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7"/>
  </p:notesMasterIdLst>
  <p:handoutMasterIdLst>
    <p:handoutMasterId r:id="rId30"/>
  </p:handoutMasterIdLst>
  <p:sldIdLst>
    <p:sldId id="297" r:id="rId3"/>
    <p:sldId id="715" r:id="rId4"/>
    <p:sldId id="309" r:id="rId5"/>
    <p:sldId id="694" r:id="rId6"/>
    <p:sldId id="674" r:id="rId8"/>
    <p:sldId id="667" r:id="rId9"/>
    <p:sldId id="310" r:id="rId10"/>
    <p:sldId id="716" r:id="rId11"/>
    <p:sldId id="331" r:id="rId12"/>
    <p:sldId id="664" r:id="rId13"/>
    <p:sldId id="280" r:id="rId14"/>
    <p:sldId id="288" r:id="rId15"/>
    <p:sldId id="301" r:id="rId16"/>
    <p:sldId id="302" r:id="rId17"/>
    <p:sldId id="311" r:id="rId18"/>
    <p:sldId id="658" r:id="rId19"/>
    <p:sldId id="659" r:id="rId20"/>
    <p:sldId id="660" r:id="rId21"/>
    <p:sldId id="661" r:id="rId22"/>
    <p:sldId id="300" r:id="rId23"/>
    <p:sldId id="325" r:id="rId24"/>
    <p:sldId id="719" r:id="rId25"/>
    <p:sldId id="717" r:id="rId26"/>
    <p:sldId id="324" r:id="rId27"/>
    <p:sldId id="323" r:id="rId28"/>
    <p:sldId id="718" r:id="rId29"/>
  </p:sldIdLst>
  <p:sldSz cx="9144000" cy="5143500" type="screen16x9"/>
  <p:notesSz cx="6670675" cy="9875520"/>
  <p:custDataLst>
    <p:tags r:id="rId35"/>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0" userDrawn="1">
          <p15:clr>
            <a:srgbClr val="A4A3A4"/>
          </p15:clr>
        </p15:guide>
        <p15:guide id="6" pos="0" userDrawn="1">
          <p15:clr>
            <a:srgbClr val="A4A3A4"/>
          </p15:clr>
        </p15:guide>
        <p15:guide id="7" pos="566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hao, Weihua" initials="SW" lastIdx="1" clrIdx="0"/>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F191D"/>
    <a:srgbClr val="FFFFFF"/>
    <a:srgbClr val="A60000"/>
    <a:srgbClr val="002F5F"/>
    <a:srgbClr val="D19797"/>
    <a:srgbClr val="D9D9D9"/>
    <a:srgbClr val="F2F2F2"/>
    <a:srgbClr val="BC3F3F"/>
    <a:srgbClr val="E5BDCC"/>
    <a:srgbClr val="00AD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727" autoAdjust="0"/>
    <p:restoredTop sz="95087" autoAdjust="0"/>
  </p:normalViewPr>
  <p:slideViewPr>
    <p:cSldViewPr snapToGrid="0" snapToObjects="1" showGuides="1">
      <p:cViewPr varScale="1">
        <p:scale>
          <a:sx n="149" d="100"/>
          <a:sy n="149" d="100"/>
        </p:scale>
        <p:origin x="132" y="378"/>
      </p:cViewPr>
      <p:guideLst>
        <p:guide orient="horz"/>
        <p:guide/>
        <p:guide pos="5666"/>
      </p:guideLst>
    </p:cSldViewPr>
  </p:slideViewPr>
  <p:notesTextViewPr>
    <p:cViewPr>
      <p:scale>
        <a:sx n="100" d="100"/>
        <a:sy n="100" d="100"/>
      </p:scale>
      <p:origin x="0" y="0"/>
    </p:cViewPr>
  </p:notesTextViewPr>
  <p:sorterViewPr>
    <p:cViewPr varScale="1">
      <p:scale>
        <a:sx n="1" d="1"/>
        <a:sy n="1" d="1"/>
      </p:scale>
      <p:origin x="0" y="0"/>
    </p:cViewPr>
  </p:sorterViewPr>
  <p:notesViewPr>
    <p:cSldViewPr snapToGrid="0" snapToObjects="1">
      <p:cViewPr varScale="1">
        <p:scale>
          <a:sx n="55" d="100"/>
          <a:sy n="55" d="100"/>
        </p:scale>
        <p:origin x="-2770" y="-82"/>
      </p:cViewPr>
      <p:guideLst>
        <p:guide orient="horz" pos="3107"/>
        <p:guide pos="2047"/>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5" Type="http://schemas.openxmlformats.org/officeDocument/2006/relationships/tags" Target="tags/tag34.xml"/><Relationship Id="rId34" Type="http://schemas.openxmlformats.org/officeDocument/2006/relationships/commentAuthors" Target="commentAuthors.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handoutMaster" Target="handoutMasters/handoutMaster1.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FE7F4961-BC52-45BA-A286-89487DB664F3}" type="doc">
      <dgm:prSet loTypeId="urn:microsoft.com/office/officeart/2005/8/layout/chevron1" loCatId="process" qsTypeId="urn:microsoft.com/office/officeart/2005/8/quickstyle/simple1" qsCatId="simple" csTypeId="urn:microsoft.com/office/officeart/2005/8/colors/accent2_2" csCatId="accent2" phldr="1"/>
      <dgm:spPr/>
    </dgm:pt>
    <dgm:pt modelId="{E962D8FE-8F75-42F6-8FDA-898811112DEC}">
      <dgm:prSet phldrT="[文本]" phldr="0" custT="1"/>
      <dgm:spPr>
        <a:solidFill>
          <a:srgbClr val="7F191D"/>
        </a:solidFill>
      </dgm:spPr>
      <dgm:t>
        <a:bodyPr vert="horz" wrap="square"/>
        <a:p>
          <a:pPr>
            <a:lnSpc>
              <a:spcPct val="100000"/>
            </a:lnSpc>
            <a:spcBef>
              <a:spcPct val="0"/>
            </a:spcBef>
            <a:spcAft>
              <a:spcPct val="35000"/>
            </a:spcAft>
          </a:pPr>
          <a:r>
            <a:rPr lang="zh-CN" altLang="en-US" sz="1400" b="1" dirty="0"/>
            <a:t>开场</a:t>
          </a:r>
          <a:r>
            <a:rPr sz="6500"/>
            <a:t/>
          </a:r>
          <a:endParaRPr sz="6500"/>
        </a:p>
      </dgm:t>
    </dgm:pt>
    <dgm:pt modelId="{B2B0F593-000F-4796-95D8-963568A5916A}" cxnId="{411652CF-461F-41EF-BEC0-19576AC45AC6}" type="parTrans">
      <dgm:prSet/>
      <dgm:spPr/>
      <dgm:t>
        <a:bodyPr/>
        <a:lstStyle/>
        <a:p>
          <a:endParaRPr lang="zh-CN" altLang="en-US" sz="1100"/>
        </a:p>
      </dgm:t>
    </dgm:pt>
    <dgm:pt modelId="{81507AB5-7E96-47DA-857B-3C225627F5BC}" cxnId="{411652CF-461F-41EF-BEC0-19576AC45AC6}" type="sibTrans">
      <dgm:prSet/>
      <dgm:spPr/>
      <dgm:t>
        <a:bodyPr/>
        <a:lstStyle/>
        <a:p>
          <a:endParaRPr lang="zh-CN" altLang="en-US" sz="1100"/>
        </a:p>
      </dgm:t>
    </dgm:pt>
    <dgm:pt modelId="{7690A383-7E2F-41C9-92CC-B2F29E1AAB64}">
      <dgm:prSet phldrT="[文本]" phldr="0" custT="1"/>
      <dgm:spPr>
        <a:solidFill>
          <a:srgbClr val="7F191D"/>
        </a:solidFill>
      </dgm:spPr>
      <dgm:t>
        <a:bodyPr vert="horz" wrap="square"/>
        <a:p>
          <a:pPr>
            <a:lnSpc>
              <a:spcPct val="100000"/>
            </a:lnSpc>
            <a:spcBef>
              <a:spcPct val="0"/>
            </a:spcBef>
            <a:spcAft>
              <a:spcPct val="35000"/>
            </a:spcAft>
          </a:pPr>
          <a:r>
            <a:rPr lang="zh-CN" altLang="en-US" sz="1400" b="1" dirty="0">
              <a:latin typeface="微软雅黑" panose="020B0503020204020204" pitchFamily="34" charset="-122"/>
              <a:ea typeface="微软雅黑" panose="020B0503020204020204" pitchFamily="34" charset="-122"/>
              <a:cs typeface="Times New Roman" panose="02020603050405020304" pitchFamily="18" charset="0"/>
            </a:rPr>
            <a:t>汇报</a:t>
          </a:r>
          <a:r>
            <a:rPr lang="zh-CN" altLang="en-US" sz="1400" b="1" dirty="0">
              <a:latin typeface="微软雅黑" panose="020B0503020204020204" pitchFamily="34" charset="-122"/>
              <a:ea typeface="微软雅黑" panose="020B0503020204020204" pitchFamily="34" charset="-122"/>
              <a:cs typeface="Times New Roman" panose="02020603050405020304" pitchFamily="18" charset="0"/>
            </a:rPr>
            <a:t/>
          </a:r>
          <a:endParaRPr lang="zh-CN" altLang="en-US" sz="1400" b="1" dirty="0">
            <a:latin typeface="微软雅黑" panose="020B0503020204020204" pitchFamily="34" charset="-122"/>
            <a:ea typeface="微软雅黑" panose="020B0503020204020204" pitchFamily="34" charset="-122"/>
            <a:cs typeface="Times New Roman" panose="02020603050405020304" pitchFamily="18" charset="0"/>
          </a:endParaRPr>
        </a:p>
      </dgm:t>
    </dgm:pt>
    <dgm:pt modelId="{50D3C4F1-4DF1-41A3-81B5-79B068F4DC5B}" cxnId="{672EEAFC-C202-4F20-9854-E24ADDD055A0}" type="parTrans">
      <dgm:prSet/>
      <dgm:spPr/>
      <dgm:t>
        <a:bodyPr/>
        <a:lstStyle/>
        <a:p>
          <a:endParaRPr lang="zh-CN" altLang="en-US" sz="1100"/>
        </a:p>
      </dgm:t>
    </dgm:pt>
    <dgm:pt modelId="{E2097322-4D0B-4612-AF28-B7E872008B46}" cxnId="{672EEAFC-C202-4F20-9854-E24ADDD055A0}" type="sibTrans">
      <dgm:prSet/>
      <dgm:spPr/>
      <dgm:t>
        <a:bodyPr/>
        <a:lstStyle/>
        <a:p>
          <a:endParaRPr lang="zh-CN" altLang="en-US" sz="1100"/>
        </a:p>
      </dgm:t>
    </dgm:pt>
    <dgm:pt modelId="{0A5B4134-B7A2-4CDE-8BCA-06DB22B5DC4A}">
      <dgm:prSet phldrT="[文本]" phldr="0" custT="1"/>
      <dgm:spPr>
        <a:solidFill>
          <a:srgbClr val="7F191D"/>
        </a:solidFill>
      </dgm:spPr>
      <dgm:t>
        <a:bodyPr vert="horz" wrap="square"/>
        <a:p>
          <a:pPr>
            <a:lnSpc>
              <a:spcPct val="100000"/>
            </a:lnSpc>
            <a:spcBef>
              <a:spcPct val="0"/>
            </a:spcBef>
            <a:spcAft>
              <a:spcPct val="35000"/>
            </a:spcAft>
          </a:pPr>
          <a:r>
            <a:rPr lang="zh-CN" altLang="en-US" sz="1400" b="1">
              <a:cs typeface="Times New Roman" panose="02020603050405020304" pitchFamily="18" charset="0"/>
            </a:rPr>
            <a:t>线上</a:t>
          </a:r>
          <a:r>
            <a:rPr lang="en-US" altLang="zh-CN" sz="1400" b="1">
              <a:cs typeface="Times New Roman" panose="02020603050405020304" pitchFamily="18" charset="0"/>
            </a:rPr>
            <a:t>/</a:t>
          </a:r>
          <a:r>
            <a:rPr lang="zh-CN" altLang="en-US" sz="1400" b="1">
              <a:cs typeface="Times New Roman" panose="02020603050405020304" pitchFamily="18" charset="0"/>
            </a:rPr>
            <a:t>线下</a:t>
          </a:r>
          <a:endParaRPr lang="zh-CN" altLang="en-US" sz="1400" b="1">
            <a:cs typeface="Times New Roman" panose="02020603050405020304" pitchFamily="18" charset="0"/>
          </a:endParaRPr>
        </a:p>
        <a:p>
          <a:pPr>
            <a:lnSpc>
              <a:spcPct val="100000"/>
            </a:lnSpc>
            <a:spcBef>
              <a:spcPct val="0"/>
            </a:spcBef>
            <a:spcAft>
              <a:spcPct val="35000"/>
            </a:spcAft>
          </a:pPr>
          <a:r>
            <a:rPr lang="zh-CN" altLang="en-US" sz="1400" b="1">
              <a:cs typeface="Times New Roman" panose="02020603050405020304" pitchFamily="18" charset="0"/>
            </a:rPr>
            <a:t>展示与互动</a:t>
          </a:r>
          <a:r>
            <a:rPr lang="zh-CN" altLang="en-US" sz="1400" b="1" dirty="0">
              <a:cs typeface="Times New Roman" panose="02020603050405020304" pitchFamily="18" charset="0"/>
            </a:rPr>
            <a:t/>
          </a:r>
          <a:endParaRPr lang="zh-CN" altLang="en-US" sz="1400" b="1" dirty="0">
            <a:cs typeface="Times New Roman" panose="02020603050405020304" pitchFamily="18" charset="0"/>
          </a:endParaRPr>
        </a:p>
      </dgm:t>
    </dgm:pt>
    <dgm:pt modelId="{870D96D7-AB28-446D-A7F9-09B86A4248CE}" cxnId="{8E1830B7-68F0-439E-8241-6224B0427E15}" type="parTrans">
      <dgm:prSet/>
      <dgm:spPr/>
      <dgm:t>
        <a:bodyPr/>
        <a:lstStyle/>
        <a:p>
          <a:endParaRPr lang="zh-CN" altLang="en-US" sz="1100"/>
        </a:p>
      </dgm:t>
    </dgm:pt>
    <dgm:pt modelId="{BB58C82C-2A56-449A-8573-F1877CA1C14A}" cxnId="{8E1830B7-68F0-439E-8241-6224B0427E15}" type="sibTrans">
      <dgm:prSet/>
      <dgm:spPr/>
      <dgm:t>
        <a:bodyPr/>
        <a:lstStyle/>
        <a:p>
          <a:endParaRPr lang="zh-CN" altLang="en-US" sz="1100"/>
        </a:p>
      </dgm:t>
    </dgm:pt>
    <dgm:pt modelId="{2D7D12FC-9522-4131-B107-300D634B6689}">
      <dgm:prSet phldrT="[文本]" phldr="0" custT="1"/>
      <dgm:spPr>
        <a:solidFill>
          <a:srgbClr val="7F191D"/>
        </a:solidFill>
      </dgm:spPr>
      <dgm:t>
        <a:bodyPr vert="horz" wrap="square"/>
        <a:p>
          <a:pPr>
            <a:lnSpc>
              <a:spcPct val="100000"/>
            </a:lnSpc>
            <a:spcBef>
              <a:spcPct val="0"/>
            </a:spcBef>
            <a:spcAft>
              <a:spcPct val="35000"/>
            </a:spcAft>
          </a:pPr>
          <a:r>
            <a:rPr lang="zh-CN" altLang="en-US" sz="1400" b="1" dirty="0">
              <a:latin typeface="微软雅黑" panose="020B0503020204020204" pitchFamily="34" charset="-122"/>
              <a:ea typeface="微软雅黑" panose="020B0503020204020204" pitchFamily="34" charset="-122"/>
              <a:cs typeface="Times New Roman" panose="02020603050405020304" pitchFamily="18" charset="0"/>
            </a:rPr>
            <a:t>专家反馈</a:t>
          </a:r>
          <a:r>
            <a:rPr lang="zh-CN" altLang="en-US" sz="1400" b="1" dirty="0">
              <a:latin typeface="微软雅黑" panose="020B0503020204020204" pitchFamily="34" charset="-122"/>
              <a:ea typeface="微软雅黑" panose="020B0503020204020204" pitchFamily="34" charset="-122"/>
              <a:cs typeface="Times New Roman" panose="02020603050405020304" pitchFamily="18" charset="0"/>
            </a:rPr>
            <a:t/>
          </a:r>
          <a:endParaRPr lang="zh-CN" altLang="en-US" sz="1400" b="1" dirty="0">
            <a:latin typeface="微软雅黑" panose="020B0503020204020204" pitchFamily="34" charset="-122"/>
            <a:ea typeface="微软雅黑" panose="020B0503020204020204" pitchFamily="34" charset="-122"/>
            <a:cs typeface="Times New Roman" panose="02020603050405020304" pitchFamily="18" charset="0"/>
          </a:endParaRPr>
        </a:p>
      </dgm:t>
    </dgm:pt>
    <dgm:pt modelId="{EF9368C5-F77D-4ED0-9E1A-BA925CA20924}" cxnId="{C161BDA3-1D81-4AA4-A866-315AB8683672}" type="parTrans">
      <dgm:prSet/>
      <dgm:spPr/>
      <dgm:t>
        <a:bodyPr/>
        <a:lstStyle/>
        <a:p>
          <a:endParaRPr lang="zh-CN" altLang="en-US" sz="1100"/>
        </a:p>
      </dgm:t>
    </dgm:pt>
    <dgm:pt modelId="{B80F51C0-702A-49FF-92A7-C1D2A39ABE4D}" cxnId="{C161BDA3-1D81-4AA4-A866-315AB8683672}" type="sibTrans">
      <dgm:prSet/>
      <dgm:spPr/>
      <dgm:t>
        <a:bodyPr/>
        <a:lstStyle/>
        <a:p>
          <a:endParaRPr lang="zh-CN" altLang="en-US" sz="1100"/>
        </a:p>
      </dgm:t>
    </dgm:pt>
    <dgm:pt modelId="{969E93B6-63ED-445C-978E-AE56C23A0D0D}">
      <dgm:prSet phldrT="[文本]" phldr="0" custT="1"/>
      <dgm:spPr>
        <a:solidFill>
          <a:srgbClr val="7F191D"/>
        </a:solidFill>
      </dgm:spPr>
      <dgm:t>
        <a:bodyPr vert="horz" wrap="square"/>
        <a:p>
          <a:pPr>
            <a:lnSpc>
              <a:spcPct val="100000"/>
            </a:lnSpc>
            <a:spcBef>
              <a:spcPct val="0"/>
            </a:spcBef>
            <a:spcAft>
              <a:spcPct val="35000"/>
            </a:spcAft>
          </a:pPr>
          <a:r>
            <a:rPr lang="zh-CN" altLang="en-US" sz="1400" b="1"/>
            <a:t>专家讨论打分</a:t>
          </a:r>
          <a:r>
            <a:rPr lang="zh-CN" altLang="en-US" sz="1400" b="1"/>
            <a:t/>
          </a:r>
          <a:endParaRPr lang="zh-CN" altLang="en-US" sz="1400" b="1"/>
        </a:p>
        <a:p>
          <a:pPr>
            <a:lnSpc>
              <a:spcPct val="100000"/>
            </a:lnSpc>
            <a:spcBef>
              <a:spcPct val="0"/>
            </a:spcBef>
            <a:spcAft>
              <a:spcPct val="35000"/>
            </a:spcAft>
          </a:pPr>
          <a:r>
            <a:rPr lang="zh-CN" altLang="en-US" sz="1200" b="1" dirty="0"/>
            <a:t>（</a:t>
          </a:r>
          <a:r>
            <a:rPr lang="zh-CN" altLang="en-US" sz="1200" b="1">
              <a:sym typeface="+mn-ea"/>
            </a:rPr>
            <a:t>复审</a:t>
          </a:r>
          <a:r>
            <a:rPr lang="zh-CN" altLang="en-US" sz="1200" b="1">
              <a:sym typeface="+mn-ea"/>
            </a:rPr>
            <a:t>单位离线</a:t>
          </a:r>
          <a:r>
            <a:rPr lang="zh-CN" altLang="en-US" sz="1200" b="1" dirty="0"/>
            <a:t>）</a:t>
          </a:r>
          <a:r>
            <a:rPr lang="zh-CN" altLang="en-US" sz="1200" b="1" dirty="0"/>
            <a:t/>
          </a:r>
          <a:endParaRPr lang="zh-CN" altLang="en-US" sz="1200" b="1" dirty="0"/>
        </a:p>
      </dgm:t>
    </dgm:pt>
    <dgm:pt modelId="{9DC5EB35-0258-4ED6-B78A-32EB7B5E8FE5}" cxnId="{4B06FD82-1727-4700-A747-65E0F768F37B}" type="parTrans">
      <dgm:prSet/>
      <dgm:spPr/>
      <dgm:t>
        <a:bodyPr/>
        <a:lstStyle/>
        <a:p>
          <a:endParaRPr lang="zh-CN" altLang="en-US" sz="1100"/>
        </a:p>
      </dgm:t>
    </dgm:pt>
    <dgm:pt modelId="{F82C81FC-1122-4564-AF7E-9EE776CE2709}" cxnId="{4B06FD82-1727-4700-A747-65E0F768F37B}" type="sibTrans">
      <dgm:prSet/>
      <dgm:spPr/>
      <dgm:t>
        <a:bodyPr/>
        <a:lstStyle/>
        <a:p>
          <a:endParaRPr lang="zh-CN" altLang="en-US" sz="1100"/>
        </a:p>
      </dgm:t>
    </dgm:pt>
    <dgm:pt modelId="{6A9CBDBB-F33A-437C-AB90-487680967457}" type="pres">
      <dgm:prSet presAssocID="{FE7F4961-BC52-45BA-A286-89487DB664F3}" presName="Name0" presStyleCnt="0">
        <dgm:presLayoutVars>
          <dgm:dir/>
          <dgm:animLvl val="lvl"/>
          <dgm:resizeHandles val="exact"/>
        </dgm:presLayoutVars>
      </dgm:prSet>
      <dgm:spPr/>
    </dgm:pt>
    <dgm:pt modelId="{7197E0BD-DEB6-47DB-979B-F84926D72E98}" type="pres">
      <dgm:prSet presAssocID="{E962D8FE-8F75-42F6-8FDA-898811112DEC}" presName="parTxOnly" presStyleLbl="node1" presStyleIdx="0" presStyleCnt="5" custScaleY="152206">
        <dgm:presLayoutVars>
          <dgm:chMax val="0"/>
          <dgm:chPref val="0"/>
          <dgm:bulletEnabled val="1"/>
        </dgm:presLayoutVars>
      </dgm:prSet>
      <dgm:spPr/>
      <dgm:t>
        <a:bodyPr/>
        <a:lstStyle/>
        <a:p>
          <a:endParaRPr lang="zh-CN" altLang="en-US"/>
        </a:p>
      </dgm:t>
    </dgm:pt>
    <dgm:pt modelId="{AF3FD36A-1339-4A04-8881-45594737CC37}" type="pres">
      <dgm:prSet presAssocID="{81507AB5-7E96-47DA-857B-3C225627F5BC}" presName="parTxOnlySpace" presStyleCnt="0"/>
      <dgm:spPr/>
    </dgm:pt>
    <dgm:pt modelId="{6FE1E9F8-9F9D-470A-9262-0C67DF4337E4}" type="pres">
      <dgm:prSet presAssocID="{7690A383-7E2F-41C9-92CC-B2F29E1AAB64}" presName="parTxOnly" presStyleLbl="node1" presStyleIdx="1" presStyleCnt="5" custScaleY="152206">
        <dgm:presLayoutVars>
          <dgm:chMax val="0"/>
          <dgm:chPref val="0"/>
          <dgm:bulletEnabled val="1"/>
        </dgm:presLayoutVars>
      </dgm:prSet>
      <dgm:spPr/>
      <dgm:t>
        <a:bodyPr/>
        <a:lstStyle/>
        <a:p>
          <a:endParaRPr lang="zh-CN" altLang="en-US"/>
        </a:p>
      </dgm:t>
    </dgm:pt>
    <dgm:pt modelId="{50265231-F8D0-4B80-9751-C26B78C0C0D7}" type="pres">
      <dgm:prSet presAssocID="{E2097322-4D0B-4612-AF28-B7E872008B46}" presName="parTxOnlySpace" presStyleCnt="0"/>
      <dgm:spPr/>
    </dgm:pt>
    <dgm:pt modelId="{0AF83AD2-18F2-4723-937B-7863455D67CC}" type="pres">
      <dgm:prSet presAssocID="{0A5B4134-B7A2-4CDE-8BCA-06DB22B5DC4A}" presName="parTxOnly" presStyleLbl="node1" presStyleIdx="2" presStyleCnt="5" custScaleX="162443" custScaleY="152206" custLinFactNeighborX="0" custLinFactNeighborY="-1306">
        <dgm:presLayoutVars>
          <dgm:chMax val="0"/>
          <dgm:chPref val="0"/>
          <dgm:bulletEnabled val="1"/>
        </dgm:presLayoutVars>
      </dgm:prSet>
      <dgm:spPr/>
      <dgm:t>
        <a:bodyPr/>
        <a:lstStyle/>
        <a:p>
          <a:endParaRPr lang="zh-CN" altLang="en-US"/>
        </a:p>
      </dgm:t>
    </dgm:pt>
    <dgm:pt modelId="{EDAC00F9-7A88-4836-8648-58CB496F098F}" type="pres">
      <dgm:prSet presAssocID="{BB58C82C-2A56-449A-8573-F1877CA1C14A}" presName="parTxOnlySpace" presStyleCnt="0"/>
      <dgm:spPr/>
    </dgm:pt>
    <dgm:pt modelId="{F4C411B8-1A89-4643-A6C1-06DA13F69185}" type="pres">
      <dgm:prSet presAssocID="{2D7D12FC-9522-4131-B107-300D634B6689}" presName="parTxOnly" presStyleLbl="node1" presStyleIdx="3" presStyleCnt="5" custScaleY="152206" custLinFactNeighborX="-41031" custLinFactNeighborY="-3957">
        <dgm:presLayoutVars>
          <dgm:chMax val="0"/>
          <dgm:chPref val="0"/>
          <dgm:bulletEnabled val="1"/>
        </dgm:presLayoutVars>
      </dgm:prSet>
      <dgm:spPr/>
      <dgm:t>
        <a:bodyPr/>
        <a:lstStyle/>
        <a:p>
          <a:endParaRPr lang="zh-CN" altLang="en-US"/>
        </a:p>
      </dgm:t>
    </dgm:pt>
    <dgm:pt modelId="{D1EFF3EF-4BA0-4FA6-A433-DDE9D93349C6}" type="pres">
      <dgm:prSet presAssocID="{B80F51C0-702A-49FF-92A7-C1D2A39ABE4D}" presName="parTxOnlySpace" presStyleCnt="0"/>
      <dgm:spPr/>
    </dgm:pt>
    <dgm:pt modelId="{B9C7CD49-182B-4F1C-B7B7-59464E218887}" type="pres">
      <dgm:prSet presAssocID="{969E93B6-63ED-445C-978E-AE56C23A0D0D}" presName="parTxOnly" presStyleLbl="node1" presStyleIdx="4" presStyleCnt="5" custScaleY="152206">
        <dgm:presLayoutVars>
          <dgm:chMax val="0"/>
          <dgm:chPref val="0"/>
          <dgm:bulletEnabled val="1"/>
        </dgm:presLayoutVars>
      </dgm:prSet>
      <dgm:spPr/>
      <dgm:t>
        <a:bodyPr/>
        <a:lstStyle/>
        <a:p>
          <a:endParaRPr lang="zh-CN" altLang="en-US"/>
        </a:p>
      </dgm:t>
    </dgm:pt>
  </dgm:ptLst>
  <dgm:cxnLst>
    <dgm:cxn modelId="{411652CF-461F-41EF-BEC0-19576AC45AC6}" srcId="{FE7F4961-BC52-45BA-A286-89487DB664F3}" destId="{E962D8FE-8F75-42F6-8FDA-898811112DEC}" srcOrd="0" destOrd="0" parTransId="{B2B0F593-000F-4796-95D8-963568A5916A}" sibTransId="{81507AB5-7E96-47DA-857B-3C225627F5BC}"/>
    <dgm:cxn modelId="{672EEAFC-C202-4F20-9854-E24ADDD055A0}" srcId="{FE7F4961-BC52-45BA-A286-89487DB664F3}" destId="{7690A383-7E2F-41C9-92CC-B2F29E1AAB64}" srcOrd="1" destOrd="0" parTransId="{50D3C4F1-4DF1-41A3-81B5-79B068F4DC5B}" sibTransId="{E2097322-4D0B-4612-AF28-B7E872008B46}"/>
    <dgm:cxn modelId="{8E1830B7-68F0-439E-8241-6224B0427E15}" srcId="{FE7F4961-BC52-45BA-A286-89487DB664F3}" destId="{0A5B4134-B7A2-4CDE-8BCA-06DB22B5DC4A}" srcOrd="2" destOrd="0" parTransId="{870D96D7-AB28-446D-A7F9-09B86A4248CE}" sibTransId="{BB58C82C-2A56-449A-8573-F1877CA1C14A}"/>
    <dgm:cxn modelId="{C161BDA3-1D81-4AA4-A866-315AB8683672}" srcId="{FE7F4961-BC52-45BA-A286-89487DB664F3}" destId="{2D7D12FC-9522-4131-B107-300D634B6689}" srcOrd="3" destOrd="0" parTransId="{EF9368C5-F77D-4ED0-9E1A-BA925CA20924}" sibTransId="{B80F51C0-702A-49FF-92A7-C1D2A39ABE4D}"/>
    <dgm:cxn modelId="{4B06FD82-1727-4700-A747-65E0F768F37B}" srcId="{FE7F4961-BC52-45BA-A286-89487DB664F3}" destId="{969E93B6-63ED-445C-978E-AE56C23A0D0D}" srcOrd="4" destOrd="0" parTransId="{9DC5EB35-0258-4ED6-B78A-32EB7B5E8FE5}" sibTransId="{F82C81FC-1122-4564-AF7E-9EE776CE2709}"/>
    <dgm:cxn modelId="{05CBF34B-2713-4A2E-B328-869E26DFC398}" type="presOf" srcId="{FE7F4961-BC52-45BA-A286-89487DB664F3}" destId="{6A9CBDBB-F33A-437C-AB90-487680967457}" srcOrd="0" destOrd="0" presId="urn:microsoft.com/office/officeart/2005/8/layout/chevron1"/>
    <dgm:cxn modelId="{7F46F2AF-4F2E-4362-8A03-C13C61ED635C}" type="presParOf" srcId="{6A9CBDBB-F33A-437C-AB90-487680967457}" destId="{7197E0BD-DEB6-47DB-979B-F84926D72E98}" srcOrd="0" destOrd="0" presId="urn:microsoft.com/office/officeart/2005/8/layout/chevron1"/>
    <dgm:cxn modelId="{CE8A901A-54F7-486D-9835-DDDB8093A197}" type="presOf" srcId="{E962D8FE-8F75-42F6-8FDA-898811112DEC}" destId="{7197E0BD-DEB6-47DB-979B-F84926D72E98}" srcOrd="0" destOrd="0" presId="urn:microsoft.com/office/officeart/2005/8/layout/chevron1"/>
    <dgm:cxn modelId="{08D045E0-8BB7-4C84-9D2F-35E346150814}" type="presParOf" srcId="{6A9CBDBB-F33A-437C-AB90-487680967457}" destId="{AF3FD36A-1339-4A04-8881-45594737CC37}" srcOrd="1" destOrd="0" presId="urn:microsoft.com/office/officeart/2005/8/layout/chevron1"/>
    <dgm:cxn modelId="{81F1326E-EE41-4AE6-91B2-1685E5C89C92}" type="presParOf" srcId="{6A9CBDBB-F33A-437C-AB90-487680967457}" destId="{6FE1E9F8-9F9D-470A-9262-0C67DF4337E4}" srcOrd="2" destOrd="0" presId="urn:microsoft.com/office/officeart/2005/8/layout/chevron1"/>
    <dgm:cxn modelId="{55117EA4-CA70-4296-8B2A-1030E8903D53}" type="presOf" srcId="{7690A383-7E2F-41C9-92CC-B2F29E1AAB64}" destId="{6FE1E9F8-9F9D-470A-9262-0C67DF4337E4}" srcOrd="0" destOrd="0" presId="urn:microsoft.com/office/officeart/2005/8/layout/chevron1"/>
    <dgm:cxn modelId="{B7B41242-46A4-419B-9DB0-78DBBFBD0C85}" type="presParOf" srcId="{6A9CBDBB-F33A-437C-AB90-487680967457}" destId="{50265231-F8D0-4B80-9751-C26B78C0C0D7}" srcOrd="3" destOrd="0" presId="urn:microsoft.com/office/officeart/2005/8/layout/chevron1"/>
    <dgm:cxn modelId="{D060D9EE-56F2-4BCE-9D81-D5ACAB21F7C6}" type="presParOf" srcId="{6A9CBDBB-F33A-437C-AB90-487680967457}" destId="{0AF83AD2-18F2-4723-937B-7863455D67CC}" srcOrd="4" destOrd="0" presId="urn:microsoft.com/office/officeart/2005/8/layout/chevron1"/>
    <dgm:cxn modelId="{34A2B517-093F-4F1F-89F1-A366105E5BC9}" type="presOf" srcId="{0A5B4134-B7A2-4CDE-8BCA-06DB22B5DC4A}" destId="{0AF83AD2-18F2-4723-937B-7863455D67CC}" srcOrd="0" destOrd="0" presId="urn:microsoft.com/office/officeart/2005/8/layout/chevron1"/>
    <dgm:cxn modelId="{E06F3B16-3215-4165-871C-8A9D4E8EFE7A}" type="presParOf" srcId="{6A9CBDBB-F33A-437C-AB90-487680967457}" destId="{EDAC00F9-7A88-4836-8648-58CB496F098F}" srcOrd="5" destOrd="0" presId="urn:microsoft.com/office/officeart/2005/8/layout/chevron1"/>
    <dgm:cxn modelId="{CB5CE528-EF2B-415E-B25D-6228390822AE}" type="presParOf" srcId="{6A9CBDBB-F33A-437C-AB90-487680967457}" destId="{F4C411B8-1A89-4643-A6C1-06DA13F69185}" srcOrd="6" destOrd="0" presId="urn:microsoft.com/office/officeart/2005/8/layout/chevron1"/>
    <dgm:cxn modelId="{E59976FE-1822-4EDA-97BB-BD78BF9FEF9F}" type="presOf" srcId="{2D7D12FC-9522-4131-B107-300D634B6689}" destId="{F4C411B8-1A89-4643-A6C1-06DA13F69185}" srcOrd="0" destOrd="0" presId="urn:microsoft.com/office/officeart/2005/8/layout/chevron1"/>
    <dgm:cxn modelId="{B8A7A9C4-7420-43D7-9CBC-DD4FC69530FA}" type="presParOf" srcId="{6A9CBDBB-F33A-437C-AB90-487680967457}" destId="{D1EFF3EF-4BA0-4FA6-A433-DDE9D93349C6}" srcOrd="7" destOrd="0" presId="urn:microsoft.com/office/officeart/2005/8/layout/chevron1"/>
    <dgm:cxn modelId="{D74C9893-5571-40A1-B31C-0BC1FFBECC9E}" type="presParOf" srcId="{6A9CBDBB-F33A-437C-AB90-487680967457}" destId="{B9C7CD49-182B-4F1C-B7B7-59464E218887}" srcOrd="8" destOrd="0" presId="urn:microsoft.com/office/officeart/2005/8/layout/chevron1"/>
    <dgm:cxn modelId="{FEC043BB-900F-441C-99E9-2DB045533EF5}" type="presOf" srcId="{969E93B6-63ED-445C-978E-AE56C23A0D0D}" destId="{B9C7CD49-182B-4F1C-B7B7-59464E218887}" srcOrd="0" destOrd="0" presId="urn:microsoft.com/office/officeart/2005/8/layout/chevron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747125" cy="727075"/>
        <a:chOff x="0" y="0"/>
        <a:chExt cx="8747125" cy="727075"/>
      </a:xfrm>
    </dsp:grpSpPr>
    <dsp:sp modelId="{7197E0BD-DEB6-47DB-979B-F84926D72E98}">
      <dsp:nvSpPr>
        <dsp:cNvPr id="3" name="燕尾形 2"/>
        <dsp:cNvSpPr/>
      </dsp:nvSpPr>
      <dsp:spPr bwMode="white">
        <a:xfrm>
          <a:off x="0" y="0"/>
          <a:ext cx="1901549" cy="727075"/>
        </a:xfrm>
        <a:prstGeom prst="chevron">
          <a:avLst/>
        </a:prstGeom>
        <a:solidFill>
          <a:srgbClr val="7F191D"/>
        </a:solidFill>
      </dsp:spPr>
      <dsp:style>
        <a:lnRef idx="2">
          <a:schemeClr val="lt1"/>
        </a:lnRef>
        <a:fillRef idx="1">
          <a:schemeClr val="accent2"/>
        </a:fillRef>
        <a:effectRef idx="0">
          <a:scrgbClr r="0" g="0" b="0"/>
        </a:effectRef>
        <a:fontRef idx="minor">
          <a:schemeClr val="lt1"/>
        </a:fontRef>
      </dsp:style>
      <dsp:txBody>
        <a:bodyPr vert="horz" wrap="square" lIns="56007" tIns="18669" rIns="18669" bIns="1866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400" b="1" dirty="0"/>
            <a:t>开场</a:t>
          </a:r>
          <a:endParaRPr sz="6500"/>
        </a:p>
      </dsp:txBody>
      <dsp:txXfrm>
        <a:off x="0" y="0"/>
        <a:ext cx="1901549" cy="727075"/>
      </dsp:txXfrm>
    </dsp:sp>
    <dsp:sp modelId="{6FE1E9F8-9F9D-470A-9262-0C67DF4337E4}">
      <dsp:nvSpPr>
        <dsp:cNvPr id="4" name="燕尾形 3"/>
        <dsp:cNvSpPr/>
      </dsp:nvSpPr>
      <dsp:spPr bwMode="white">
        <a:xfrm>
          <a:off x="1711394" y="0"/>
          <a:ext cx="1901549" cy="727075"/>
        </a:xfrm>
        <a:prstGeom prst="chevron">
          <a:avLst/>
        </a:prstGeom>
        <a:solidFill>
          <a:srgbClr val="7F191D"/>
        </a:solidFill>
      </dsp:spPr>
      <dsp:style>
        <a:lnRef idx="2">
          <a:schemeClr val="lt1"/>
        </a:lnRef>
        <a:fillRef idx="1">
          <a:schemeClr val="accent2"/>
        </a:fillRef>
        <a:effectRef idx="0">
          <a:scrgbClr r="0" g="0" b="0"/>
        </a:effectRef>
        <a:fontRef idx="minor">
          <a:schemeClr val="lt1"/>
        </a:fontRef>
      </dsp:style>
      <dsp:txBody>
        <a:bodyPr vert="horz" wrap="square" lIns="56007" tIns="18669" rIns="18669" bIns="1866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400" b="1" dirty="0">
              <a:latin typeface="微软雅黑" panose="020B0503020204020204" pitchFamily="34" charset="-122"/>
              <a:ea typeface="微软雅黑" panose="020B0503020204020204" pitchFamily="34" charset="-122"/>
              <a:cs typeface="Times New Roman" panose="02020603050405020304" pitchFamily="18" charset="0"/>
            </a:rPr>
            <a:t>汇报</a:t>
          </a:r>
          <a:endParaRPr lang="zh-CN" altLang="en-US" sz="1400" b="1" dirty="0">
            <a:latin typeface="微软雅黑" panose="020B0503020204020204" pitchFamily="34" charset="-122"/>
            <a:ea typeface="微软雅黑" panose="020B0503020204020204" pitchFamily="34" charset="-122"/>
            <a:cs typeface="Times New Roman" panose="02020603050405020304" pitchFamily="18" charset="0"/>
          </a:endParaRPr>
        </a:p>
      </dsp:txBody>
      <dsp:txXfrm>
        <a:off x="1711394" y="0"/>
        <a:ext cx="1901549" cy="727075"/>
      </dsp:txXfrm>
    </dsp:sp>
    <dsp:sp modelId="{0AF83AD2-18F2-4723-937B-7863455D67CC}">
      <dsp:nvSpPr>
        <dsp:cNvPr id="5" name="燕尾形 4"/>
        <dsp:cNvSpPr/>
      </dsp:nvSpPr>
      <dsp:spPr bwMode="white">
        <a:xfrm>
          <a:off x="3422788" y="0"/>
          <a:ext cx="1901549" cy="727075"/>
        </a:xfrm>
        <a:prstGeom prst="chevron">
          <a:avLst/>
        </a:prstGeom>
        <a:solidFill>
          <a:srgbClr val="7F191D"/>
        </a:solidFill>
      </dsp:spPr>
      <dsp:style>
        <a:lnRef idx="2">
          <a:schemeClr val="lt1"/>
        </a:lnRef>
        <a:fillRef idx="1">
          <a:schemeClr val="accent2"/>
        </a:fillRef>
        <a:effectRef idx="0">
          <a:scrgbClr r="0" g="0" b="0"/>
        </a:effectRef>
        <a:fontRef idx="minor">
          <a:schemeClr val="lt1"/>
        </a:fontRef>
      </dsp:style>
      <dsp:txBody>
        <a:bodyPr vert="horz" wrap="square" lIns="56007" tIns="18669" rIns="18669" bIns="1866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400" b="1">
              <a:cs typeface="Times New Roman" panose="02020603050405020304" pitchFamily="18" charset="0"/>
            </a:rPr>
            <a:t>线上</a:t>
          </a:r>
          <a:r>
            <a:rPr lang="en-US" altLang="zh-CN" sz="1400" b="1">
              <a:cs typeface="Times New Roman" panose="02020603050405020304" pitchFamily="18" charset="0"/>
            </a:rPr>
            <a:t>/</a:t>
          </a:r>
          <a:r>
            <a:rPr lang="zh-CN" altLang="en-US" sz="1400" b="1">
              <a:cs typeface="Times New Roman" panose="02020603050405020304" pitchFamily="18" charset="0"/>
            </a:rPr>
            <a:t>线下</a:t>
          </a:r>
          <a:endParaRPr lang="zh-CN" altLang="en-US" sz="1400" b="1">
            <a:cs typeface="Times New Roman" panose="02020603050405020304" pitchFamily="18" charset="0"/>
          </a:endParaRPr>
        </a:p>
        <a:p>
          <a:pPr lvl="0">
            <a:lnSpc>
              <a:spcPct val="100000"/>
            </a:lnSpc>
            <a:spcBef>
              <a:spcPct val="0"/>
            </a:spcBef>
            <a:spcAft>
              <a:spcPct val="35000"/>
            </a:spcAft>
          </a:pPr>
          <a:r>
            <a:rPr lang="zh-CN" altLang="en-US" sz="1400" b="1">
              <a:cs typeface="Times New Roman" panose="02020603050405020304" pitchFamily="18" charset="0"/>
            </a:rPr>
            <a:t>展示与互动</a:t>
          </a:r>
          <a:endParaRPr lang="zh-CN" altLang="en-US" sz="1400" b="1" dirty="0">
            <a:cs typeface="Times New Roman" panose="02020603050405020304" pitchFamily="18" charset="0"/>
          </a:endParaRPr>
        </a:p>
      </dsp:txBody>
      <dsp:txXfrm>
        <a:off x="3422788" y="0"/>
        <a:ext cx="1901549" cy="727075"/>
      </dsp:txXfrm>
    </dsp:sp>
    <dsp:sp modelId="{F4C411B8-1A89-4643-A6C1-06DA13F69185}">
      <dsp:nvSpPr>
        <dsp:cNvPr id="6" name="燕尾形 5"/>
        <dsp:cNvSpPr/>
      </dsp:nvSpPr>
      <dsp:spPr bwMode="white">
        <a:xfrm>
          <a:off x="5212205" y="0"/>
          <a:ext cx="1901549" cy="727075"/>
        </a:xfrm>
        <a:prstGeom prst="chevron">
          <a:avLst/>
        </a:prstGeom>
        <a:solidFill>
          <a:srgbClr val="7F191D"/>
        </a:solidFill>
      </dsp:spPr>
      <dsp:style>
        <a:lnRef idx="2">
          <a:schemeClr val="lt1"/>
        </a:lnRef>
        <a:fillRef idx="1">
          <a:schemeClr val="accent2"/>
        </a:fillRef>
        <a:effectRef idx="0">
          <a:scrgbClr r="0" g="0" b="0"/>
        </a:effectRef>
        <a:fontRef idx="minor">
          <a:schemeClr val="lt1"/>
        </a:fontRef>
      </dsp:style>
      <dsp:txBody>
        <a:bodyPr vert="horz" wrap="square" lIns="56007" tIns="18669" rIns="18669" bIns="1866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400" b="1" dirty="0">
              <a:latin typeface="微软雅黑" panose="020B0503020204020204" pitchFamily="34" charset="-122"/>
              <a:ea typeface="微软雅黑" panose="020B0503020204020204" pitchFamily="34" charset="-122"/>
              <a:cs typeface="Times New Roman" panose="02020603050405020304" pitchFamily="18" charset="0"/>
            </a:rPr>
            <a:t>专家反馈</a:t>
          </a:r>
          <a:endParaRPr lang="zh-CN" altLang="en-US" sz="1400" b="1" dirty="0">
            <a:latin typeface="微软雅黑" panose="020B0503020204020204" pitchFamily="34" charset="-122"/>
            <a:ea typeface="微软雅黑" panose="020B0503020204020204" pitchFamily="34" charset="-122"/>
            <a:cs typeface="Times New Roman" panose="02020603050405020304" pitchFamily="18" charset="0"/>
          </a:endParaRPr>
        </a:p>
      </dsp:txBody>
      <dsp:txXfrm>
        <a:off x="5212205" y="0"/>
        <a:ext cx="1901549" cy="727075"/>
      </dsp:txXfrm>
    </dsp:sp>
    <dsp:sp modelId="{B9C7CD49-182B-4F1C-B7B7-59464E218887}">
      <dsp:nvSpPr>
        <dsp:cNvPr id="7" name="燕尾形 6"/>
        <dsp:cNvSpPr/>
      </dsp:nvSpPr>
      <dsp:spPr bwMode="white">
        <a:xfrm>
          <a:off x="6845576" y="0"/>
          <a:ext cx="1901549" cy="727075"/>
        </a:xfrm>
        <a:prstGeom prst="chevron">
          <a:avLst/>
        </a:prstGeom>
        <a:solidFill>
          <a:srgbClr val="7F191D"/>
        </a:solidFill>
      </dsp:spPr>
      <dsp:style>
        <a:lnRef idx="2">
          <a:schemeClr val="lt1"/>
        </a:lnRef>
        <a:fillRef idx="1">
          <a:schemeClr val="accent2"/>
        </a:fillRef>
        <a:effectRef idx="0">
          <a:scrgbClr r="0" g="0" b="0"/>
        </a:effectRef>
        <a:fontRef idx="minor">
          <a:schemeClr val="lt1"/>
        </a:fontRef>
      </dsp:style>
      <dsp:txBody>
        <a:bodyPr vert="horz" wrap="square" lIns="56007" tIns="18669" rIns="18669" bIns="1866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400" b="1"/>
            <a:t>专家讨论打分</a:t>
          </a:r>
          <a:endParaRPr lang="zh-CN" altLang="en-US" sz="1400" b="1"/>
        </a:p>
        <a:p>
          <a:pPr lvl="0">
            <a:lnSpc>
              <a:spcPct val="100000"/>
            </a:lnSpc>
            <a:spcBef>
              <a:spcPct val="0"/>
            </a:spcBef>
            <a:spcAft>
              <a:spcPct val="35000"/>
            </a:spcAft>
          </a:pPr>
          <a:r>
            <a:rPr lang="zh-CN" altLang="en-US" sz="1200" b="1" dirty="0"/>
            <a:t>（</a:t>
          </a:r>
          <a:r>
            <a:rPr lang="zh-CN" altLang="en-US" sz="1200" b="1">
              <a:sym typeface="+mn-ea"/>
            </a:rPr>
            <a:t>复审</a:t>
          </a:r>
          <a:r>
            <a:rPr lang="zh-CN" altLang="en-US" sz="1200" b="1">
              <a:sym typeface="+mn-ea"/>
            </a:rPr>
            <a:t>单位离线</a:t>
          </a:r>
          <a:r>
            <a:rPr lang="zh-CN" altLang="en-US" sz="1200" b="1" dirty="0"/>
            <a:t>）</a:t>
          </a:r>
          <a:endParaRPr lang="zh-CN" altLang="en-US" sz="1200" b="1" dirty="0"/>
        </a:p>
      </dsp:txBody>
      <dsp:txXfrm>
        <a:off x="6845576" y="0"/>
        <a:ext cx="1901549" cy="727075"/>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type="chevron" r:blip="" rot="180">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type="chevron" r:blip="" rot="180">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90626" cy="49379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778505" y="0"/>
            <a:ext cx="2890626" cy="493792"/>
          </a:xfrm>
          <a:prstGeom prst="rect">
            <a:avLst/>
          </a:prstGeom>
        </p:spPr>
        <p:txBody>
          <a:bodyPr vert="horz" lIns="91440" tIns="45720" rIns="91440" bIns="45720" rtlCol="0"/>
          <a:lstStyle>
            <a:lvl1pPr algn="r">
              <a:defRPr sz="1200"/>
            </a:lvl1pPr>
          </a:lstStyle>
          <a:p>
            <a:fld id="{3BBED7E8-0829-F34C-B479-A757805E6C1B}" type="datetimeFigureOut">
              <a:rPr lang="en-US" smtClean="0"/>
            </a:fld>
            <a:endParaRPr lang="en-US"/>
          </a:p>
        </p:txBody>
      </p:sp>
      <p:sp>
        <p:nvSpPr>
          <p:cNvPr id="4" name="Footer Placeholder 3"/>
          <p:cNvSpPr>
            <a:spLocks noGrp="1"/>
          </p:cNvSpPr>
          <p:nvPr>
            <p:ph type="ftr" sz="quarter" idx="2"/>
          </p:nvPr>
        </p:nvSpPr>
        <p:spPr>
          <a:xfrm>
            <a:off x="0" y="9380332"/>
            <a:ext cx="2890626" cy="493792"/>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778505" y="9380332"/>
            <a:ext cx="2890626" cy="493792"/>
          </a:xfrm>
          <a:prstGeom prst="rect">
            <a:avLst/>
          </a:prstGeom>
        </p:spPr>
        <p:txBody>
          <a:bodyPr vert="horz" lIns="91440" tIns="45720" rIns="91440" bIns="45720" rtlCol="0" anchor="b"/>
          <a:lstStyle>
            <a:lvl1pPr algn="r">
              <a:defRPr sz="1200"/>
            </a:lvl1pPr>
          </a:lstStyle>
          <a:p>
            <a:fld id="{053334D3-7666-C24C-995B-669B029DDF20}" type="slidenum">
              <a:rPr lang="en-US" smtClean="0"/>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90626" cy="49379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778505" y="0"/>
            <a:ext cx="2890626" cy="493792"/>
          </a:xfrm>
          <a:prstGeom prst="rect">
            <a:avLst/>
          </a:prstGeom>
        </p:spPr>
        <p:txBody>
          <a:bodyPr vert="horz" lIns="91440" tIns="45720" rIns="91440" bIns="45720" rtlCol="0"/>
          <a:lstStyle>
            <a:lvl1pPr algn="r">
              <a:defRPr sz="1200"/>
            </a:lvl1pPr>
          </a:lstStyle>
          <a:p>
            <a:fld id="{6C7E4F11-7667-5045-A00B-01970EA44BB5}" type="datetimeFigureOut">
              <a:rPr lang="en-US" smtClean="0"/>
            </a:fld>
            <a:endParaRPr lang="en-US"/>
          </a:p>
        </p:txBody>
      </p:sp>
      <p:sp>
        <p:nvSpPr>
          <p:cNvPr id="4" name="Slide Image Placeholder 3"/>
          <p:cNvSpPr>
            <a:spLocks noGrp="1" noRot="1" noChangeAspect="1"/>
          </p:cNvSpPr>
          <p:nvPr>
            <p:ph type="sldImg" idx="2"/>
          </p:nvPr>
        </p:nvSpPr>
        <p:spPr>
          <a:xfrm>
            <a:off x="46038" y="741363"/>
            <a:ext cx="6578600" cy="37020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67068" y="4691023"/>
            <a:ext cx="5336540" cy="4444127"/>
          </a:xfrm>
          <a:prstGeom prst="rect">
            <a:avLst/>
          </a:prstGeom>
        </p:spPr>
        <p:txBody>
          <a:bodyPr vert="horz" lIns="91440" tIns="45720" rIns="91440" bIns="45720" rtlCol="0"/>
          <a:lstStyle/>
          <a:p>
            <a:pPr lvl="0"/>
            <a:r>
              <a:rPr lang="en-GB"/>
              <a:t>Click to edit Master text styles</a:t>
            </a:r>
            <a:endParaRPr lang="en-GB"/>
          </a:p>
          <a:p>
            <a:pPr lvl="1"/>
            <a:r>
              <a:rPr lang="en-GB"/>
              <a:t>Second level</a:t>
            </a:r>
            <a:endParaRPr lang="en-GB"/>
          </a:p>
          <a:p>
            <a:pPr lvl="2"/>
            <a:r>
              <a:rPr lang="en-GB"/>
              <a:t>Third level</a:t>
            </a:r>
            <a:endParaRPr lang="en-GB"/>
          </a:p>
          <a:p>
            <a:pPr lvl="3"/>
            <a:r>
              <a:rPr lang="en-GB"/>
              <a:t>Fourth level</a:t>
            </a:r>
            <a:endParaRPr lang="en-GB"/>
          </a:p>
          <a:p>
            <a:pPr lvl="4"/>
            <a:r>
              <a:rPr lang="en-GB"/>
              <a:t>Fifth level</a:t>
            </a:r>
            <a:endParaRPr lang="en-US"/>
          </a:p>
        </p:txBody>
      </p:sp>
      <p:sp>
        <p:nvSpPr>
          <p:cNvPr id="6" name="Footer Placeholder 5"/>
          <p:cNvSpPr>
            <a:spLocks noGrp="1"/>
          </p:cNvSpPr>
          <p:nvPr>
            <p:ph type="ftr" sz="quarter" idx="4"/>
          </p:nvPr>
        </p:nvSpPr>
        <p:spPr>
          <a:xfrm>
            <a:off x="0" y="9380332"/>
            <a:ext cx="2890626" cy="49379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778505" y="9380332"/>
            <a:ext cx="2890626" cy="493792"/>
          </a:xfrm>
          <a:prstGeom prst="rect">
            <a:avLst/>
          </a:prstGeom>
        </p:spPr>
        <p:txBody>
          <a:bodyPr vert="horz" lIns="91440" tIns="45720" rIns="91440" bIns="45720" rtlCol="0" anchor="b"/>
          <a:lstStyle>
            <a:lvl1pPr algn="r">
              <a:defRPr sz="1200"/>
            </a:lvl1pPr>
          </a:lstStyle>
          <a:p>
            <a:fld id="{FAD751AE-7ABC-314D-AFAD-47B860ED6FFE}" type="slidenum">
              <a:rPr lang="en-US" smtClean="0"/>
            </a:fld>
            <a:endParaRPr lang="en-US"/>
          </a:p>
        </p:txBody>
      </p:sp>
    </p:spTree>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AD751AE-7ABC-314D-AFAD-47B860ED6FFE}" type="slidenum">
              <a:rPr lang="en-US" smtClean="0"/>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AD751AE-7ABC-314D-AFAD-47B860ED6FFE}" type="slidenum">
              <a:rPr 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CE74F17-811D-4B7E-B0A5-B3A81F4F8AE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Introduction">
    <p:spTree>
      <p:nvGrpSpPr>
        <p:cNvPr id="1" name=""/>
        <p:cNvGrpSpPr/>
        <p:nvPr/>
      </p:nvGrpSpPr>
      <p:grpSpPr>
        <a:xfrm>
          <a:off x="0" y="0"/>
          <a:ext cx="0" cy="0"/>
          <a:chOff x="0" y="0"/>
          <a:chExt cx="0" cy="0"/>
        </a:xfrm>
      </p:grpSpPr>
      <p:sp>
        <p:nvSpPr>
          <p:cNvPr id="15" name="Title 8"/>
          <p:cNvSpPr>
            <a:spLocks noGrp="1"/>
          </p:cNvSpPr>
          <p:nvPr>
            <p:ph type="title" hasCustomPrompt="1"/>
          </p:nvPr>
        </p:nvSpPr>
        <p:spPr>
          <a:xfrm>
            <a:off x="237061" y="227127"/>
            <a:ext cx="8280000" cy="504000"/>
          </a:xfrm>
          <a:prstGeom prst="rect">
            <a:avLst/>
          </a:prstGeom>
        </p:spPr>
        <p:txBody>
          <a:bodyPr vert="horz"/>
          <a:lstStyle>
            <a:lvl1pPr algn="l">
              <a:lnSpc>
                <a:spcPct val="100000"/>
              </a:lnSpc>
              <a:defRPr sz="2400" b="1" baseline="0">
                <a:solidFill>
                  <a:schemeClr val="tx2"/>
                </a:solidFill>
                <a:latin typeface="Arial" panose="020B0604020202020204" pitchFamily="34" charset="0"/>
                <a:cs typeface="Arial" panose="020B0604020202020204" pitchFamily="34" charset="0"/>
              </a:defRPr>
            </a:lvl1pPr>
          </a:lstStyle>
          <a:p>
            <a:r>
              <a:rPr lang="en-GB" noProof="0" dirty="0"/>
              <a:t>Click to add title</a:t>
            </a:r>
            <a:endParaRPr lang="en-GB" noProof="0" dirty="0"/>
          </a:p>
        </p:txBody>
      </p:sp>
      <p:sp>
        <p:nvSpPr>
          <p:cNvPr id="6" name="Text Placeholder 3"/>
          <p:cNvSpPr>
            <a:spLocks noGrp="1"/>
          </p:cNvSpPr>
          <p:nvPr>
            <p:ph type="body" sz="quarter" idx="11" hasCustomPrompt="1"/>
          </p:nvPr>
        </p:nvSpPr>
        <p:spPr>
          <a:xfrm>
            <a:off x="237061" y="1164512"/>
            <a:ext cx="7023713" cy="3172141"/>
          </a:xfrm>
          <a:prstGeom prst="rect">
            <a:avLst/>
          </a:prstGeom>
        </p:spPr>
        <p:txBody>
          <a:bodyPr vert="horz"/>
          <a:lstStyle>
            <a:lvl1pPr marL="0" indent="0">
              <a:spcBef>
                <a:spcPts val="0"/>
              </a:spcBef>
              <a:buNone/>
              <a:defRPr sz="2400" baseline="0">
                <a:solidFill>
                  <a:schemeClr val="tx1"/>
                </a:solidFill>
                <a:latin typeface="Arial" panose="020B0604020202020204" pitchFamily="34" charset="0"/>
                <a:cs typeface="Arial" panose="020B0604020202020204" pitchFamily="34" charset="0"/>
              </a:defRPr>
            </a:lvl1pPr>
            <a:lvl2pPr marL="457200" indent="0">
              <a:buNone/>
              <a:defRPr sz="2400"/>
            </a:lvl2pPr>
            <a:lvl3pPr marL="914400" indent="0">
              <a:buNone/>
              <a:defRPr sz="2400"/>
            </a:lvl3pPr>
            <a:lvl4pPr marL="1371600" indent="0">
              <a:buNone/>
              <a:defRPr sz="2400"/>
            </a:lvl4pPr>
            <a:lvl5pPr marL="1828800" indent="0">
              <a:buNone/>
              <a:defRPr sz="2400"/>
            </a:lvl5pPr>
          </a:lstStyle>
          <a:p>
            <a:pPr lvl="0"/>
            <a:r>
              <a:rPr lang="en-GB" noProof="0" dirty="0"/>
              <a:t>Click to add introduction text</a:t>
            </a:r>
            <a:endParaRPr lang="en-GB" noProof="0" dirty="0"/>
          </a:p>
        </p:txBody>
      </p:sp>
      <p:sp>
        <p:nvSpPr>
          <p:cNvPr id="7"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ullet Content 1 with Subtitle">
    <p:spTree>
      <p:nvGrpSpPr>
        <p:cNvPr id="1" name=""/>
        <p:cNvGrpSpPr/>
        <p:nvPr/>
      </p:nvGrpSpPr>
      <p:grpSpPr>
        <a:xfrm>
          <a:off x="0" y="0"/>
          <a:ext cx="0" cy="0"/>
          <a:chOff x="0" y="0"/>
          <a:chExt cx="0" cy="0"/>
        </a:xfrm>
      </p:grpSpPr>
      <p:sp>
        <p:nvSpPr>
          <p:cNvPr id="5"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endParaRPr lang="en-GB" noProof="0" dirty="0"/>
          </a:p>
        </p:txBody>
      </p:sp>
      <p:sp>
        <p:nvSpPr>
          <p:cNvPr id="6" name="Subtitle 2"/>
          <p:cNvSpPr>
            <a:spLocks noGrp="1"/>
          </p:cNvSpPr>
          <p:nvPr>
            <p:ph type="subTitle" idx="10" hasCustomPrompt="1"/>
          </p:nvPr>
        </p:nvSpPr>
        <p:spPr>
          <a:xfrm>
            <a:off x="237061" y="526851"/>
            <a:ext cx="8765651" cy="324000"/>
          </a:xfrm>
          <a:prstGeom prst="rect">
            <a:avLst/>
          </a:prstGeom>
        </p:spPr>
        <p:txBody>
          <a:bodyPr/>
          <a:lstStyle>
            <a:lvl1pPr marL="0" indent="0" algn="l">
              <a:lnSpc>
                <a:spcPct val="100000"/>
              </a:lnSpc>
              <a:spcBef>
                <a:spcPts val="0"/>
              </a:spcBef>
              <a:buNone/>
              <a:defRPr sz="2400">
                <a:solidFill>
                  <a:schemeClr val="tx2"/>
                </a:solidFill>
                <a:latin typeface="Arial" panose="020B0604020202020204" pitchFamily="34" charset="0"/>
                <a:cs typeface="Arial" panose="020B0604020202020204"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GB" noProof="0" dirty="0"/>
              <a:t>Click to add subtitle</a:t>
            </a:r>
            <a:endParaRPr lang="en-GB" noProof="0" dirty="0"/>
          </a:p>
        </p:txBody>
      </p:sp>
      <p:sp>
        <p:nvSpPr>
          <p:cNvPr id="9"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7" name="Content Placeholder 2"/>
          <p:cNvSpPr>
            <a:spLocks noGrp="1"/>
          </p:cNvSpPr>
          <p:nvPr>
            <p:ph idx="16" hasCustomPrompt="1"/>
          </p:nvPr>
        </p:nvSpPr>
        <p:spPr>
          <a:xfrm>
            <a:off x="237600" y="1234440"/>
            <a:ext cx="7056000" cy="1618488"/>
          </a:xfrm>
          <a:prstGeom prst="rect">
            <a:avLst/>
          </a:prstGeom>
        </p:spPr>
        <p:txBody>
          <a:bodyPr/>
          <a:lstStyle>
            <a:lvl1pPr marL="179705" indent="-179705">
              <a:lnSpc>
                <a:spcPct val="100000"/>
              </a:lnSpc>
              <a:spcBef>
                <a:spcPts val="0"/>
              </a:spcBef>
              <a:buClr>
                <a:srgbClr val="830051"/>
              </a:buClr>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8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a:p>
            <a:pPr lvl="1"/>
            <a:r>
              <a:rPr lang="en-GB" noProof="0" dirty="0"/>
              <a:t>Fourth level</a:t>
            </a:r>
            <a:endParaRPr lang="en-GB" noProof="0"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ody Only 1">
    <p:spTree>
      <p:nvGrpSpPr>
        <p:cNvPr id="1" name=""/>
        <p:cNvGrpSpPr/>
        <p:nvPr/>
      </p:nvGrpSpPr>
      <p:grpSpPr>
        <a:xfrm>
          <a:off x="0" y="0"/>
          <a:ext cx="0" cy="0"/>
          <a:chOff x="0" y="0"/>
          <a:chExt cx="0" cy="0"/>
        </a:xfrm>
      </p:grpSpPr>
      <p:sp>
        <p:nvSpPr>
          <p:cNvPr id="5"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endParaRPr lang="en-GB" noProof="0" dirty="0"/>
          </a:p>
        </p:txBody>
      </p:sp>
      <p:sp>
        <p:nvSpPr>
          <p:cNvPr id="6" name="Text Placeholder 3"/>
          <p:cNvSpPr>
            <a:spLocks noGrp="1"/>
          </p:cNvSpPr>
          <p:nvPr>
            <p:ph type="body" sz="quarter" idx="11"/>
          </p:nvPr>
        </p:nvSpPr>
        <p:spPr>
          <a:xfrm>
            <a:off x="237600" y="1237097"/>
            <a:ext cx="7056000" cy="1620000"/>
          </a:xfrm>
          <a:prstGeom prst="rect">
            <a:avLst/>
          </a:prstGeom>
        </p:spPr>
        <p:txBody>
          <a:bodyPr vert="horz"/>
          <a:lstStyle>
            <a:lvl1pPr marL="0" indent="0" algn="l">
              <a:spcBef>
                <a:spcPts val="0"/>
              </a:spcBef>
              <a:buNone/>
              <a:defRPr sz="1800" baseline="0">
                <a:solidFill>
                  <a:schemeClr val="tx1"/>
                </a:solidFill>
                <a:latin typeface="Arial" panose="020B0604020202020204" pitchFamily="34" charset="0"/>
                <a:cs typeface="Arial" panose="020B0604020202020204"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a:t>Click to edit Master text styles</a:t>
            </a:r>
            <a:endParaRPr lang="en-GB" noProof="0" dirty="0"/>
          </a:p>
        </p:txBody>
      </p:sp>
      <p:sp>
        <p:nvSpPr>
          <p:cNvPr id="8"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ody and Content 1">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236537" y="1237098"/>
            <a:ext cx="7056000" cy="1620000"/>
          </a:xfrm>
          <a:prstGeom prst="rect">
            <a:avLst/>
          </a:prstGeom>
        </p:spPr>
        <p:txBody>
          <a:bodyPr vert="horz"/>
          <a:lstStyle>
            <a:lvl1pPr marL="0" marR="0" indent="0" algn="l" defTabSz="685800" rtl="0" eaLnBrk="1" fontAlgn="base" latinLnBrk="0" hangingPunct="1">
              <a:lnSpc>
                <a:spcPct val="100000"/>
              </a:lnSpc>
              <a:spcBef>
                <a:spcPct val="0"/>
              </a:spcBef>
              <a:spcAft>
                <a:spcPct val="0"/>
              </a:spcAft>
              <a:buClrTx/>
              <a:buSzTx/>
              <a:buFontTx/>
              <a:buNone/>
              <a:defRPr sz="1800">
                <a:solidFill>
                  <a:schemeClr val="tx1"/>
                </a:solidFill>
                <a:latin typeface="Arial" panose="020B0604020202020204" pitchFamily="34" charset="0"/>
                <a:cs typeface="Arial" panose="020B0604020202020204" pitchFamily="34" charset="0"/>
              </a:defRPr>
            </a:lvl1pPr>
            <a:lvl2pPr marL="198755" marR="0" indent="-197485" algn="l" defTabSz="685800" rtl="0" eaLnBrk="1" fontAlgn="base" latinLnBrk="0" hangingPunct="1">
              <a:lnSpc>
                <a:spcPct val="90000"/>
              </a:lnSpc>
              <a:spcBef>
                <a:spcPct val="0"/>
              </a:spcBef>
              <a:spcAft>
                <a:spcPct val="0"/>
              </a:spcAft>
              <a:buClrTx/>
              <a:buSzTx/>
              <a:buFontTx/>
              <a:buChar char="•"/>
              <a:defRPr sz="1350"/>
            </a:lvl2pPr>
            <a:lvl3pPr marL="466725" marR="0" indent="-135890" algn="l" defTabSz="685800" rtl="0" eaLnBrk="1" fontAlgn="base" latinLnBrk="0" hangingPunct="1">
              <a:lnSpc>
                <a:spcPct val="90000"/>
              </a:lnSpc>
              <a:spcBef>
                <a:spcPct val="0"/>
              </a:spcBef>
              <a:spcAft>
                <a:spcPct val="0"/>
              </a:spcAft>
              <a:buClrTx/>
              <a:buSzTx/>
              <a:buFont typeface="Arial" panose="020B0604020202020204" pitchFamily="34" charset="0"/>
              <a:buChar char="-"/>
              <a:defRPr sz="1350"/>
            </a:lvl3pPr>
            <a:lvl4pPr marL="1243330" indent="-214630">
              <a:buFont typeface="Arial" panose="020B0604020202020204"/>
              <a:buChar char="•"/>
              <a:defRPr sz="1350"/>
            </a:lvl4pPr>
            <a:lvl5pPr marL="1586230" indent="-214630">
              <a:buFont typeface="Arial" panose="020B0604020202020204"/>
              <a:buChar char="•"/>
              <a:defRPr sz="1350"/>
            </a:lvl5pPr>
          </a:lstStyle>
          <a:p>
            <a:pPr lvl="0"/>
            <a:r>
              <a:rPr lang="en-GB" noProof="0" dirty="0"/>
              <a:t>Click to edit Master text styles</a:t>
            </a:r>
            <a:endParaRPr lang="en-GB" noProof="0" dirty="0"/>
          </a:p>
        </p:txBody>
      </p:sp>
      <p:sp>
        <p:nvSpPr>
          <p:cNvPr id="6"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7"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endParaRPr lang="en-GB" noProof="0" dirty="0"/>
          </a:p>
        </p:txBody>
      </p:sp>
      <p:sp>
        <p:nvSpPr>
          <p:cNvPr id="8" name="Content Placeholder 2"/>
          <p:cNvSpPr>
            <a:spLocks noGrp="1"/>
          </p:cNvSpPr>
          <p:nvPr>
            <p:ph idx="15" hasCustomPrompt="1"/>
          </p:nvPr>
        </p:nvSpPr>
        <p:spPr>
          <a:xfrm>
            <a:off x="237600" y="2905963"/>
            <a:ext cx="7056000" cy="1444752"/>
          </a:xfrm>
          <a:prstGeom prst="rect">
            <a:avLst/>
          </a:prstGeom>
        </p:spPr>
        <p:txBody>
          <a:bodyPr/>
          <a:lstStyle>
            <a:lvl1pPr marL="179705" indent="-179705">
              <a:lnSpc>
                <a:spcPct val="100000"/>
              </a:lnSpc>
              <a:spcBef>
                <a:spcPts val="0"/>
              </a:spcBef>
              <a:buClr>
                <a:srgbClr val="830051"/>
              </a:buClr>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8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a:p>
            <a:pPr lvl="1"/>
            <a:r>
              <a:rPr lang="en-GB" noProof="0" dirty="0"/>
              <a:t>Fourth level</a:t>
            </a:r>
            <a:endParaRPr lang="en-GB" noProof="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ody 1 with Content 2">
    <p:spTree>
      <p:nvGrpSpPr>
        <p:cNvPr id="1" name=""/>
        <p:cNvGrpSpPr/>
        <p:nvPr/>
      </p:nvGrpSpPr>
      <p:grpSpPr>
        <a:xfrm>
          <a:off x="0" y="0"/>
          <a:ext cx="0" cy="0"/>
          <a:chOff x="0" y="0"/>
          <a:chExt cx="0" cy="0"/>
        </a:xfrm>
      </p:grpSpPr>
      <p:sp>
        <p:nvSpPr>
          <p:cNvPr id="9" name="Content Placeholder 2"/>
          <p:cNvSpPr>
            <a:spLocks noGrp="1"/>
          </p:cNvSpPr>
          <p:nvPr>
            <p:ph idx="14"/>
          </p:nvPr>
        </p:nvSpPr>
        <p:spPr>
          <a:xfrm>
            <a:off x="237600" y="1237099"/>
            <a:ext cx="7056000" cy="1620000"/>
          </a:xfrm>
          <a:prstGeom prst="rect">
            <a:avLst/>
          </a:prstGeom>
        </p:spPr>
        <p:txBody>
          <a:bodyPr/>
          <a:lstStyle>
            <a:lvl1pPr marL="0" indent="0">
              <a:lnSpc>
                <a:spcPct val="100000"/>
              </a:lnSpc>
              <a:spcBef>
                <a:spcPts val="0"/>
              </a:spcBef>
              <a:buClr>
                <a:srgbClr val="830051"/>
              </a:buClr>
              <a:buFont typeface="Arial" panose="020B0604020202020204" pitchFamily="34" charset="0"/>
              <a:buNone/>
              <a:defRPr sz="1800">
                <a:solidFill>
                  <a:schemeClr val="tx1"/>
                </a:solidFill>
                <a:latin typeface="Arial" panose="020B0604020202020204" pitchFamily="34" charset="0"/>
                <a:cs typeface="Arial" panose="020B0604020202020204" pitchFamily="34" charset="0"/>
              </a:defRPr>
            </a:lvl1pPr>
            <a:lvl2pPr marL="405130" indent="-135255">
              <a:lnSpc>
                <a:spcPct val="100000"/>
              </a:lnSpc>
              <a:spcBef>
                <a:spcPts val="0"/>
              </a:spcBef>
              <a:buNone/>
              <a:defRPr sz="1350" baseline="0">
                <a:solidFill>
                  <a:schemeClr val="tx1"/>
                </a:solidFill>
                <a:latin typeface="Arial" panose="020B0604020202020204" pitchFamily="34" charset="0"/>
                <a:cs typeface="Arial" panose="020B0604020202020204" pitchFamily="34" charset="0"/>
              </a:defRPr>
            </a:lvl2pPr>
            <a:lvl3pPr>
              <a:defRPr sz="1050" baseline="0">
                <a:latin typeface="Arial" panose="020B0604020202020204" pitchFamily="34" charset="0"/>
                <a:cs typeface="Arial" panose="020B0604020202020204" pitchFamily="34" charset="0"/>
              </a:defRPr>
            </a:lvl3pPr>
            <a:lvl4pPr marL="467360" indent="-135255">
              <a:defRPr sz="1050">
                <a:latin typeface="Arial" panose="020B0604020202020204" pitchFamily="34" charset="0"/>
                <a:cs typeface="Arial" panose="020B0604020202020204" pitchFamily="34" charset="0"/>
              </a:defRPr>
            </a:lvl4pPr>
            <a:lvl5pPr marL="467360">
              <a:defRPr sz="105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Click to edit Master text styles</a:t>
            </a:r>
            <a:endParaRPr lang="en-GB" noProof="0" dirty="0"/>
          </a:p>
        </p:txBody>
      </p:sp>
      <p:sp>
        <p:nvSpPr>
          <p:cNvPr id="8"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7"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endParaRPr lang="en-GB" noProof="0" dirty="0"/>
          </a:p>
        </p:txBody>
      </p:sp>
      <p:sp>
        <p:nvSpPr>
          <p:cNvPr id="12" name="Content Placeholder 2"/>
          <p:cNvSpPr>
            <a:spLocks noGrp="1"/>
          </p:cNvSpPr>
          <p:nvPr>
            <p:ph idx="13" hasCustomPrompt="1"/>
          </p:nvPr>
        </p:nvSpPr>
        <p:spPr>
          <a:xfrm>
            <a:off x="237062" y="2905963"/>
            <a:ext cx="4086000" cy="1444752"/>
          </a:xfrm>
          <a:prstGeom prst="rect">
            <a:avLst/>
          </a:prstGeom>
        </p:spPr>
        <p:txBody>
          <a:bodyPr/>
          <a:lstStyle>
            <a:lvl1pPr marL="179705" indent="-179705">
              <a:lnSpc>
                <a:spcPct val="100000"/>
              </a:lnSpc>
              <a:spcBef>
                <a:spcPts val="0"/>
              </a:spcBef>
              <a:buClr>
                <a:schemeClr val="tx2"/>
              </a:buClr>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8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a:p>
            <a:pPr lvl="1"/>
            <a:r>
              <a:rPr lang="en-GB" noProof="0" dirty="0"/>
              <a:t>Fourth level</a:t>
            </a:r>
            <a:endParaRPr lang="en-GB" noProof="0" dirty="0"/>
          </a:p>
        </p:txBody>
      </p:sp>
      <p:sp>
        <p:nvSpPr>
          <p:cNvPr id="13" name="Content Placeholder 2"/>
          <p:cNvSpPr>
            <a:spLocks noGrp="1"/>
          </p:cNvSpPr>
          <p:nvPr>
            <p:ph idx="17" hasCustomPrompt="1"/>
          </p:nvPr>
        </p:nvSpPr>
        <p:spPr>
          <a:xfrm>
            <a:off x="4680000" y="2905963"/>
            <a:ext cx="4086000" cy="1444752"/>
          </a:xfrm>
          <a:prstGeom prst="rect">
            <a:avLst/>
          </a:prstGeom>
        </p:spPr>
        <p:txBody>
          <a:bodyPr/>
          <a:lstStyle>
            <a:lvl1pPr marL="179705" indent="-179705">
              <a:lnSpc>
                <a:spcPct val="100000"/>
              </a:lnSpc>
              <a:spcBef>
                <a:spcPts val="0"/>
              </a:spcBef>
              <a:buClr>
                <a:schemeClr val="tx2"/>
              </a:buClr>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8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a:p>
            <a:pPr lvl="1"/>
            <a:r>
              <a:rPr lang="en-GB" noProof="0" dirty="0"/>
              <a:t>Fourth level</a:t>
            </a:r>
            <a:endParaRPr lang="en-GB" noProof="0"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ody 1 with Content 3">
    <p:spTree>
      <p:nvGrpSpPr>
        <p:cNvPr id="1" name=""/>
        <p:cNvGrpSpPr/>
        <p:nvPr/>
      </p:nvGrpSpPr>
      <p:grpSpPr>
        <a:xfrm>
          <a:off x="0" y="0"/>
          <a:ext cx="0" cy="0"/>
          <a:chOff x="0" y="0"/>
          <a:chExt cx="0" cy="0"/>
        </a:xfrm>
      </p:grpSpPr>
      <p:sp>
        <p:nvSpPr>
          <p:cNvPr id="9" name="Content Placeholder 2"/>
          <p:cNvSpPr>
            <a:spLocks noGrp="1"/>
          </p:cNvSpPr>
          <p:nvPr>
            <p:ph idx="14"/>
          </p:nvPr>
        </p:nvSpPr>
        <p:spPr>
          <a:xfrm>
            <a:off x="237600" y="1237099"/>
            <a:ext cx="7056000" cy="1620000"/>
          </a:xfrm>
          <a:prstGeom prst="rect">
            <a:avLst/>
          </a:prstGeom>
        </p:spPr>
        <p:txBody>
          <a:bodyPr/>
          <a:lstStyle>
            <a:lvl1pPr marL="0" indent="0">
              <a:lnSpc>
                <a:spcPct val="100000"/>
              </a:lnSpc>
              <a:spcBef>
                <a:spcPts val="0"/>
              </a:spcBef>
              <a:buClr>
                <a:srgbClr val="830051"/>
              </a:buClr>
              <a:buFont typeface="Arial" panose="020B0604020202020204" pitchFamily="34" charset="0"/>
              <a:buNone/>
              <a:defRPr sz="1800">
                <a:solidFill>
                  <a:schemeClr val="tx1"/>
                </a:solidFill>
                <a:latin typeface="Arial" panose="020B0604020202020204" pitchFamily="34" charset="0"/>
                <a:cs typeface="Arial" panose="020B0604020202020204" pitchFamily="34" charset="0"/>
              </a:defRPr>
            </a:lvl1pPr>
            <a:lvl2pPr marL="405130" indent="-135255">
              <a:lnSpc>
                <a:spcPct val="100000"/>
              </a:lnSpc>
              <a:spcBef>
                <a:spcPts val="0"/>
              </a:spcBef>
              <a:buNone/>
              <a:defRPr sz="1350" baseline="0">
                <a:solidFill>
                  <a:schemeClr val="tx1"/>
                </a:solidFill>
                <a:latin typeface="Arial" panose="020B0604020202020204" pitchFamily="34" charset="0"/>
                <a:cs typeface="Arial" panose="020B0604020202020204" pitchFamily="34" charset="0"/>
              </a:defRPr>
            </a:lvl2pPr>
            <a:lvl3pPr>
              <a:defRPr sz="1050" baseline="0">
                <a:latin typeface="Arial" panose="020B0604020202020204" pitchFamily="34" charset="0"/>
                <a:cs typeface="Arial" panose="020B0604020202020204" pitchFamily="34" charset="0"/>
              </a:defRPr>
            </a:lvl3pPr>
            <a:lvl4pPr marL="467360" indent="-135255">
              <a:defRPr sz="1050">
                <a:latin typeface="Arial" panose="020B0604020202020204" pitchFamily="34" charset="0"/>
                <a:cs typeface="Arial" panose="020B0604020202020204" pitchFamily="34" charset="0"/>
              </a:defRPr>
            </a:lvl4pPr>
            <a:lvl5pPr marL="467360">
              <a:defRPr sz="105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Click to edit Master text styles</a:t>
            </a:r>
            <a:endParaRPr lang="en-GB" noProof="0" dirty="0"/>
          </a:p>
        </p:txBody>
      </p:sp>
      <p:sp>
        <p:nvSpPr>
          <p:cNvPr id="8"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10"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endParaRPr lang="en-GB" noProof="0" dirty="0"/>
          </a:p>
        </p:txBody>
      </p:sp>
      <p:sp>
        <p:nvSpPr>
          <p:cNvPr id="11" name="Content Placeholder 2"/>
          <p:cNvSpPr>
            <a:spLocks noGrp="1"/>
          </p:cNvSpPr>
          <p:nvPr>
            <p:ph idx="18" hasCustomPrompt="1"/>
          </p:nvPr>
        </p:nvSpPr>
        <p:spPr>
          <a:xfrm>
            <a:off x="237600" y="2903515"/>
            <a:ext cx="2664000" cy="1444752"/>
          </a:xfrm>
          <a:prstGeom prst="rect">
            <a:avLst/>
          </a:prstGeom>
        </p:spPr>
        <p:txBody>
          <a:bodyPr/>
          <a:lstStyle>
            <a:lvl1pPr marL="179705" indent="-179705">
              <a:lnSpc>
                <a:spcPct val="100000"/>
              </a:lnSpc>
              <a:spcBef>
                <a:spcPts val="0"/>
              </a:spcBef>
              <a:buClr>
                <a:schemeClr val="tx2"/>
              </a:buClr>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4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a:p>
            <a:pPr lvl="1"/>
            <a:r>
              <a:rPr lang="en-GB" noProof="0" dirty="0"/>
              <a:t>Fourth level</a:t>
            </a:r>
            <a:endParaRPr lang="en-GB" noProof="0" dirty="0"/>
          </a:p>
        </p:txBody>
      </p:sp>
      <p:sp>
        <p:nvSpPr>
          <p:cNvPr id="15" name="Content Placeholder 2"/>
          <p:cNvSpPr>
            <a:spLocks noGrp="1"/>
          </p:cNvSpPr>
          <p:nvPr>
            <p:ph idx="16" hasCustomPrompt="1"/>
          </p:nvPr>
        </p:nvSpPr>
        <p:spPr>
          <a:xfrm>
            <a:off x="3250223" y="2908267"/>
            <a:ext cx="2664000" cy="1440000"/>
          </a:xfrm>
          <a:prstGeom prst="rect">
            <a:avLst/>
          </a:prstGeom>
        </p:spPr>
        <p:txBody>
          <a:bodyPr/>
          <a:lstStyle>
            <a:lvl1pPr marL="135255" indent="-135255">
              <a:lnSpc>
                <a:spcPct val="100000"/>
              </a:lnSpc>
              <a:spcBef>
                <a:spcPts val="0"/>
              </a:spcBef>
              <a:buClr>
                <a:schemeClr val="tx2"/>
              </a:buClr>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1pPr>
            <a:lvl2pPr marL="405130" indent="-135255">
              <a:lnSpc>
                <a:spcPct val="100000"/>
              </a:lnSpc>
              <a:spcBef>
                <a:spcPts val="0"/>
              </a:spcBef>
              <a:defRPr sz="1400" baseline="0">
                <a:solidFill>
                  <a:schemeClr val="tx1"/>
                </a:solidFill>
                <a:latin typeface="Arial" panose="020B0604020202020204" pitchFamily="34" charset="0"/>
                <a:cs typeface="Arial" panose="020B0604020202020204" pitchFamily="34" charset="0"/>
              </a:defRPr>
            </a:lvl2pPr>
            <a:lvl3pPr>
              <a:defRPr sz="1050" baseline="0">
                <a:latin typeface="Arial" panose="020B0604020202020204" pitchFamily="34" charset="0"/>
                <a:cs typeface="Arial" panose="020B0604020202020204" pitchFamily="34" charset="0"/>
              </a:defRPr>
            </a:lvl3pPr>
            <a:lvl4pPr marL="467360" indent="-135255">
              <a:defRPr sz="1050">
                <a:latin typeface="Arial" panose="020B0604020202020204" pitchFamily="34" charset="0"/>
                <a:cs typeface="Arial" panose="020B0604020202020204" pitchFamily="34" charset="0"/>
              </a:defRPr>
            </a:lvl4pPr>
            <a:lvl5pPr marL="467360">
              <a:defRPr sz="105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p:txBody>
      </p:sp>
      <p:sp>
        <p:nvSpPr>
          <p:cNvPr id="16" name="Content Placeholder 2"/>
          <p:cNvSpPr>
            <a:spLocks noGrp="1"/>
          </p:cNvSpPr>
          <p:nvPr>
            <p:ph idx="17" hasCustomPrompt="1"/>
          </p:nvPr>
        </p:nvSpPr>
        <p:spPr>
          <a:xfrm>
            <a:off x="6274223" y="2908267"/>
            <a:ext cx="2664000" cy="1440000"/>
          </a:xfrm>
          <a:prstGeom prst="rect">
            <a:avLst/>
          </a:prstGeom>
        </p:spPr>
        <p:txBody>
          <a:bodyPr/>
          <a:lstStyle>
            <a:lvl1pPr marL="135255" indent="-135255">
              <a:lnSpc>
                <a:spcPct val="100000"/>
              </a:lnSpc>
              <a:spcBef>
                <a:spcPts val="0"/>
              </a:spcBef>
              <a:buClr>
                <a:schemeClr val="tx2"/>
              </a:buClr>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1pPr>
            <a:lvl2pPr marL="405130" indent="-135255">
              <a:lnSpc>
                <a:spcPct val="100000"/>
              </a:lnSpc>
              <a:spcBef>
                <a:spcPts val="0"/>
              </a:spcBef>
              <a:defRPr sz="1400" baseline="0">
                <a:solidFill>
                  <a:schemeClr val="tx1"/>
                </a:solidFill>
                <a:latin typeface="Arial" panose="020B0604020202020204" pitchFamily="34" charset="0"/>
                <a:cs typeface="Arial" panose="020B0604020202020204" pitchFamily="34" charset="0"/>
              </a:defRPr>
            </a:lvl2pPr>
            <a:lvl3pPr>
              <a:defRPr sz="1050" baseline="0">
                <a:latin typeface="Arial" panose="020B0604020202020204" pitchFamily="34" charset="0"/>
                <a:cs typeface="Arial" panose="020B0604020202020204" pitchFamily="34" charset="0"/>
              </a:defRPr>
            </a:lvl3pPr>
            <a:lvl4pPr marL="467360" indent="-135255">
              <a:defRPr sz="1050">
                <a:latin typeface="Arial" panose="020B0604020202020204" pitchFamily="34" charset="0"/>
                <a:cs typeface="Arial" panose="020B0604020202020204" pitchFamily="34" charset="0"/>
              </a:defRPr>
            </a:lvl4pPr>
            <a:lvl5pPr marL="467360">
              <a:defRPr sz="105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ody Only 2">
    <p:spTree>
      <p:nvGrpSpPr>
        <p:cNvPr id="1" name=""/>
        <p:cNvGrpSpPr/>
        <p:nvPr/>
      </p:nvGrpSpPr>
      <p:grpSpPr>
        <a:xfrm>
          <a:off x="0" y="0"/>
          <a:ext cx="0" cy="0"/>
          <a:chOff x="0" y="0"/>
          <a:chExt cx="0" cy="0"/>
        </a:xfrm>
      </p:grpSpPr>
      <p:sp>
        <p:nvSpPr>
          <p:cNvPr id="7" name="Text Placeholder 3"/>
          <p:cNvSpPr>
            <a:spLocks noGrp="1"/>
          </p:cNvSpPr>
          <p:nvPr>
            <p:ph type="body" sz="quarter" idx="11"/>
          </p:nvPr>
        </p:nvSpPr>
        <p:spPr>
          <a:xfrm>
            <a:off x="237600" y="1237098"/>
            <a:ext cx="4086000" cy="1620000"/>
          </a:xfrm>
          <a:prstGeom prst="rect">
            <a:avLst/>
          </a:prstGeom>
        </p:spPr>
        <p:txBody>
          <a:bodyPr vert="horz"/>
          <a:lstStyle>
            <a:lvl1pPr marL="0" indent="0" algn="l">
              <a:spcBef>
                <a:spcPts val="0"/>
              </a:spcBef>
              <a:buNone/>
              <a:defRPr sz="1800" baseline="0">
                <a:solidFill>
                  <a:schemeClr val="tx1"/>
                </a:solidFill>
                <a:latin typeface="Arial" panose="020B0604020202020204" pitchFamily="34" charset="0"/>
                <a:cs typeface="Arial" panose="020B0604020202020204"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a:t>Click to edit Master text styles</a:t>
            </a:r>
            <a:endParaRPr lang="en-GB" noProof="0" dirty="0"/>
          </a:p>
        </p:txBody>
      </p:sp>
      <p:sp>
        <p:nvSpPr>
          <p:cNvPr id="14" name="Text Placeholder 3"/>
          <p:cNvSpPr>
            <a:spLocks noGrp="1"/>
          </p:cNvSpPr>
          <p:nvPr>
            <p:ph type="body" sz="quarter" idx="12"/>
          </p:nvPr>
        </p:nvSpPr>
        <p:spPr>
          <a:xfrm>
            <a:off x="4680000" y="1237098"/>
            <a:ext cx="4086000" cy="1620000"/>
          </a:xfrm>
          <a:prstGeom prst="rect">
            <a:avLst/>
          </a:prstGeom>
        </p:spPr>
        <p:txBody>
          <a:bodyPr vert="horz"/>
          <a:lstStyle>
            <a:lvl1pPr marL="0" indent="0" algn="l">
              <a:spcBef>
                <a:spcPts val="0"/>
              </a:spcBef>
              <a:buNone/>
              <a:defRPr sz="1800" baseline="0">
                <a:solidFill>
                  <a:schemeClr val="tx1"/>
                </a:solidFill>
                <a:latin typeface="Arial" panose="020B0604020202020204" pitchFamily="34" charset="0"/>
                <a:cs typeface="Arial" panose="020B0604020202020204"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a:t>Click to edit Master text styles</a:t>
            </a:r>
            <a:endParaRPr lang="en-GB" noProof="0" dirty="0"/>
          </a:p>
        </p:txBody>
      </p:sp>
      <p:sp>
        <p:nvSpPr>
          <p:cNvPr id="8"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9"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endParaRPr lang="en-GB" noProof="0"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ody and Content Right 1">
    <p:spTree>
      <p:nvGrpSpPr>
        <p:cNvPr id="1" name=""/>
        <p:cNvGrpSpPr/>
        <p:nvPr/>
      </p:nvGrpSpPr>
      <p:grpSpPr>
        <a:xfrm>
          <a:off x="0" y="0"/>
          <a:ext cx="0" cy="0"/>
          <a:chOff x="0" y="0"/>
          <a:chExt cx="0" cy="0"/>
        </a:xfrm>
      </p:grpSpPr>
      <p:sp>
        <p:nvSpPr>
          <p:cNvPr id="7" name="Text Placeholder 3"/>
          <p:cNvSpPr>
            <a:spLocks noGrp="1"/>
          </p:cNvSpPr>
          <p:nvPr>
            <p:ph type="body" sz="quarter" idx="11"/>
          </p:nvPr>
        </p:nvSpPr>
        <p:spPr>
          <a:xfrm>
            <a:off x="237600" y="1237099"/>
            <a:ext cx="4086000" cy="1620000"/>
          </a:xfrm>
          <a:prstGeom prst="rect">
            <a:avLst/>
          </a:prstGeom>
        </p:spPr>
        <p:txBody>
          <a:bodyPr vert="horz"/>
          <a:lstStyle>
            <a:lvl1pPr marL="0" indent="0" algn="l">
              <a:spcBef>
                <a:spcPts val="0"/>
              </a:spcBef>
              <a:buNone/>
              <a:defRPr sz="1800" baseline="0">
                <a:solidFill>
                  <a:schemeClr val="tx1"/>
                </a:solidFill>
                <a:latin typeface="Arial" panose="020B0604020202020204" pitchFamily="34" charset="0"/>
                <a:cs typeface="Arial" panose="020B0604020202020204"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a:t>Click to edit Master text styles</a:t>
            </a:r>
            <a:endParaRPr lang="en-GB" noProof="0" dirty="0"/>
          </a:p>
        </p:txBody>
      </p:sp>
      <p:sp>
        <p:nvSpPr>
          <p:cNvPr id="9"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10"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endParaRPr lang="en-GB" noProof="0" dirty="0"/>
          </a:p>
        </p:txBody>
      </p:sp>
      <p:sp>
        <p:nvSpPr>
          <p:cNvPr id="6" name="Content Placeholder 2"/>
          <p:cNvSpPr>
            <a:spLocks noGrp="1"/>
          </p:cNvSpPr>
          <p:nvPr>
            <p:ph idx="15" hasCustomPrompt="1"/>
          </p:nvPr>
        </p:nvSpPr>
        <p:spPr>
          <a:xfrm>
            <a:off x="4680000" y="1234440"/>
            <a:ext cx="4086000" cy="1618488"/>
          </a:xfrm>
          <a:prstGeom prst="rect">
            <a:avLst/>
          </a:prstGeom>
        </p:spPr>
        <p:txBody>
          <a:bodyPr/>
          <a:lstStyle>
            <a:lvl1pPr marL="179705" indent="-179705">
              <a:lnSpc>
                <a:spcPct val="100000"/>
              </a:lnSpc>
              <a:spcBef>
                <a:spcPts val="0"/>
              </a:spcBef>
              <a:buClr>
                <a:srgbClr val="830051"/>
              </a:buClr>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8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a:p>
            <a:pPr lvl="1"/>
            <a:r>
              <a:rPr lang="en-GB" noProof="0" dirty="0"/>
              <a:t>Fourth level</a:t>
            </a:r>
            <a:endParaRPr lang="en-GB" noProof="0"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ody and Content Right 2">
    <p:spTree>
      <p:nvGrpSpPr>
        <p:cNvPr id="1" name=""/>
        <p:cNvGrpSpPr/>
        <p:nvPr/>
      </p:nvGrpSpPr>
      <p:grpSpPr>
        <a:xfrm>
          <a:off x="0" y="0"/>
          <a:ext cx="0" cy="0"/>
          <a:chOff x="0" y="0"/>
          <a:chExt cx="0" cy="0"/>
        </a:xfrm>
      </p:grpSpPr>
      <p:sp>
        <p:nvSpPr>
          <p:cNvPr id="7" name="Text Placeholder 3"/>
          <p:cNvSpPr>
            <a:spLocks noGrp="1"/>
          </p:cNvSpPr>
          <p:nvPr>
            <p:ph type="body" sz="quarter" idx="11"/>
          </p:nvPr>
        </p:nvSpPr>
        <p:spPr>
          <a:xfrm>
            <a:off x="237600" y="1237099"/>
            <a:ext cx="4086000" cy="1620000"/>
          </a:xfrm>
          <a:prstGeom prst="rect">
            <a:avLst/>
          </a:prstGeom>
        </p:spPr>
        <p:txBody>
          <a:bodyPr vert="horz"/>
          <a:lstStyle>
            <a:lvl1pPr marL="0" indent="0" algn="l">
              <a:spcBef>
                <a:spcPts val="0"/>
              </a:spcBef>
              <a:buNone/>
              <a:defRPr sz="1800" baseline="0">
                <a:solidFill>
                  <a:schemeClr val="tx1"/>
                </a:solidFill>
                <a:latin typeface="Arial" panose="020B0604020202020204" pitchFamily="34" charset="0"/>
                <a:cs typeface="Arial" panose="020B0604020202020204"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a:t>Click to edit Master text styles</a:t>
            </a:r>
            <a:endParaRPr lang="en-GB" noProof="0" dirty="0"/>
          </a:p>
        </p:txBody>
      </p:sp>
      <p:sp>
        <p:nvSpPr>
          <p:cNvPr id="10"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11"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endParaRPr lang="en-GB" noProof="0" dirty="0"/>
          </a:p>
        </p:txBody>
      </p:sp>
      <p:sp>
        <p:nvSpPr>
          <p:cNvPr id="8" name="Content Placeholder 2"/>
          <p:cNvSpPr>
            <a:spLocks noGrp="1"/>
          </p:cNvSpPr>
          <p:nvPr>
            <p:ph idx="17" hasCustomPrompt="1"/>
          </p:nvPr>
        </p:nvSpPr>
        <p:spPr>
          <a:xfrm>
            <a:off x="4678499" y="2725591"/>
            <a:ext cx="4086000" cy="1618488"/>
          </a:xfrm>
          <a:prstGeom prst="rect">
            <a:avLst/>
          </a:prstGeom>
        </p:spPr>
        <p:txBody>
          <a:bodyPr/>
          <a:lstStyle>
            <a:lvl1pPr marL="179705" indent="-179705">
              <a:lnSpc>
                <a:spcPct val="100000"/>
              </a:lnSpc>
              <a:spcBef>
                <a:spcPts val="0"/>
              </a:spcBef>
              <a:buClr>
                <a:srgbClr val="830051"/>
              </a:buClr>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8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a:p>
            <a:pPr lvl="1"/>
            <a:r>
              <a:rPr lang="en-GB" noProof="0" dirty="0"/>
              <a:t>Fourth level</a:t>
            </a:r>
            <a:endParaRPr lang="en-GB" noProof="0" dirty="0"/>
          </a:p>
        </p:txBody>
      </p:sp>
      <p:sp>
        <p:nvSpPr>
          <p:cNvPr id="9" name="Content Placeholder 2"/>
          <p:cNvSpPr>
            <a:spLocks noGrp="1"/>
          </p:cNvSpPr>
          <p:nvPr>
            <p:ph idx="16" hasCustomPrompt="1"/>
          </p:nvPr>
        </p:nvSpPr>
        <p:spPr>
          <a:xfrm>
            <a:off x="4680000" y="1234440"/>
            <a:ext cx="4086000" cy="1371600"/>
          </a:xfrm>
          <a:prstGeom prst="rect">
            <a:avLst/>
          </a:prstGeom>
        </p:spPr>
        <p:txBody>
          <a:bodyPr/>
          <a:lstStyle>
            <a:lvl1pPr marL="179705" indent="-179705">
              <a:lnSpc>
                <a:spcPct val="100000"/>
              </a:lnSpc>
              <a:spcBef>
                <a:spcPts val="0"/>
              </a:spcBef>
              <a:buClr>
                <a:srgbClr val="830051"/>
              </a:buClr>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8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a:p>
            <a:pPr lvl="1"/>
            <a:r>
              <a:rPr lang="en-GB" noProof="0" dirty="0"/>
              <a:t>Fourth level</a:t>
            </a:r>
            <a:endParaRPr lang="en-GB" noProof="0"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ouble Content">
    <p:spTree>
      <p:nvGrpSpPr>
        <p:cNvPr id="1" name=""/>
        <p:cNvGrpSpPr/>
        <p:nvPr/>
      </p:nvGrpSpPr>
      <p:grpSpPr>
        <a:xfrm>
          <a:off x="0" y="0"/>
          <a:ext cx="0" cy="0"/>
          <a:chOff x="0" y="0"/>
          <a:chExt cx="0" cy="0"/>
        </a:xfrm>
      </p:grpSpPr>
      <p:sp>
        <p:nvSpPr>
          <p:cNvPr id="7"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8"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endParaRPr lang="en-GB" noProof="0" dirty="0"/>
          </a:p>
        </p:txBody>
      </p:sp>
      <p:sp>
        <p:nvSpPr>
          <p:cNvPr id="6" name="Content Placeholder 2"/>
          <p:cNvSpPr>
            <a:spLocks noGrp="1"/>
          </p:cNvSpPr>
          <p:nvPr>
            <p:ph idx="16" hasCustomPrompt="1"/>
          </p:nvPr>
        </p:nvSpPr>
        <p:spPr>
          <a:xfrm>
            <a:off x="237061" y="1234440"/>
            <a:ext cx="4086000" cy="1618488"/>
          </a:xfrm>
          <a:prstGeom prst="rect">
            <a:avLst/>
          </a:prstGeom>
        </p:spPr>
        <p:txBody>
          <a:bodyPr/>
          <a:lstStyle>
            <a:lvl1pPr marL="179705" indent="-179705">
              <a:lnSpc>
                <a:spcPct val="100000"/>
              </a:lnSpc>
              <a:spcBef>
                <a:spcPts val="0"/>
              </a:spcBef>
              <a:buClr>
                <a:srgbClr val="830051"/>
              </a:buClr>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8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a:p>
            <a:pPr lvl="1"/>
            <a:r>
              <a:rPr lang="en-GB" noProof="0" dirty="0"/>
              <a:t>Fourth level</a:t>
            </a:r>
            <a:endParaRPr lang="en-GB" noProof="0" dirty="0"/>
          </a:p>
        </p:txBody>
      </p:sp>
      <p:sp>
        <p:nvSpPr>
          <p:cNvPr id="11" name="Content Placeholder 2"/>
          <p:cNvSpPr>
            <a:spLocks noGrp="1"/>
          </p:cNvSpPr>
          <p:nvPr>
            <p:ph idx="17" hasCustomPrompt="1"/>
          </p:nvPr>
        </p:nvSpPr>
        <p:spPr>
          <a:xfrm>
            <a:off x="4680000" y="1234440"/>
            <a:ext cx="4086000" cy="1618488"/>
          </a:xfrm>
          <a:prstGeom prst="rect">
            <a:avLst/>
          </a:prstGeom>
        </p:spPr>
        <p:txBody>
          <a:bodyPr/>
          <a:lstStyle>
            <a:lvl1pPr marL="179705" indent="-179705">
              <a:lnSpc>
                <a:spcPct val="100000"/>
              </a:lnSpc>
              <a:spcBef>
                <a:spcPts val="0"/>
              </a:spcBef>
              <a:buClr>
                <a:srgbClr val="830051"/>
              </a:buClr>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8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a:p>
            <a:pPr lvl="1"/>
            <a:r>
              <a:rPr lang="en-GB" noProof="0" dirty="0"/>
              <a:t>Fourth level</a:t>
            </a:r>
            <a:endParaRPr lang="en-GB" noProof="0"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riple Headings with Triple Content">
    <p:spTree>
      <p:nvGrpSpPr>
        <p:cNvPr id="1" name=""/>
        <p:cNvGrpSpPr/>
        <p:nvPr/>
      </p:nvGrpSpPr>
      <p:grpSpPr>
        <a:xfrm>
          <a:off x="0" y="0"/>
          <a:ext cx="0" cy="0"/>
          <a:chOff x="0" y="0"/>
          <a:chExt cx="0" cy="0"/>
        </a:xfrm>
      </p:grpSpPr>
      <p:sp>
        <p:nvSpPr>
          <p:cNvPr id="7" name="Text Placeholder 3"/>
          <p:cNvSpPr>
            <a:spLocks noGrp="1"/>
          </p:cNvSpPr>
          <p:nvPr>
            <p:ph type="body" sz="quarter" idx="11"/>
          </p:nvPr>
        </p:nvSpPr>
        <p:spPr>
          <a:xfrm>
            <a:off x="237600" y="1329335"/>
            <a:ext cx="2664000" cy="702000"/>
          </a:xfrm>
          <a:prstGeom prst="rect">
            <a:avLst/>
          </a:prstGeom>
        </p:spPr>
        <p:txBody>
          <a:bodyPr vert="horz"/>
          <a:lstStyle>
            <a:lvl1pPr marL="0" indent="0" algn="l">
              <a:spcBef>
                <a:spcPts val="0"/>
              </a:spcBef>
              <a:buNone/>
              <a:defRPr sz="1200" b="1" baseline="0">
                <a:solidFill>
                  <a:schemeClr val="tx1"/>
                </a:solidFill>
                <a:latin typeface="Arial" panose="020B0604020202020204" pitchFamily="34" charset="0"/>
                <a:cs typeface="Arial" panose="020B0604020202020204"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a:t>Click to edit Master text styles</a:t>
            </a:r>
            <a:endParaRPr lang="en-GB" noProof="0" dirty="0"/>
          </a:p>
        </p:txBody>
      </p:sp>
      <p:sp>
        <p:nvSpPr>
          <p:cNvPr id="8" name="Text Placeholder 3"/>
          <p:cNvSpPr>
            <a:spLocks noGrp="1"/>
          </p:cNvSpPr>
          <p:nvPr>
            <p:ph type="body" sz="quarter" idx="12"/>
          </p:nvPr>
        </p:nvSpPr>
        <p:spPr>
          <a:xfrm>
            <a:off x="6264000" y="1337391"/>
            <a:ext cx="2664000" cy="702000"/>
          </a:xfrm>
          <a:prstGeom prst="rect">
            <a:avLst/>
          </a:prstGeom>
        </p:spPr>
        <p:txBody>
          <a:bodyPr vert="horz"/>
          <a:lstStyle>
            <a:lvl1pPr marL="0" indent="0" algn="l">
              <a:spcBef>
                <a:spcPts val="0"/>
              </a:spcBef>
              <a:buNone/>
              <a:defRPr sz="1200" b="1" baseline="0">
                <a:solidFill>
                  <a:schemeClr val="tx1"/>
                </a:solidFill>
                <a:latin typeface="Arial" panose="020B0604020202020204" pitchFamily="34" charset="0"/>
                <a:cs typeface="Arial" panose="020B0604020202020204"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a:t>Click to edit Master text styles</a:t>
            </a:r>
            <a:endParaRPr lang="en-GB" noProof="0"/>
          </a:p>
        </p:txBody>
      </p:sp>
      <p:sp>
        <p:nvSpPr>
          <p:cNvPr id="13" name="Text Placeholder 3"/>
          <p:cNvSpPr>
            <a:spLocks noGrp="1"/>
          </p:cNvSpPr>
          <p:nvPr>
            <p:ph type="body" sz="quarter" idx="13"/>
          </p:nvPr>
        </p:nvSpPr>
        <p:spPr>
          <a:xfrm>
            <a:off x="3240000" y="1329335"/>
            <a:ext cx="2664000" cy="702000"/>
          </a:xfrm>
          <a:prstGeom prst="rect">
            <a:avLst/>
          </a:prstGeom>
        </p:spPr>
        <p:txBody>
          <a:bodyPr vert="horz"/>
          <a:lstStyle>
            <a:lvl1pPr marL="0" indent="0" algn="l">
              <a:spcBef>
                <a:spcPts val="0"/>
              </a:spcBef>
              <a:buNone/>
              <a:defRPr sz="1200" b="1" baseline="0">
                <a:solidFill>
                  <a:schemeClr val="tx1"/>
                </a:solidFill>
                <a:latin typeface="Arial" panose="020B0604020202020204" pitchFamily="34" charset="0"/>
                <a:cs typeface="Arial" panose="020B0604020202020204"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a:t>Click to edit Master text styles</a:t>
            </a:r>
            <a:endParaRPr lang="en-GB" noProof="0" dirty="0"/>
          </a:p>
        </p:txBody>
      </p:sp>
      <p:sp>
        <p:nvSpPr>
          <p:cNvPr id="15"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14"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endParaRPr lang="en-GB" noProof="0" dirty="0"/>
          </a:p>
        </p:txBody>
      </p:sp>
      <p:sp>
        <p:nvSpPr>
          <p:cNvPr id="11" name="Content Placeholder 2"/>
          <p:cNvSpPr>
            <a:spLocks noGrp="1"/>
          </p:cNvSpPr>
          <p:nvPr>
            <p:ph idx="17" hasCustomPrompt="1"/>
          </p:nvPr>
        </p:nvSpPr>
        <p:spPr>
          <a:xfrm>
            <a:off x="237600" y="2072820"/>
            <a:ext cx="2664000" cy="2015968"/>
          </a:xfrm>
          <a:prstGeom prst="rect">
            <a:avLst/>
          </a:prstGeom>
        </p:spPr>
        <p:txBody>
          <a:bodyPr/>
          <a:lstStyle>
            <a:lvl1pPr marL="179705" indent="-179705">
              <a:lnSpc>
                <a:spcPct val="100000"/>
              </a:lnSpc>
              <a:spcBef>
                <a:spcPts val="0"/>
              </a:spcBef>
              <a:buClr>
                <a:schemeClr val="tx2"/>
              </a:buClr>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4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a:p>
            <a:pPr lvl="1"/>
            <a:r>
              <a:rPr lang="en-GB" noProof="0" dirty="0"/>
              <a:t>Fourth level</a:t>
            </a:r>
            <a:endParaRPr lang="en-GB" noProof="0" dirty="0"/>
          </a:p>
        </p:txBody>
      </p:sp>
      <p:sp>
        <p:nvSpPr>
          <p:cNvPr id="16" name="Content Placeholder 2"/>
          <p:cNvSpPr>
            <a:spLocks noGrp="1"/>
          </p:cNvSpPr>
          <p:nvPr>
            <p:ph idx="18" hasCustomPrompt="1"/>
          </p:nvPr>
        </p:nvSpPr>
        <p:spPr>
          <a:xfrm>
            <a:off x="3250223" y="2072820"/>
            <a:ext cx="2664000" cy="2015968"/>
          </a:xfrm>
          <a:prstGeom prst="rect">
            <a:avLst/>
          </a:prstGeom>
        </p:spPr>
        <p:txBody>
          <a:bodyPr/>
          <a:lstStyle>
            <a:lvl1pPr marL="179705" indent="-179705">
              <a:lnSpc>
                <a:spcPct val="100000"/>
              </a:lnSpc>
              <a:spcBef>
                <a:spcPts val="0"/>
              </a:spcBef>
              <a:buClr>
                <a:schemeClr val="tx2"/>
              </a:buClr>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4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a:p>
            <a:pPr lvl="1"/>
            <a:r>
              <a:rPr lang="en-GB" noProof="0" dirty="0"/>
              <a:t>Fourth level</a:t>
            </a:r>
            <a:endParaRPr lang="en-GB" noProof="0" dirty="0"/>
          </a:p>
        </p:txBody>
      </p:sp>
      <p:sp>
        <p:nvSpPr>
          <p:cNvPr id="17" name="Content Placeholder 2"/>
          <p:cNvSpPr>
            <a:spLocks noGrp="1"/>
          </p:cNvSpPr>
          <p:nvPr>
            <p:ph idx="19" hasCustomPrompt="1"/>
          </p:nvPr>
        </p:nvSpPr>
        <p:spPr>
          <a:xfrm>
            <a:off x="6274223" y="2072820"/>
            <a:ext cx="2664000" cy="2015968"/>
          </a:xfrm>
          <a:prstGeom prst="rect">
            <a:avLst/>
          </a:prstGeom>
        </p:spPr>
        <p:txBody>
          <a:bodyPr/>
          <a:lstStyle>
            <a:lvl1pPr marL="179705" indent="-179705">
              <a:lnSpc>
                <a:spcPct val="100000"/>
              </a:lnSpc>
              <a:spcBef>
                <a:spcPts val="0"/>
              </a:spcBef>
              <a:buClr>
                <a:schemeClr val="tx2"/>
              </a:buClr>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4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a:p>
            <a:pPr lvl="1"/>
            <a:r>
              <a:rPr lang="en-GB" noProof="0" dirty="0"/>
              <a:t>Fourth level</a:t>
            </a:r>
            <a:endParaRPr lang="en-GB" noProof="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Nav Contents 1">
    <p:spTree>
      <p:nvGrpSpPr>
        <p:cNvPr id="1" name=""/>
        <p:cNvGrpSpPr/>
        <p:nvPr/>
      </p:nvGrpSpPr>
      <p:grpSpPr>
        <a:xfrm>
          <a:off x="0" y="0"/>
          <a:ext cx="0" cy="0"/>
          <a:chOff x="0" y="0"/>
          <a:chExt cx="0" cy="0"/>
        </a:xfrm>
      </p:grpSpPr>
      <p:sp>
        <p:nvSpPr>
          <p:cNvPr id="32" name="Title 8"/>
          <p:cNvSpPr>
            <a:spLocks noGrp="1"/>
          </p:cNvSpPr>
          <p:nvPr>
            <p:ph type="title" hasCustomPrompt="1"/>
          </p:nvPr>
        </p:nvSpPr>
        <p:spPr>
          <a:xfrm>
            <a:off x="237061" y="144000"/>
            <a:ext cx="8280000" cy="504000"/>
          </a:xfrm>
          <a:prstGeom prst="rect">
            <a:avLst/>
          </a:prstGeom>
        </p:spPr>
        <p:txBody>
          <a:bodyPr vert="horz"/>
          <a:lstStyle>
            <a:lvl1pPr algn="l">
              <a:lnSpc>
                <a:spcPct val="100000"/>
              </a:lnSpc>
              <a:defRPr sz="2400" b="1" baseline="0">
                <a:solidFill>
                  <a:schemeClr val="tx2"/>
                </a:solidFill>
                <a:latin typeface="Arial" panose="020B0604020202020204" pitchFamily="34" charset="0"/>
                <a:cs typeface="Arial" panose="020B0604020202020204" pitchFamily="34" charset="0"/>
              </a:defRPr>
            </a:lvl1pPr>
          </a:lstStyle>
          <a:p>
            <a:r>
              <a:rPr lang="en-GB" noProof="0" dirty="0"/>
              <a:t>Click to add navigation 1 title</a:t>
            </a:r>
            <a:endParaRPr lang="en-GB" noProof="0" dirty="0"/>
          </a:p>
        </p:txBody>
      </p:sp>
      <p:sp>
        <p:nvSpPr>
          <p:cNvPr id="61" name="Table Placeholder 29"/>
          <p:cNvSpPr>
            <a:spLocks noGrp="1"/>
          </p:cNvSpPr>
          <p:nvPr>
            <p:ph type="tbl" sz="quarter" idx="15"/>
          </p:nvPr>
        </p:nvSpPr>
        <p:spPr>
          <a:xfrm>
            <a:off x="986400" y="1298350"/>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00" b="0" i="0" u="none" strike="noStrike" kern="0" cap="none" spc="0" normalizeH="0" baseline="0" noProof="0">
              <a:ln>
                <a:noFill/>
              </a:ln>
              <a:solidFill>
                <a:sysClr val="windowText" lastClr="000000"/>
              </a:solidFill>
              <a:effectLst/>
              <a:uLnTx/>
              <a:uFillTx/>
              <a:latin typeface="Arial" panose="020B0604020202020204" pitchFamily="34" charset="0"/>
              <a:cs typeface="Arial" panose="020B0604020202020204" pitchFamily="34" charset="0"/>
            </a:endParaRPr>
          </a:p>
        </p:txBody>
      </p:sp>
      <p:sp>
        <p:nvSpPr>
          <p:cNvPr id="62" name="Text Placeholder 2"/>
          <p:cNvSpPr>
            <a:spLocks noGrp="1"/>
          </p:cNvSpPr>
          <p:nvPr>
            <p:ph type="body" sz="quarter" idx="14"/>
          </p:nvPr>
        </p:nvSpPr>
        <p:spPr>
          <a:xfrm>
            <a:off x="1046699" y="1409914"/>
            <a:ext cx="5718173" cy="295649"/>
          </a:xfrm>
          <a:prstGeom prst="rect">
            <a:avLst/>
          </a:prstGeom>
        </p:spPr>
        <p:txBody>
          <a:bodyPr vert="horz"/>
          <a:lstStyle>
            <a:lvl1pPr marL="0" indent="0">
              <a:lnSpc>
                <a:spcPct val="60000"/>
              </a:lnSpc>
              <a:buNone/>
              <a:defRPr sz="1600" b="1">
                <a:solidFill>
                  <a:schemeClr val="tx2"/>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marL="0" marR="0" lvl="0" indent="0" defTabSz="914400" eaLnBrk="1" fontAlgn="auto" latinLnBrk="0" hangingPunct="1">
              <a:lnSpc>
                <a:spcPct val="60000"/>
              </a:lnSpc>
              <a:spcBef>
                <a:spcPts val="0"/>
              </a:spcBef>
              <a:spcAft>
                <a:spcPts val="0"/>
              </a:spcAft>
              <a:buClrTx/>
              <a:buSzTx/>
              <a:buFontTx/>
              <a:buNone/>
              <a:defRPr/>
            </a:pPr>
            <a:endParaRPr kumimoji="0" lang="en-GB" sz="1600" b="1" i="0" u="none" strike="noStrike" kern="0" cap="none" spc="0" normalizeH="0" baseline="0" noProof="0" dirty="0">
              <a:ln>
                <a:noFill/>
              </a:ln>
              <a:solidFill>
                <a:srgbClr val="830051"/>
              </a:solidFill>
              <a:effectLst/>
              <a:uLnTx/>
              <a:uFillTx/>
              <a:latin typeface="Arial" panose="020B0604020202020204" pitchFamily="34" charset="0"/>
              <a:cs typeface="Arial" panose="020B0604020202020204" pitchFamily="34" charset="0"/>
            </a:endParaRPr>
          </a:p>
        </p:txBody>
      </p:sp>
      <p:sp>
        <p:nvSpPr>
          <p:cNvPr id="63" name="Text Placeholder 49"/>
          <p:cNvSpPr>
            <a:spLocks noGrp="1"/>
          </p:cNvSpPr>
          <p:nvPr>
            <p:ph type="body" sz="quarter" idx="26" hasCustomPrompt="1"/>
          </p:nvPr>
        </p:nvSpPr>
        <p:spPr>
          <a:xfrm>
            <a:off x="330200" y="1298700"/>
            <a:ext cx="540000" cy="405000"/>
          </a:xfrm>
          <a:prstGeom prst="rect">
            <a:avLst/>
          </a:prstGeom>
          <a:solidFill>
            <a:srgbClr val="D8DCDE"/>
          </a:solidFill>
          <a:ln w="19050" cmpd="sng">
            <a:noFill/>
          </a:ln>
        </p:spPr>
        <p:txBody>
          <a:bodyPr vert="horz" anchor="ctr"/>
          <a:lstStyle>
            <a:lvl1pPr marL="0" indent="0" algn="ctr">
              <a:lnSpc>
                <a:spcPct val="90000"/>
              </a:lnSpc>
              <a:spcBef>
                <a:spcPts val="600"/>
              </a:spcBef>
              <a:buNone/>
              <a:defRPr sz="1800" b="1">
                <a:solidFill>
                  <a:schemeClr val="tx2"/>
                </a:solidFill>
                <a:latin typeface="Arial" panose="020B0604020202020204" pitchFamily="34" charset="0"/>
                <a:cs typeface="Arial" panose="020B0604020202020204" pitchFamily="34" charset="0"/>
              </a:defRPr>
            </a:lvl1pPr>
          </a:lstStyle>
          <a:p>
            <a:pPr marL="0" marR="0" lvl="0" indent="0" algn="ctr" defTabSz="914400" eaLnBrk="1" fontAlgn="auto" latinLnBrk="0" hangingPunct="1">
              <a:lnSpc>
                <a:spcPct val="90000"/>
              </a:lnSpc>
              <a:spcBef>
                <a:spcPts val="600"/>
              </a:spcBef>
              <a:spcAft>
                <a:spcPts val="0"/>
              </a:spcAft>
              <a:buClrTx/>
              <a:buSzTx/>
              <a:buFontTx/>
              <a:buNone/>
              <a:defRPr/>
            </a:pPr>
            <a:r>
              <a:rPr kumimoji="0" lang="en-GB" sz="1800" b="1" i="0" u="none" strike="noStrike" kern="0" cap="none" spc="0" normalizeH="0" baseline="0" noProof="0" dirty="0">
                <a:ln>
                  <a:noFill/>
                </a:ln>
                <a:solidFill>
                  <a:srgbClr val="830051"/>
                </a:solidFill>
                <a:effectLst/>
                <a:uLnTx/>
                <a:uFillTx/>
                <a:latin typeface="Arial" panose="020B0604020202020204" pitchFamily="34" charset="0"/>
                <a:cs typeface="Arial" panose="020B0604020202020204" pitchFamily="34" charset="0"/>
              </a:rPr>
              <a:t>1</a:t>
            </a:r>
            <a:endParaRPr kumimoji="0" lang="en-GB" sz="1800" b="1" i="0" u="none" strike="noStrike" kern="0" cap="none" spc="0" normalizeH="0" baseline="0" noProof="0" dirty="0">
              <a:ln>
                <a:noFill/>
              </a:ln>
              <a:solidFill>
                <a:srgbClr val="830051"/>
              </a:solidFill>
              <a:effectLst/>
              <a:uLnTx/>
              <a:uFillTx/>
              <a:latin typeface="Arial" panose="020B0604020202020204" pitchFamily="34" charset="0"/>
              <a:cs typeface="Arial" panose="020B0604020202020204" pitchFamily="34" charset="0"/>
            </a:endParaRPr>
          </a:p>
        </p:txBody>
      </p:sp>
      <p:sp>
        <p:nvSpPr>
          <p:cNvPr id="64" name="Table Placeholder 29"/>
          <p:cNvSpPr>
            <a:spLocks noGrp="1"/>
          </p:cNvSpPr>
          <p:nvPr>
            <p:ph type="tbl" sz="quarter" idx="27"/>
          </p:nvPr>
        </p:nvSpPr>
        <p:spPr>
          <a:xfrm>
            <a:off x="987429" y="1802617"/>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00" b="0" i="0" u="none" strike="noStrike" kern="0" cap="none" spc="0" normalizeH="0" baseline="0" noProof="0">
              <a:ln>
                <a:noFill/>
              </a:ln>
              <a:solidFill>
                <a:sysClr val="windowText" lastClr="000000"/>
              </a:solidFill>
              <a:effectLst/>
              <a:uLnTx/>
              <a:uFillTx/>
              <a:latin typeface="Arial" panose="020B0604020202020204" pitchFamily="34" charset="0"/>
              <a:cs typeface="Arial" panose="020B0604020202020204" pitchFamily="34" charset="0"/>
            </a:endParaRPr>
          </a:p>
        </p:txBody>
      </p:sp>
      <p:sp>
        <p:nvSpPr>
          <p:cNvPr id="65" name="Text Placeholder 2"/>
          <p:cNvSpPr>
            <a:spLocks noGrp="1"/>
          </p:cNvSpPr>
          <p:nvPr>
            <p:ph type="body" sz="quarter" idx="28"/>
          </p:nvPr>
        </p:nvSpPr>
        <p:spPr>
          <a:xfrm>
            <a:off x="1046699" y="1914181"/>
            <a:ext cx="5718173" cy="295649"/>
          </a:xfrm>
          <a:prstGeom prst="rect">
            <a:avLst/>
          </a:prstGeom>
        </p:spPr>
        <p:txBody>
          <a:bodyPr vert="horz"/>
          <a:lstStyle>
            <a:lvl1pPr marL="0" indent="0">
              <a:lnSpc>
                <a:spcPct val="60000"/>
              </a:lnSpc>
              <a:buNone/>
              <a:defRPr sz="1600" b="1" baseline="0">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marL="0" marR="0" lvl="0" indent="0" defTabSz="914400" eaLnBrk="1" fontAlgn="auto" latinLnBrk="0" hangingPunct="1">
              <a:lnSpc>
                <a:spcPct val="60000"/>
              </a:lnSpc>
              <a:spcBef>
                <a:spcPts val="0"/>
              </a:spcBef>
              <a:spcAft>
                <a:spcPts val="0"/>
              </a:spcAft>
              <a:buClrTx/>
              <a:buSzTx/>
              <a:buFontTx/>
              <a:buNone/>
              <a:defRPr/>
            </a:pPr>
            <a:endParaRPr kumimoji="0" lang="en-GB" sz="1600" b="1" i="0" u="none" strike="noStrike" kern="0" cap="none" spc="0" normalizeH="0" baseline="0" noProof="0" dirty="0">
              <a:ln>
                <a:noFill/>
              </a:ln>
              <a:solidFill>
                <a:srgbClr val="C4CACD"/>
              </a:solidFill>
              <a:effectLst/>
              <a:uLnTx/>
              <a:uFillTx/>
              <a:latin typeface="Arial" panose="020B0604020202020204" pitchFamily="34" charset="0"/>
              <a:cs typeface="Arial" panose="020B0604020202020204" pitchFamily="34" charset="0"/>
            </a:endParaRPr>
          </a:p>
        </p:txBody>
      </p:sp>
      <p:sp>
        <p:nvSpPr>
          <p:cNvPr id="66" name="Text Placeholder 49"/>
          <p:cNvSpPr>
            <a:spLocks noGrp="1"/>
          </p:cNvSpPr>
          <p:nvPr>
            <p:ph type="body" sz="quarter" idx="29" hasCustomPrompt="1"/>
          </p:nvPr>
        </p:nvSpPr>
        <p:spPr>
          <a:xfrm>
            <a:off x="330200" y="1802967"/>
            <a:ext cx="540000" cy="405000"/>
          </a:xfrm>
          <a:prstGeom prst="rect">
            <a:avLst/>
          </a:prstGeom>
          <a:solidFill>
            <a:srgbClr val="830051"/>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marL="0" marR="0" lvl="0" indent="0" algn="ctr" defTabSz="914400" eaLnBrk="1" fontAlgn="auto" latinLnBrk="0" hangingPunct="1">
              <a:lnSpc>
                <a:spcPct val="90000"/>
              </a:lnSpc>
              <a:spcBef>
                <a:spcPts val="0"/>
              </a:spcBef>
              <a:spcAft>
                <a:spcPts val="0"/>
              </a:spcAft>
              <a:buClrTx/>
              <a:buSzTx/>
              <a:buFontTx/>
              <a:buNone/>
              <a:defRPr/>
            </a:pPr>
            <a:r>
              <a:rPr kumimoji="0" lang="en-GB" sz="1800" b="1" i="0" u="none" strike="noStrike" kern="0" cap="none" spc="0" normalizeH="0" baseline="0" noProof="0" dirty="0">
                <a:ln>
                  <a:noFill/>
                </a:ln>
                <a:solidFill>
                  <a:srgbClr val="C4CACD"/>
                </a:solidFill>
                <a:effectLst/>
                <a:uLnTx/>
                <a:uFillTx/>
                <a:latin typeface="Arial" panose="020B0604020202020204" pitchFamily="34" charset="0"/>
                <a:cs typeface="Arial" panose="020B0604020202020204" pitchFamily="34" charset="0"/>
              </a:rPr>
              <a:t>2</a:t>
            </a:r>
            <a:endParaRPr kumimoji="0" lang="en-GB" sz="1800" b="1" i="0" u="none" strike="noStrike" kern="0" cap="none" spc="0" normalizeH="0" baseline="0" noProof="0" dirty="0">
              <a:ln>
                <a:noFill/>
              </a:ln>
              <a:solidFill>
                <a:srgbClr val="C4CACD"/>
              </a:solidFill>
              <a:effectLst/>
              <a:uLnTx/>
              <a:uFillTx/>
              <a:latin typeface="Arial" panose="020B0604020202020204" pitchFamily="34" charset="0"/>
              <a:cs typeface="Arial" panose="020B0604020202020204" pitchFamily="34" charset="0"/>
            </a:endParaRPr>
          </a:p>
        </p:txBody>
      </p:sp>
      <p:sp>
        <p:nvSpPr>
          <p:cNvPr id="67" name="Table Placeholder 29"/>
          <p:cNvSpPr>
            <a:spLocks noGrp="1"/>
          </p:cNvSpPr>
          <p:nvPr>
            <p:ph type="tbl" sz="quarter" idx="30"/>
          </p:nvPr>
        </p:nvSpPr>
        <p:spPr>
          <a:xfrm>
            <a:off x="987429" y="2311673"/>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00" b="0" i="0" u="none" strike="noStrike" kern="0" cap="none" spc="0" normalizeH="0" baseline="0" noProof="0">
              <a:ln>
                <a:noFill/>
              </a:ln>
              <a:solidFill>
                <a:sysClr val="windowText" lastClr="000000"/>
              </a:solidFill>
              <a:effectLst/>
              <a:uLnTx/>
              <a:uFillTx/>
              <a:latin typeface="Arial" panose="020B0604020202020204" pitchFamily="34" charset="0"/>
              <a:cs typeface="Arial" panose="020B0604020202020204" pitchFamily="34" charset="0"/>
            </a:endParaRPr>
          </a:p>
        </p:txBody>
      </p:sp>
      <p:sp>
        <p:nvSpPr>
          <p:cNvPr id="68" name="Text Placeholder 2"/>
          <p:cNvSpPr>
            <a:spLocks noGrp="1"/>
          </p:cNvSpPr>
          <p:nvPr>
            <p:ph type="body" sz="quarter" idx="31"/>
          </p:nvPr>
        </p:nvSpPr>
        <p:spPr>
          <a:xfrm>
            <a:off x="1046699" y="2423237"/>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marL="0" marR="0" lvl="0" indent="0" defTabSz="914400" eaLnBrk="1" fontAlgn="auto" latinLnBrk="0" hangingPunct="1">
              <a:lnSpc>
                <a:spcPct val="60000"/>
              </a:lnSpc>
              <a:spcBef>
                <a:spcPts val="0"/>
              </a:spcBef>
              <a:spcAft>
                <a:spcPts val="0"/>
              </a:spcAft>
              <a:buClrTx/>
              <a:buSzTx/>
              <a:buFontTx/>
              <a:buNone/>
              <a:defRPr/>
            </a:pPr>
            <a:endParaRPr kumimoji="0" lang="en-GB" sz="1600" b="1" i="0" u="none" strike="noStrike" kern="0" cap="none" spc="0" normalizeH="0" baseline="0" noProof="0">
              <a:ln>
                <a:noFill/>
              </a:ln>
              <a:solidFill>
                <a:srgbClr val="C4CACD"/>
              </a:solidFill>
              <a:effectLst/>
              <a:uLnTx/>
              <a:uFillTx/>
              <a:latin typeface="Arial" panose="020B0604020202020204" pitchFamily="34" charset="0"/>
              <a:cs typeface="Arial" panose="020B0604020202020204" pitchFamily="34" charset="0"/>
            </a:endParaRPr>
          </a:p>
        </p:txBody>
      </p:sp>
      <p:sp>
        <p:nvSpPr>
          <p:cNvPr id="69" name="Text Placeholder 49"/>
          <p:cNvSpPr>
            <a:spLocks noGrp="1"/>
          </p:cNvSpPr>
          <p:nvPr>
            <p:ph type="body" sz="quarter" idx="32" hasCustomPrompt="1"/>
          </p:nvPr>
        </p:nvSpPr>
        <p:spPr>
          <a:xfrm>
            <a:off x="330200" y="2312024"/>
            <a:ext cx="540000" cy="405000"/>
          </a:xfrm>
          <a:prstGeom prst="rect">
            <a:avLst/>
          </a:prstGeom>
          <a:solidFill>
            <a:srgbClr val="830051"/>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marL="0" marR="0" lvl="0" indent="0" algn="ctr" defTabSz="914400" eaLnBrk="1" fontAlgn="auto" latinLnBrk="0" hangingPunct="1">
              <a:lnSpc>
                <a:spcPct val="90000"/>
              </a:lnSpc>
              <a:spcBef>
                <a:spcPts val="0"/>
              </a:spcBef>
              <a:spcAft>
                <a:spcPts val="0"/>
              </a:spcAft>
              <a:buClrTx/>
              <a:buSzTx/>
              <a:buFontTx/>
              <a:buNone/>
              <a:defRPr/>
            </a:pPr>
            <a:r>
              <a:rPr kumimoji="0" lang="en-GB" sz="1800" b="1" i="0" u="none" strike="noStrike" kern="0" cap="none" spc="0" normalizeH="0" baseline="0" noProof="0" dirty="0">
                <a:ln>
                  <a:noFill/>
                </a:ln>
                <a:solidFill>
                  <a:srgbClr val="C4CACD"/>
                </a:solidFill>
                <a:effectLst/>
                <a:uLnTx/>
                <a:uFillTx/>
                <a:latin typeface="Arial" panose="020B0604020202020204" pitchFamily="34" charset="0"/>
                <a:cs typeface="Arial" panose="020B0604020202020204" pitchFamily="34" charset="0"/>
              </a:rPr>
              <a:t>3</a:t>
            </a:r>
            <a:endParaRPr kumimoji="0" lang="en-GB" sz="1800" b="1" i="0" u="none" strike="noStrike" kern="0" cap="none" spc="0" normalizeH="0" baseline="0" noProof="0" dirty="0">
              <a:ln>
                <a:noFill/>
              </a:ln>
              <a:solidFill>
                <a:srgbClr val="C4CACD"/>
              </a:solidFill>
              <a:effectLst/>
              <a:uLnTx/>
              <a:uFillTx/>
              <a:latin typeface="Arial" panose="020B0604020202020204" pitchFamily="34" charset="0"/>
              <a:cs typeface="Arial" panose="020B0604020202020204" pitchFamily="34" charset="0"/>
            </a:endParaRPr>
          </a:p>
        </p:txBody>
      </p:sp>
      <p:sp>
        <p:nvSpPr>
          <p:cNvPr id="70" name="Table Placeholder 29"/>
          <p:cNvSpPr>
            <a:spLocks noGrp="1"/>
          </p:cNvSpPr>
          <p:nvPr>
            <p:ph type="tbl" sz="quarter" idx="33"/>
          </p:nvPr>
        </p:nvSpPr>
        <p:spPr>
          <a:xfrm>
            <a:off x="987429" y="2822381"/>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00" b="0" i="0" u="none" strike="noStrike" kern="0" cap="none" spc="0" normalizeH="0" baseline="0" noProof="0">
              <a:ln>
                <a:noFill/>
              </a:ln>
              <a:solidFill>
                <a:sysClr val="windowText" lastClr="000000"/>
              </a:solidFill>
              <a:effectLst/>
              <a:uLnTx/>
              <a:uFillTx/>
              <a:latin typeface="Arial" panose="020B0604020202020204" pitchFamily="34" charset="0"/>
              <a:cs typeface="Arial" panose="020B0604020202020204" pitchFamily="34" charset="0"/>
            </a:endParaRPr>
          </a:p>
        </p:txBody>
      </p:sp>
      <p:sp>
        <p:nvSpPr>
          <p:cNvPr id="71" name="Text Placeholder 2"/>
          <p:cNvSpPr>
            <a:spLocks noGrp="1"/>
          </p:cNvSpPr>
          <p:nvPr>
            <p:ph type="body" sz="quarter" idx="34"/>
          </p:nvPr>
        </p:nvSpPr>
        <p:spPr>
          <a:xfrm>
            <a:off x="1046699" y="2933945"/>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marL="0" marR="0" lvl="0" indent="0" defTabSz="914400" eaLnBrk="1" fontAlgn="auto" latinLnBrk="0" hangingPunct="1">
              <a:lnSpc>
                <a:spcPct val="60000"/>
              </a:lnSpc>
              <a:spcBef>
                <a:spcPts val="0"/>
              </a:spcBef>
              <a:spcAft>
                <a:spcPts val="0"/>
              </a:spcAft>
              <a:buClrTx/>
              <a:buSzTx/>
              <a:buFontTx/>
              <a:buNone/>
              <a:defRPr/>
            </a:pPr>
            <a:endParaRPr kumimoji="0" lang="en-GB" sz="1600" b="1" i="0" u="none" strike="noStrike" kern="0" cap="none" spc="0" normalizeH="0" baseline="0" noProof="0">
              <a:ln>
                <a:noFill/>
              </a:ln>
              <a:solidFill>
                <a:srgbClr val="C4CACD"/>
              </a:solidFill>
              <a:effectLst/>
              <a:uLnTx/>
              <a:uFillTx/>
              <a:latin typeface="Arial" panose="020B0604020202020204" pitchFamily="34" charset="0"/>
              <a:cs typeface="Arial" panose="020B0604020202020204" pitchFamily="34" charset="0"/>
            </a:endParaRPr>
          </a:p>
        </p:txBody>
      </p:sp>
      <p:sp>
        <p:nvSpPr>
          <p:cNvPr id="72" name="Text Placeholder 49"/>
          <p:cNvSpPr>
            <a:spLocks noGrp="1"/>
          </p:cNvSpPr>
          <p:nvPr>
            <p:ph type="body" sz="quarter" idx="35" hasCustomPrompt="1"/>
          </p:nvPr>
        </p:nvSpPr>
        <p:spPr>
          <a:xfrm>
            <a:off x="330200" y="2822732"/>
            <a:ext cx="540000" cy="405000"/>
          </a:xfrm>
          <a:prstGeom prst="rect">
            <a:avLst/>
          </a:prstGeom>
          <a:solidFill>
            <a:srgbClr val="830051"/>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marL="0" marR="0" lvl="0" indent="0" algn="ctr" defTabSz="914400" eaLnBrk="1" fontAlgn="auto" latinLnBrk="0" hangingPunct="1">
              <a:lnSpc>
                <a:spcPct val="90000"/>
              </a:lnSpc>
              <a:spcBef>
                <a:spcPts val="0"/>
              </a:spcBef>
              <a:spcAft>
                <a:spcPts val="0"/>
              </a:spcAft>
              <a:buClrTx/>
              <a:buSzTx/>
              <a:buFontTx/>
              <a:buNone/>
              <a:defRPr/>
            </a:pPr>
            <a:r>
              <a:rPr kumimoji="0" lang="en-GB" sz="1800" b="1" i="0" u="none" strike="noStrike" kern="0" cap="none" spc="0" normalizeH="0" baseline="0" noProof="0">
                <a:ln>
                  <a:noFill/>
                </a:ln>
                <a:solidFill>
                  <a:srgbClr val="C4CACD"/>
                </a:solidFill>
                <a:effectLst/>
                <a:uLnTx/>
                <a:uFillTx/>
                <a:latin typeface="Arial" panose="020B0604020202020204" pitchFamily="34" charset="0"/>
                <a:cs typeface="Arial" panose="020B0604020202020204" pitchFamily="34" charset="0"/>
              </a:rPr>
              <a:t>4</a:t>
            </a:r>
            <a:endParaRPr kumimoji="0" lang="en-GB" sz="1800" b="1" i="0" u="none" strike="noStrike" kern="0" cap="none" spc="0" normalizeH="0" baseline="0" noProof="0">
              <a:ln>
                <a:noFill/>
              </a:ln>
              <a:solidFill>
                <a:srgbClr val="C4CACD"/>
              </a:solidFill>
              <a:effectLst/>
              <a:uLnTx/>
              <a:uFillTx/>
              <a:latin typeface="Arial" panose="020B0604020202020204" pitchFamily="34" charset="0"/>
              <a:cs typeface="Arial" panose="020B0604020202020204" pitchFamily="34" charset="0"/>
            </a:endParaRPr>
          </a:p>
        </p:txBody>
      </p:sp>
      <p:sp>
        <p:nvSpPr>
          <p:cNvPr id="73" name="Table Placeholder 29"/>
          <p:cNvSpPr>
            <a:spLocks noGrp="1"/>
          </p:cNvSpPr>
          <p:nvPr>
            <p:ph type="tbl" sz="quarter" idx="36"/>
          </p:nvPr>
        </p:nvSpPr>
        <p:spPr>
          <a:xfrm>
            <a:off x="987429" y="3330659"/>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00" b="0" i="0" u="none" strike="noStrike" kern="0" cap="none" spc="0" normalizeH="0" baseline="0" noProof="0">
              <a:ln>
                <a:noFill/>
              </a:ln>
              <a:solidFill>
                <a:sysClr val="windowText" lastClr="000000"/>
              </a:solidFill>
              <a:effectLst/>
              <a:uLnTx/>
              <a:uFillTx/>
              <a:latin typeface="Arial" panose="020B0604020202020204" pitchFamily="34" charset="0"/>
              <a:cs typeface="Arial" panose="020B0604020202020204" pitchFamily="34" charset="0"/>
            </a:endParaRPr>
          </a:p>
        </p:txBody>
      </p:sp>
      <p:sp>
        <p:nvSpPr>
          <p:cNvPr id="74" name="Text Placeholder 2"/>
          <p:cNvSpPr>
            <a:spLocks noGrp="1"/>
          </p:cNvSpPr>
          <p:nvPr>
            <p:ph type="body" sz="quarter" idx="37"/>
          </p:nvPr>
        </p:nvSpPr>
        <p:spPr>
          <a:xfrm>
            <a:off x="1046699" y="3442222"/>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marL="0" marR="0" lvl="0" indent="0" defTabSz="914400" eaLnBrk="1" fontAlgn="auto" latinLnBrk="0" hangingPunct="1">
              <a:lnSpc>
                <a:spcPct val="60000"/>
              </a:lnSpc>
              <a:spcBef>
                <a:spcPts val="0"/>
              </a:spcBef>
              <a:spcAft>
                <a:spcPts val="0"/>
              </a:spcAft>
              <a:buClrTx/>
              <a:buSzTx/>
              <a:buFontTx/>
              <a:buNone/>
              <a:defRPr/>
            </a:pPr>
            <a:endParaRPr kumimoji="0" lang="en-GB" sz="1600" b="1" i="0" u="none" strike="noStrike" kern="0" cap="none" spc="0" normalizeH="0" baseline="0" noProof="0">
              <a:ln>
                <a:noFill/>
              </a:ln>
              <a:solidFill>
                <a:srgbClr val="C4CACD"/>
              </a:solidFill>
              <a:effectLst/>
              <a:uLnTx/>
              <a:uFillTx/>
              <a:latin typeface="Arial" panose="020B0604020202020204" pitchFamily="34" charset="0"/>
              <a:cs typeface="Arial" panose="020B0604020202020204" pitchFamily="34" charset="0"/>
            </a:endParaRPr>
          </a:p>
        </p:txBody>
      </p:sp>
      <p:sp>
        <p:nvSpPr>
          <p:cNvPr id="75" name="Text Placeholder 49"/>
          <p:cNvSpPr>
            <a:spLocks noGrp="1"/>
          </p:cNvSpPr>
          <p:nvPr>
            <p:ph type="body" sz="quarter" idx="38" hasCustomPrompt="1"/>
          </p:nvPr>
        </p:nvSpPr>
        <p:spPr>
          <a:xfrm>
            <a:off x="330200" y="3331009"/>
            <a:ext cx="540000" cy="405000"/>
          </a:xfrm>
          <a:prstGeom prst="rect">
            <a:avLst/>
          </a:prstGeom>
          <a:solidFill>
            <a:srgbClr val="830051"/>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marL="0" marR="0" lvl="0" indent="0" algn="ctr" defTabSz="914400" eaLnBrk="1" fontAlgn="auto" latinLnBrk="0" hangingPunct="1">
              <a:lnSpc>
                <a:spcPct val="90000"/>
              </a:lnSpc>
              <a:spcBef>
                <a:spcPts val="0"/>
              </a:spcBef>
              <a:spcAft>
                <a:spcPts val="0"/>
              </a:spcAft>
              <a:buClrTx/>
              <a:buSzTx/>
              <a:buFontTx/>
              <a:buNone/>
              <a:defRPr/>
            </a:pPr>
            <a:r>
              <a:rPr kumimoji="0" lang="en-GB" sz="1800" b="1" i="0" u="none" strike="noStrike" kern="0" cap="none" spc="0" normalizeH="0" baseline="0" noProof="0">
                <a:ln>
                  <a:noFill/>
                </a:ln>
                <a:solidFill>
                  <a:srgbClr val="C4CACD"/>
                </a:solidFill>
                <a:effectLst/>
                <a:uLnTx/>
                <a:uFillTx/>
                <a:latin typeface="Arial" panose="020B0604020202020204" pitchFamily="34" charset="0"/>
                <a:cs typeface="Arial" panose="020B0604020202020204" pitchFamily="34" charset="0"/>
              </a:rPr>
              <a:t>5</a:t>
            </a:r>
            <a:endParaRPr kumimoji="0" lang="en-GB" sz="1800" b="1" i="0" u="none" strike="noStrike" kern="0" cap="none" spc="0" normalizeH="0" baseline="0" noProof="0">
              <a:ln>
                <a:noFill/>
              </a:ln>
              <a:solidFill>
                <a:srgbClr val="C4CACD"/>
              </a:solidFill>
              <a:effectLst/>
              <a:uLnTx/>
              <a:uFillTx/>
              <a:latin typeface="Arial" panose="020B0604020202020204" pitchFamily="34" charset="0"/>
              <a:cs typeface="Arial" panose="020B0604020202020204" pitchFamily="34" charset="0"/>
            </a:endParaRPr>
          </a:p>
        </p:txBody>
      </p:sp>
      <p:sp>
        <p:nvSpPr>
          <p:cNvPr id="76" name="Table Placeholder 29"/>
          <p:cNvSpPr>
            <a:spLocks noGrp="1"/>
          </p:cNvSpPr>
          <p:nvPr>
            <p:ph type="tbl" sz="quarter" idx="39"/>
          </p:nvPr>
        </p:nvSpPr>
        <p:spPr>
          <a:xfrm>
            <a:off x="987429" y="3846875"/>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00" b="0" i="0" u="none" strike="noStrike" kern="0" cap="none" spc="0" normalizeH="0" baseline="0" noProof="0">
              <a:ln>
                <a:noFill/>
              </a:ln>
              <a:solidFill>
                <a:sysClr val="windowText" lastClr="000000"/>
              </a:solidFill>
              <a:effectLst/>
              <a:uLnTx/>
              <a:uFillTx/>
              <a:latin typeface="Arial" panose="020B0604020202020204" pitchFamily="34" charset="0"/>
              <a:cs typeface="Arial" panose="020B0604020202020204" pitchFamily="34" charset="0"/>
            </a:endParaRPr>
          </a:p>
        </p:txBody>
      </p:sp>
      <p:sp>
        <p:nvSpPr>
          <p:cNvPr id="77" name="Text Placeholder 2"/>
          <p:cNvSpPr>
            <a:spLocks noGrp="1"/>
          </p:cNvSpPr>
          <p:nvPr>
            <p:ph type="body" sz="quarter" idx="40"/>
          </p:nvPr>
        </p:nvSpPr>
        <p:spPr>
          <a:xfrm>
            <a:off x="1046699" y="3958439"/>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marL="0" marR="0" lvl="0" indent="0" defTabSz="914400" eaLnBrk="1" fontAlgn="auto" latinLnBrk="0" hangingPunct="1">
              <a:lnSpc>
                <a:spcPct val="60000"/>
              </a:lnSpc>
              <a:spcBef>
                <a:spcPts val="0"/>
              </a:spcBef>
              <a:spcAft>
                <a:spcPts val="0"/>
              </a:spcAft>
              <a:buClrTx/>
              <a:buSzTx/>
              <a:buFontTx/>
              <a:buNone/>
              <a:defRPr/>
            </a:pPr>
            <a:endParaRPr kumimoji="0" lang="en-GB" sz="1600" b="1" i="0" u="none" strike="noStrike" kern="0" cap="none" spc="0" normalizeH="0" baseline="0" noProof="0" dirty="0">
              <a:ln>
                <a:noFill/>
              </a:ln>
              <a:solidFill>
                <a:srgbClr val="C4CACD"/>
              </a:solidFill>
              <a:effectLst/>
              <a:uLnTx/>
              <a:uFillTx/>
              <a:latin typeface="Arial" panose="020B0604020202020204" pitchFamily="34" charset="0"/>
              <a:cs typeface="Arial" panose="020B0604020202020204" pitchFamily="34" charset="0"/>
            </a:endParaRPr>
          </a:p>
        </p:txBody>
      </p:sp>
      <p:sp>
        <p:nvSpPr>
          <p:cNvPr id="78" name="Text Placeholder 49"/>
          <p:cNvSpPr>
            <a:spLocks noGrp="1"/>
          </p:cNvSpPr>
          <p:nvPr>
            <p:ph type="body" sz="quarter" idx="41" hasCustomPrompt="1"/>
          </p:nvPr>
        </p:nvSpPr>
        <p:spPr>
          <a:xfrm>
            <a:off x="330200" y="3847226"/>
            <a:ext cx="540000" cy="405000"/>
          </a:xfrm>
          <a:prstGeom prst="rect">
            <a:avLst/>
          </a:prstGeom>
          <a:solidFill>
            <a:srgbClr val="830051"/>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marL="0" marR="0" lvl="0" indent="0" algn="ctr" defTabSz="914400" eaLnBrk="1" fontAlgn="auto" latinLnBrk="0" hangingPunct="1">
              <a:lnSpc>
                <a:spcPct val="90000"/>
              </a:lnSpc>
              <a:spcBef>
                <a:spcPts val="0"/>
              </a:spcBef>
              <a:spcAft>
                <a:spcPts val="0"/>
              </a:spcAft>
              <a:buClrTx/>
              <a:buSzTx/>
              <a:buFontTx/>
              <a:buNone/>
              <a:defRPr/>
            </a:pPr>
            <a:r>
              <a:rPr kumimoji="0" lang="en-GB" sz="1800" b="1" i="0" u="none" strike="noStrike" kern="0" cap="none" spc="0" normalizeH="0" baseline="0" noProof="0">
                <a:ln>
                  <a:noFill/>
                </a:ln>
                <a:solidFill>
                  <a:srgbClr val="C4CACD"/>
                </a:solidFill>
                <a:effectLst/>
                <a:uLnTx/>
                <a:uFillTx/>
                <a:latin typeface="Arial" panose="020B0604020202020204" pitchFamily="34" charset="0"/>
                <a:cs typeface="Arial" panose="020B0604020202020204" pitchFamily="34" charset="0"/>
              </a:rPr>
              <a:t>6</a:t>
            </a:r>
            <a:endParaRPr kumimoji="0" lang="en-GB" sz="1800" b="1" i="0" u="none" strike="noStrike" kern="0" cap="none" spc="0" normalizeH="0" baseline="0" noProof="0">
              <a:ln>
                <a:noFill/>
              </a:ln>
              <a:solidFill>
                <a:srgbClr val="C4CACD"/>
              </a:solidFill>
              <a:effectLst/>
              <a:uLnTx/>
              <a:uFillTx/>
              <a:latin typeface="Arial" panose="020B0604020202020204" pitchFamily="34" charset="0"/>
              <a:cs typeface="Arial" panose="020B0604020202020204" pitchFamily="34" charset="0"/>
            </a:endParaRPr>
          </a:p>
        </p:txBody>
      </p:sp>
      <p:sp>
        <p:nvSpPr>
          <p:cNvPr id="23"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ody and Picture Right 1">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a:xfrm>
            <a:off x="237600" y="1237099"/>
            <a:ext cx="4086000" cy="702000"/>
          </a:xfrm>
          <a:prstGeom prst="rect">
            <a:avLst/>
          </a:prstGeom>
        </p:spPr>
        <p:txBody>
          <a:bodyPr vert="horz"/>
          <a:lstStyle>
            <a:lvl1pPr marL="0" indent="0" algn="l">
              <a:spcBef>
                <a:spcPts val="0"/>
              </a:spcBef>
              <a:buNone/>
              <a:defRPr sz="1800" baseline="0">
                <a:solidFill>
                  <a:schemeClr val="tx1"/>
                </a:solidFill>
                <a:latin typeface="Arial" panose="020B0604020202020204" pitchFamily="34" charset="0"/>
                <a:cs typeface="Arial" panose="020B0604020202020204"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a:t>Click to edit Master text styles</a:t>
            </a:r>
            <a:endParaRPr lang="en-GB" noProof="0" dirty="0"/>
          </a:p>
        </p:txBody>
      </p:sp>
      <p:sp>
        <p:nvSpPr>
          <p:cNvPr id="19" name="Picture Placeholder 16"/>
          <p:cNvSpPr>
            <a:spLocks noGrp="1"/>
          </p:cNvSpPr>
          <p:nvPr>
            <p:ph type="pic" sz="quarter" idx="14"/>
          </p:nvPr>
        </p:nvSpPr>
        <p:spPr>
          <a:xfrm>
            <a:off x="4680000" y="1252800"/>
            <a:ext cx="4086000" cy="2835988"/>
          </a:xfrm>
          <a:prstGeom prst="rect">
            <a:avLst/>
          </a:prstGeom>
        </p:spPr>
        <p:txBody>
          <a:bodyPr vert="horz" lIns="0" tIns="0" rIns="0" bIns="0" anchor="ctr" anchorCtr="0"/>
          <a:lstStyle>
            <a:lvl1pPr marL="0" indent="0" algn="ctr">
              <a:spcBef>
                <a:spcPts val="0"/>
              </a:spcBef>
              <a:buNone/>
              <a:defRPr sz="1050" baseline="0">
                <a:solidFill>
                  <a:schemeClr val="tx1"/>
                </a:solidFill>
                <a:latin typeface="Arial" panose="020B0604020202020204" pitchFamily="34" charset="0"/>
                <a:cs typeface="Arial" panose="020B0604020202020204" pitchFamily="34" charset="0"/>
              </a:defRPr>
            </a:lvl1pPr>
          </a:lstStyle>
          <a:p>
            <a:r>
              <a:rPr lang="en-GB" noProof="0"/>
              <a:t>Click icon to add picture</a:t>
            </a:r>
            <a:endParaRPr lang="en-GB" noProof="0"/>
          </a:p>
        </p:txBody>
      </p:sp>
      <p:sp>
        <p:nvSpPr>
          <p:cNvPr id="6"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7"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endParaRPr lang="en-GB" noProof="0"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ody and Picture Right 2">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a:xfrm>
            <a:off x="237600" y="1237099"/>
            <a:ext cx="4086000" cy="702000"/>
          </a:xfrm>
          <a:prstGeom prst="rect">
            <a:avLst/>
          </a:prstGeom>
        </p:spPr>
        <p:txBody>
          <a:bodyPr vert="horz"/>
          <a:lstStyle>
            <a:lvl1pPr marL="0" indent="0" algn="l">
              <a:spcBef>
                <a:spcPts val="0"/>
              </a:spcBef>
              <a:buNone/>
              <a:defRPr sz="1800" baseline="0">
                <a:solidFill>
                  <a:schemeClr val="tx1"/>
                </a:solidFill>
                <a:latin typeface="Arial" panose="020B0604020202020204" pitchFamily="34" charset="0"/>
                <a:cs typeface="Arial" panose="020B0604020202020204"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a:t>Click to edit Master text styles</a:t>
            </a:r>
            <a:endParaRPr lang="en-GB" noProof="0" dirty="0"/>
          </a:p>
        </p:txBody>
      </p:sp>
      <p:sp>
        <p:nvSpPr>
          <p:cNvPr id="19" name="Picture Placeholder 16"/>
          <p:cNvSpPr>
            <a:spLocks noGrp="1"/>
          </p:cNvSpPr>
          <p:nvPr>
            <p:ph type="pic" sz="quarter" idx="14"/>
          </p:nvPr>
        </p:nvSpPr>
        <p:spPr>
          <a:xfrm>
            <a:off x="4680000" y="1261267"/>
            <a:ext cx="4086000" cy="1485000"/>
          </a:xfrm>
          <a:prstGeom prst="rect">
            <a:avLst/>
          </a:prstGeom>
        </p:spPr>
        <p:txBody>
          <a:bodyPr vert="horz" lIns="0" tIns="0" rIns="0" bIns="0" anchor="ctr" anchorCtr="0"/>
          <a:lstStyle>
            <a:lvl1pPr marL="0" indent="0" algn="ctr">
              <a:spcBef>
                <a:spcPts val="0"/>
              </a:spcBef>
              <a:buNone/>
              <a:defRPr sz="1050" baseline="0">
                <a:solidFill>
                  <a:schemeClr val="tx1"/>
                </a:solidFill>
                <a:latin typeface="Arial" panose="020B0604020202020204" pitchFamily="34" charset="0"/>
                <a:cs typeface="Arial" panose="020B0604020202020204" pitchFamily="34" charset="0"/>
              </a:defRPr>
            </a:lvl1pPr>
          </a:lstStyle>
          <a:p>
            <a:r>
              <a:rPr lang="en-GB" noProof="0"/>
              <a:t>Click icon to add picture</a:t>
            </a:r>
            <a:endParaRPr lang="en-GB" noProof="0"/>
          </a:p>
        </p:txBody>
      </p:sp>
      <p:sp>
        <p:nvSpPr>
          <p:cNvPr id="20" name="Picture Placeholder 16"/>
          <p:cNvSpPr>
            <a:spLocks noGrp="1"/>
          </p:cNvSpPr>
          <p:nvPr>
            <p:ph type="pic" sz="quarter" idx="15"/>
          </p:nvPr>
        </p:nvSpPr>
        <p:spPr>
          <a:xfrm>
            <a:off x="4680000" y="2904253"/>
            <a:ext cx="4086000" cy="1485000"/>
          </a:xfrm>
          <a:prstGeom prst="rect">
            <a:avLst/>
          </a:prstGeom>
        </p:spPr>
        <p:txBody>
          <a:bodyPr vert="horz" lIns="0" tIns="0" rIns="0" bIns="0" anchor="ctr" anchorCtr="0"/>
          <a:lstStyle>
            <a:lvl1pPr marL="0" indent="0" algn="ctr">
              <a:spcBef>
                <a:spcPts val="0"/>
              </a:spcBef>
              <a:buNone/>
              <a:defRPr sz="1050" baseline="0">
                <a:solidFill>
                  <a:schemeClr val="tx1"/>
                </a:solidFill>
                <a:latin typeface="Arial" panose="020B0604020202020204" pitchFamily="34" charset="0"/>
                <a:cs typeface="Arial" panose="020B0604020202020204" pitchFamily="34" charset="0"/>
              </a:defRPr>
            </a:lvl1pPr>
          </a:lstStyle>
          <a:p>
            <a:r>
              <a:rPr lang="en-GB" noProof="0"/>
              <a:t>Click icon to add picture</a:t>
            </a:r>
            <a:endParaRPr lang="en-GB" noProof="0"/>
          </a:p>
        </p:txBody>
      </p:sp>
      <p:sp>
        <p:nvSpPr>
          <p:cNvPr id="7"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8"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endParaRPr lang="en-GB" noProof="0"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ody and Picture Lower 1">
    <p:spTree>
      <p:nvGrpSpPr>
        <p:cNvPr id="1" name=""/>
        <p:cNvGrpSpPr/>
        <p:nvPr/>
      </p:nvGrpSpPr>
      <p:grpSpPr>
        <a:xfrm>
          <a:off x="0" y="0"/>
          <a:ext cx="0" cy="0"/>
          <a:chOff x="0" y="0"/>
          <a:chExt cx="0" cy="0"/>
        </a:xfrm>
      </p:grpSpPr>
      <p:sp>
        <p:nvSpPr>
          <p:cNvPr id="22" name="Picture Placeholder 16"/>
          <p:cNvSpPr>
            <a:spLocks noGrp="1"/>
          </p:cNvSpPr>
          <p:nvPr>
            <p:ph type="pic" sz="quarter" idx="16"/>
          </p:nvPr>
        </p:nvSpPr>
        <p:spPr>
          <a:xfrm>
            <a:off x="327600" y="2766792"/>
            <a:ext cx="4140000" cy="1620000"/>
          </a:xfrm>
          <a:prstGeom prst="rect">
            <a:avLst/>
          </a:prstGeom>
        </p:spPr>
        <p:txBody>
          <a:bodyPr vert="horz" lIns="0" tIns="0" rIns="0" bIns="0" anchor="ctr" anchorCtr="0"/>
          <a:lstStyle>
            <a:lvl1pPr marL="0" indent="0" algn="ctr">
              <a:lnSpc>
                <a:spcPct val="100000"/>
              </a:lnSpc>
              <a:spcBef>
                <a:spcPts val="0"/>
              </a:spcBef>
              <a:spcAft>
                <a:spcPts val="0"/>
              </a:spcAft>
              <a:buNone/>
              <a:defRPr sz="1050" baseline="0">
                <a:solidFill>
                  <a:schemeClr val="tx1"/>
                </a:solidFill>
                <a:latin typeface="Arial" panose="020B0604020202020204" pitchFamily="34" charset="0"/>
                <a:cs typeface="Arial" panose="020B0604020202020204" pitchFamily="34" charset="0"/>
              </a:defRPr>
            </a:lvl1pPr>
          </a:lstStyle>
          <a:p>
            <a:r>
              <a:rPr lang="en-GB" noProof="0" dirty="0"/>
              <a:t>Click icon to add picture</a:t>
            </a:r>
            <a:endParaRPr lang="en-GB" noProof="0" dirty="0"/>
          </a:p>
        </p:txBody>
      </p:sp>
      <p:sp>
        <p:nvSpPr>
          <p:cNvPr id="17" name="Text Placeholder 2"/>
          <p:cNvSpPr>
            <a:spLocks noGrp="1"/>
          </p:cNvSpPr>
          <p:nvPr>
            <p:ph type="body" sz="quarter" idx="13"/>
          </p:nvPr>
        </p:nvSpPr>
        <p:spPr>
          <a:xfrm>
            <a:off x="236537" y="1237097"/>
            <a:ext cx="7056000" cy="1440000"/>
          </a:xfrm>
          <a:prstGeom prst="rect">
            <a:avLst/>
          </a:prstGeom>
        </p:spPr>
        <p:txBody>
          <a:bodyPr vert="horz"/>
          <a:lstStyle>
            <a:lvl1pPr marL="0" marR="0" indent="0" algn="l" defTabSz="685800" rtl="0" eaLnBrk="1" fontAlgn="base" latinLnBrk="0" hangingPunct="1">
              <a:lnSpc>
                <a:spcPct val="100000"/>
              </a:lnSpc>
              <a:spcBef>
                <a:spcPts val="0"/>
              </a:spcBef>
              <a:spcAft>
                <a:spcPts val="0"/>
              </a:spcAft>
              <a:buClrTx/>
              <a:buSzTx/>
              <a:buFontTx/>
              <a:buNone/>
              <a:defRPr sz="1800">
                <a:solidFill>
                  <a:schemeClr val="tx1"/>
                </a:solidFill>
                <a:latin typeface="Arial" panose="020B0604020202020204" pitchFamily="34" charset="0"/>
                <a:cs typeface="Arial" panose="020B0604020202020204" pitchFamily="34" charset="0"/>
              </a:defRPr>
            </a:lvl1pPr>
            <a:lvl2pPr marL="198755" marR="0" indent="-197485" algn="l" defTabSz="685800" rtl="0" eaLnBrk="1" fontAlgn="base" latinLnBrk="0" hangingPunct="1">
              <a:lnSpc>
                <a:spcPct val="90000"/>
              </a:lnSpc>
              <a:spcBef>
                <a:spcPct val="0"/>
              </a:spcBef>
              <a:spcAft>
                <a:spcPct val="0"/>
              </a:spcAft>
              <a:buClrTx/>
              <a:buSzTx/>
              <a:buFontTx/>
              <a:buChar char="•"/>
              <a:defRPr sz="1350"/>
            </a:lvl2pPr>
            <a:lvl3pPr marL="466725" marR="0" indent="-135890" algn="l" defTabSz="685800" rtl="0" eaLnBrk="1" fontAlgn="base" latinLnBrk="0" hangingPunct="1">
              <a:lnSpc>
                <a:spcPct val="90000"/>
              </a:lnSpc>
              <a:spcBef>
                <a:spcPct val="0"/>
              </a:spcBef>
              <a:spcAft>
                <a:spcPct val="0"/>
              </a:spcAft>
              <a:buClrTx/>
              <a:buSzTx/>
              <a:buFont typeface="Arial" panose="020B0604020202020204" pitchFamily="34" charset="0"/>
              <a:buChar char="-"/>
              <a:defRPr sz="1350"/>
            </a:lvl3pPr>
            <a:lvl4pPr marL="1243330" indent="-214630">
              <a:buFont typeface="Arial" panose="020B0604020202020204"/>
              <a:buChar char="•"/>
              <a:defRPr sz="1350"/>
            </a:lvl4pPr>
            <a:lvl5pPr marL="1586230" indent="-214630">
              <a:buFont typeface="Arial" panose="020B0604020202020204"/>
              <a:buChar char="•"/>
              <a:defRPr sz="1350"/>
            </a:lvl5pPr>
          </a:lstStyle>
          <a:p>
            <a:pPr lvl="0"/>
            <a:r>
              <a:rPr lang="en-GB" noProof="0" dirty="0"/>
              <a:t>Click to edit Master text styles</a:t>
            </a:r>
            <a:endParaRPr lang="en-GB" noProof="0" dirty="0"/>
          </a:p>
        </p:txBody>
      </p:sp>
      <p:sp>
        <p:nvSpPr>
          <p:cNvPr id="6"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7"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endParaRPr lang="en-GB" noProof="0"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ody and Picture Lower 2">
    <p:spTree>
      <p:nvGrpSpPr>
        <p:cNvPr id="1" name=""/>
        <p:cNvGrpSpPr/>
        <p:nvPr/>
      </p:nvGrpSpPr>
      <p:grpSpPr>
        <a:xfrm>
          <a:off x="0" y="0"/>
          <a:ext cx="0" cy="0"/>
          <a:chOff x="0" y="0"/>
          <a:chExt cx="0" cy="0"/>
        </a:xfrm>
      </p:grpSpPr>
      <p:sp>
        <p:nvSpPr>
          <p:cNvPr id="21" name="Picture Placeholder 16"/>
          <p:cNvSpPr>
            <a:spLocks noGrp="1"/>
          </p:cNvSpPr>
          <p:nvPr>
            <p:ph type="pic" sz="quarter" idx="15"/>
          </p:nvPr>
        </p:nvSpPr>
        <p:spPr>
          <a:xfrm>
            <a:off x="4618800" y="2766792"/>
            <a:ext cx="4140000" cy="1620000"/>
          </a:xfrm>
          <a:prstGeom prst="rect">
            <a:avLst/>
          </a:prstGeom>
        </p:spPr>
        <p:txBody>
          <a:bodyPr vert="horz" lIns="0" tIns="0" rIns="0" bIns="0" anchor="ctr" anchorCtr="0"/>
          <a:lstStyle>
            <a:lvl1pPr marL="0" indent="0" algn="ctr">
              <a:lnSpc>
                <a:spcPct val="100000"/>
              </a:lnSpc>
              <a:spcBef>
                <a:spcPts val="0"/>
              </a:spcBef>
              <a:spcAft>
                <a:spcPts val="0"/>
              </a:spcAft>
              <a:buNone/>
              <a:defRPr sz="1050" baseline="0">
                <a:solidFill>
                  <a:schemeClr val="tx1"/>
                </a:solidFill>
                <a:latin typeface="Arial" panose="020B0604020202020204" pitchFamily="34" charset="0"/>
                <a:cs typeface="Arial" panose="020B0604020202020204" pitchFamily="34" charset="0"/>
              </a:defRPr>
            </a:lvl1pPr>
          </a:lstStyle>
          <a:p>
            <a:r>
              <a:rPr lang="en-GB" noProof="0"/>
              <a:t>Click icon to add picture</a:t>
            </a:r>
            <a:endParaRPr lang="en-GB" noProof="0"/>
          </a:p>
        </p:txBody>
      </p:sp>
      <p:sp>
        <p:nvSpPr>
          <p:cNvPr id="22" name="Picture Placeholder 16"/>
          <p:cNvSpPr>
            <a:spLocks noGrp="1"/>
          </p:cNvSpPr>
          <p:nvPr>
            <p:ph type="pic" sz="quarter" idx="16"/>
          </p:nvPr>
        </p:nvSpPr>
        <p:spPr>
          <a:xfrm>
            <a:off x="327600" y="2766792"/>
            <a:ext cx="4140000" cy="1620000"/>
          </a:xfrm>
          <a:prstGeom prst="rect">
            <a:avLst/>
          </a:prstGeom>
        </p:spPr>
        <p:txBody>
          <a:bodyPr vert="horz" lIns="0" tIns="0" rIns="0" bIns="0" anchor="ctr" anchorCtr="0"/>
          <a:lstStyle>
            <a:lvl1pPr marL="0" indent="0" algn="ctr">
              <a:lnSpc>
                <a:spcPct val="100000"/>
              </a:lnSpc>
              <a:spcBef>
                <a:spcPts val="0"/>
              </a:spcBef>
              <a:spcAft>
                <a:spcPts val="0"/>
              </a:spcAft>
              <a:buNone/>
              <a:defRPr sz="1050" baseline="0">
                <a:solidFill>
                  <a:schemeClr val="tx1"/>
                </a:solidFill>
                <a:latin typeface="Arial" panose="020B0604020202020204" pitchFamily="34" charset="0"/>
                <a:cs typeface="Arial" panose="020B0604020202020204" pitchFamily="34" charset="0"/>
              </a:defRPr>
            </a:lvl1pPr>
          </a:lstStyle>
          <a:p>
            <a:r>
              <a:rPr lang="en-GB" noProof="0" dirty="0"/>
              <a:t>Click icon to add picture</a:t>
            </a:r>
            <a:endParaRPr lang="en-GB" noProof="0" dirty="0"/>
          </a:p>
        </p:txBody>
      </p:sp>
      <p:sp>
        <p:nvSpPr>
          <p:cNvPr id="17" name="Text Placeholder 2"/>
          <p:cNvSpPr>
            <a:spLocks noGrp="1"/>
          </p:cNvSpPr>
          <p:nvPr>
            <p:ph type="body" sz="quarter" idx="13"/>
          </p:nvPr>
        </p:nvSpPr>
        <p:spPr>
          <a:xfrm>
            <a:off x="236537" y="1237099"/>
            <a:ext cx="7056000" cy="1440000"/>
          </a:xfrm>
          <a:prstGeom prst="rect">
            <a:avLst/>
          </a:prstGeom>
        </p:spPr>
        <p:txBody>
          <a:bodyPr vert="horz"/>
          <a:lstStyle>
            <a:lvl1pPr marL="0" marR="0" indent="0" algn="l" defTabSz="685800" rtl="0" eaLnBrk="1" fontAlgn="base" latinLnBrk="0" hangingPunct="1">
              <a:lnSpc>
                <a:spcPct val="100000"/>
              </a:lnSpc>
              <a:spcBef>
                <a:spcPts val="0"/>
              </a:spcBef>
              <a:spcAft>
                <a:spcPts val="0"/>
              </a:spcAft>
              <a:buClrTx/>
              <a:buSzTx/>
              <a:buFontTx/>
              <a:buNone/>
              <a:defRPr sz="1800">
                <a:solidFill>
                  <a:schemeClr val="tx1"/>
                </a:solidFill>
                <a:latin typeface="Arial" panose="020B0604020202020204" pitchFamily="34" charset="0"/>
                <a:cs typeface="Arial" panose="020B0604020202020204" pitchFamily="34" charset="0"/>
              </a:defRPr>
            </a:lvl1pPr>
            <a:lvl2pPr marL="198755" marR="0" indent="-197485" algn="l" defTabSz="685800" rtl="0" eaLnBrk="1" fontAlgn="base" latinLnBrk="0" hangingPunct="1">
              <a:lnSpc>
                <a:spcPct val="90000"/>
              </a:lnSpc>
              <a:spcBef>
                <a:spcPct val="0"/>
              </a:spcBef>
              <a:spcAft>
                <a:spcPct val="0"/>
              </a:spcAft>
              <a:buClrTx/>
              <a:buSzTx/>
              <a:buFontTx/>
              <a:buChar char="•"/>
              <a:defRPr sz="1350"/>
            </a:lvl2pPr>
            <a:lvl3pPr marL="466725" marR="0" indent="-135890" algn="l" defTabSz="685800" rtl="0" eaLnBrk="1" fontAlgn="base" latinLnBrk="0" hangingPunct="1">
              <a:lnSpc>
                <a:spcPct val="90000"/>
              </a:lnSpc>
              <a:spcBef>
                <a:spcPct val="0"/>
              </a:spcBef>
              <a:spcAft>
                <a:spcPct val="0"/>
              </a:spcAft>
              <a:buClrTx/>
              <a:buSzTx/>
              <a:buFont typeface="Arial" panose="020B0604020202020204" pitchFamily="34" charset="0"/>
              <a:buChar char="-"/>
              <a:defRPr sz="1350"/>
            </a:lvl3pPr>
            <a:lvl4pPr marL="1243330" indent="-214630">
              <a:buFont typeface="Arial" panose="020B0604020202020204"/>
              <a:buChar char="•"/>
              <a:defRPr sz="1350"/>
            </a:lvl4pPr>
            <a:lvl5pPr marL="1586230" indent="-214630">
              <a:buFont typeface="Arial" panose="020B0604020202020204"/>
              <a:buChar char="•"/>
              <a:defRPr sz="1350"/>
            </a:lvl5pPr>
          </a:lstStyle>
          <a:p>
            <a:pPr lvl="0"/>
            <a:r>
              <a:rPr lang="en-GB" noProof="0" dirty="0"/>
              <a:t>Click to edit Master text styles</a:t>
            </a:r>
            <a:endParaRPr lang="en-GB" noProof="0" dirty="0"/>
          </a:p>
        </p:txBody>
      </p:sp>
      <p:sp>
        <p:nvSpPr>
          <p:cNvPr id="7"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8"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endParaRPr lang="en-GB" noProof="0"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ody and Picture Lower 3">
    <p:spTree>
      <p:nvGrpSpPr>
        <p:cNvPr id="1" name=""/>
        <p:cNvGrpSpPr/>
        <p:nvPr/>
      </p:nvGrpSpPr>
      <p:grpSpPr>
        <a:xfrm>
          <a:off x="0" y="0"/>
          <a:ext cx="0" cy="0"/>
          <a:chOff x="0" y="0"/>
          <a:chExt cx="0" cy="0"/>
        </a:xfrm>
      </p:grpSpPr>
      <p:sp>
        <p:nvSpPr>
          <p:cNvPr id="17" name="Picture Placeholder 16"/>
          <p:cNvSpPr>
            <a:spLocks noGrp="1"/>
          </p:cNvSpPr>
          <p:nvPr>
            <p:ph type="pic" sz="quarter" idx="14"/>
          </p:nvPr>
        </p:nvSpPr>
        <p:spPr>
          <a:xfrm>
            <a:off x="327600" y="2766792"/>
            <a:ext cx="2700000" cy="1620000"/>
          </a:xfrm>
          <a:prstGeom prst="rect">
            <a:avLst/>
          </a:prstGeom>
        </p:spPr>
        <p:txBody>
          <a:bodyPr vert="horz" lIns="0" tIns="0" rIns="0" bIns="0" anchor="ctr" anchorCtr="0"/>
          <a:lstStyle>
            <a:lvl1pPr marL="0" indent="0" algn="ctr">
              <a:lnSpc>
                <a:spcPct val="100000"/>
              </a:lnSpc>
              <a:spcBef>
                <a:spcPts val="0"/>
              </a:spcBef>
              <a:spcAft>
                <a:spcPts val="0"/>
              </a:spcAft>
              <a:buNone/>
              <a:defRPr sz="1050" baseline="0">
                <a:solidFill>
                  <a:schemeClr val="tx1"/>
                </a:solidFill>
                <a:latin typeface="Arial" panose="020B0604020202020204" pitchFamily="34" charset="0"/>
                <a:cs typeface="Arial" panose="020B0604020202020204" pitchFamily="34" charset="0"/>
              </a:defRPr>
            </a:lvl1pPr>
          </a:lstStyle>
          <a:p>
            <a:r>
              <a:rPr lang="en-GB" noProof="0" dirty="0"/>
              <a:t>Click icon to add picture</a:t>
            </a:r>
            <a:endParaRPr lang="en-GB" noProof="0" dirty="0"/>
          </a:p>
        </p:txBody>
      </p:sp>
      <p:sp>
        <p:nvSpPr>
          <p:cNvPr id="18" name="Picture Placeholder 16"/>
          <p:cNvSpPr>
            <a:spLocks noGrp="1"/>
          </p:cNvSpPr>
          <p:nvPr>
            <p:ph type="pic" sz="quarter" idx="15"/>
          </p:nvPr>
        </p:nvSpPr>
        <p:spPr>
          <a:xfrm>
            <a:off x="3201023" y="2766792"/>
            <a:ext cx="2700000" cy="1620000"/>
          </a:xfrm>
          <a:prstGeom prst="rect">
            <a:avLst/>
          </a:prstGeom>
        </p:spPr>
        <p:txBody>
          <a:bodyPr vert="horz" lIns="0" tIns="0" rIns="0" bIns="0" anchor="ctr" anchorCtr="0"/>
          <a:lstStyle>
            <a:lvl1pPr marL="0" indent="0" algn="ctr">
              <a:lnSpc>
                <a:spcPct val="100000"/>
              </a:lnSpc>
              <a:spcBef>
                <a:spcPts val="0"/>
              </a:spcBef>
              <a:spcAft>
                <a:spcPts val="0"/>
              </a:spcAft>
              <a:buNone/>
              <a:defRPr sz="1050" baseline="0">
                <a:solidFill>
                  <a:schemeClr val="tx1"/>
                </a:solidFill>
                <a:latin typeface="Arial" panose="020B0604020202020204" pitchFamily="34" charset="0"/>
                <a:cs typeface="Arial" panose="020B0604020202020204" pitchFamily="34" charset="0"/>
              </a:defRPr>
            </a:lvl1pPr>
          </a:lstStyle>
          <a:p>
            <a:r>
              <a:rPr lang="en-GB" noProof="0"/>
              <a:t>Click icon to add picture</a:t>
            </a:r>
            <a:endParaRPr lang="en-GB" noProof="0"/>
          </a:p>
        </p:txBody>
      </p:sp>
      <p:sp>
        <p:nvSpPr>
          <p:cNvPr id="19" name="Picture Placeholder 16"/>
          <p:cNvSpPr>
            <a:spLocks noGrp="1"/>
          </p:cNvSpPr>
          <p:nvPr>
            <p:ph type="pic" sz="quarter" idx="16"/>
          </p:nvPr>
        </p:nvSpPr>
        <p:spPr>
          <a:xfrm>
            <a:off x="6067748" y="2766792"/>
            <a:ext cx="2700000" cy="1620000"/>
          </a:xfrm>
          <a:prstGeom prst="rect">
            <a:avLst/>
          </a:prstGeom>
        </p:spPr>
        <p:txBody>
          <a:bodyPr vert="horz" lIns="0" tIns="0" rIns="0" bIns="0" anchor="ctr" anchorCtr="0"/>
          <a:lstStyle>
            <a:lvl1pPr marL="0" indent="0" algn="ctr">
              <a:lnSpc>
                <a:spcPct val="100000"/>
              </a:lnSpc>
              <a:spcBef>
                <a:spcPts val="0"/>
              </a:spcBef>
              <a:spcAft>
                <a:spcPts val="0"/>
              </a:spcAft>
              <a:buNone/>
              <a:defRPr sz="1050" baseline="0">
                <a:solidFill>
                  <a:schemeClr val="tx1"/>
                </a:solidFill>
                <a:latin typeface="Arial" panose="020B0604020202020204" pitchFamily="34" charset="0"/>
                <a:cs typeface="Arial" panose="020B0604020202020204" pitchFamily="34" charset="0"/>
              </a:defRPr>
            </a:lvl1pPr>
          </a:lstStyle>
          <a:p>
            <a:r>
              <a:rPr lang="en-GB" noProof="0"/>
              <a:t>Click icon to add picture</a:t>
            </a:r>
            <a:endParaRPr lang="en-GB" noProof="0"/>
          </a:p>
        </p:txBody>
      </p:sp>
      <p:sp>
        <p:nvSpPr>
          <p:cNvPr id="21" name="Text Placeholder 2"/>
          <p:cNvSpPr>
            <a:spLocks noGrp="1"/>
          </p:cNvSpPr>
          <p:nvPr>
            <p:ph type="body" sz="quarter" idx="13"/>
          </p:nvPr>
        </p:nvSpPr>
        <p:spPr>
          <a:xfrm>
            <a:off x="236537" y="1237098"/>
            <a:ext cx="7056000" cy="1440000"/>
          </a:xfrm>
          <a:prstGeom prst="rect">
            <a:avLst/>
          </a:prstGeom>
        </p:spPr>
        <p:txBody>
          <a:bodyPr vert="horz"/>
          <a:lstStyle>
            <a:lvl1pPr marL="0" marR="0" indent="0" algn="l" defTabSz="685800" rtl="0" eaLnBrk="1" fontAlgn="base" latinLnBrk="0" hangingPunct="1">
              <a:lnSpc>
                <a:spcPct val="100000"/>
              </a:lnSpc>
              <a:spcBef>
                <a:spcPts val="0"/>
              </a:spcBef>
              <a:spcAft>
                <a:spcPts val="0"/>
              </a:spcAft>
              <a:buClrTx/>
              <a:buSzTx/>
              <a:buFontTx/>
              <a:buNone/>
              <a:defRPr sz="1800">
                <a:solidFill>
                  <a:schemeClr val="tx1"/>
                </a:solidFill>
                <a:latin typeface="Arial" panose="020B0604020202020204" pitchFamily="34" charset="0"/>
                <a:cs typeface="Arial" panose="020B0604020202020204" pitchFamily="34" charset="0"/>
              </a:defRPr>
            </a:lvl1pPr>
            <a:lvl2pPr marL="198755" marR="0" indent="-197485" algn="l" defTabSz="685800" rtl="0" eaLnBrk="1" fontAlgn="base" latinLnBrk="0" hangingPunct="1">
              <a:lnSpc>
                <a:spcPct val="90000"/>
              </a:lnSpc>
              <a:spcBef>
                <a:spcPct val="0"/>
              </a:spcBef>
              <a:spcAft>
                <a:spcPct val="0"/>
              </a:spcAft>
              <a:buClrTx/>
              <a:buSzTx/>
              <a:buFontTx/>
              <a:buChar char="•"/>
              <a:defRPr sz="1350"/>
            </a:lvl2pPr>
            <a:lvl3pPr marL="466725" marR="0" indent="-135890" algn="l" defTabSz="685800" rtl="0" eaLnBrk="1" fontAlgn="base" latinLnBrk="0" hangingPunct="1">
              <a:lnSpc>
                <a:spcPct val="90000"/>
              </a:lnSpc>
              <a:spcBef>
                <a:spcPct val="0"/>
              </a:spcBef>
              <a:spcAft>
                <a:spcPct val="0"/>
              </a:spcAft>
              <a:buClrTx/>
              <a:buSzTx/>
              <a:buFont typeface="Arial" panose="020B0604020202020204" pitchFamily="34" charset="0"/>
              <a:buChar char="-"/>
              <a:defRPr sz="1350"/>
            </a:lvl3pPr>
            <a:lvl4pPr marL="1243330" indent="-214630">
              <a:buFont typeface="Arial" panose="020B0604020202020204"/>
              <a:buChar char="•"/>
              <a:defRPr sz="1350"/>
            </a:lvl4pPr>
            <a:lvl5pPr marL="1586230" indent="-214630">
              <a:buFont typeface="Arial" panose="020B0604020202020204"/>
              <a:buChar char="•"/>
              <a:defRPr sz="1350"/>
            </a:lvl5pPr>
          </a:lstStyle>
          <a:p>
            <a:pPr lvl="0"/>
            <a:r>
              <a:rPr lang="en-GB" noProof="0" dirty="0"/>
              <a:t>Click to edit Master text styles</a:t>
            </a:r>
            <a:endParaRPr lang="en-GB" noProof="0" dirty="0"/>
          </a:p>
        </p:txBody>
      </p:sp>
      <p:sp>
        <p:nvSpPr>
          <p:cNvPr id="8"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9"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endParaRPr lang="en-GB" noProof="0"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s Lis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236537" y="1233071"/>
            <a:ext cx="8766174" cy="3172500"/>
          </a:xfrm>
          <a:prstGeom prst="rect">
            <a:avLst/>
          </a:prstGeom>
        </p:spPr>
        <p:txBody>
          <a:bodyPr/>
          <a:lstStyle>
            <a:lvl1pPr marL="269875" indent="-269875">
              <a:lnSpc>
                <a:spcPct val="100000"/>
              </a:lnSpc>
              <a:spcBef>
                <a:spcPts val="0"/>
              </a:spcBef>
              <a:buClrTx/>
              <a:buFont typeface="+mj-lt"/>
              <a:buAutoNum type="arabicPeriod"/>
              <a:defRPr sz="1800" b="1">
                <a:solidFill>
                  <a:schemeClr val="tx1"/>
                </a:solidFill>
                <a:latin typeface="Arial" panose="020B0604020202020204" pitchFamily="34" charset="0"/>
                <a:cs typeface="Arial" panose="020B0604020202020204" pitchFamily="34" charset="0"/>
              </a:defRPr>
            </a:lvl1pPr>
            <a:lvl2pPr marL="472440" indent="-135255">
              <a:lnSpc>
                <a:spcPct val="100000"/>
              </a:lnSpc>
              <a:spcBef>
                <a:spcPts val="0"/>
              </a:spcBef>
              <a:buClrTx/>
              <a:buFont typeface="Arial" panose="020B0604020202020204" pitchFamily="34" charset="0"/>
              <a:buChar char="•"/>
              <a:defRPr sz="1600" baseline="0">
                <a:solidFill>
                  <a:schemeClr val="tx1"/>
                </a:solidFill>
                <a:latin typeface="Arial" panose="020B0604020202020204" pitchFamily="34" charset="0"/>
                <a:cs typeface="Arial" panose="020B0604020202020204" pitchFamily="34" charset="0"/>
              </a:defRPr>
            </a:lvl2pPr>
            <a:lvl3pPr>
              <a:defRPr sz="1050" baseline="0">
                <a:latin typeface="Arial" panose="020B0604020202020204" pitchFamily="34" charset="0"/>
                <a:cs typeface="Arial" panose="020B0604020202020204" pitchFamily="34" charset="0"/>
              </a:defRPr>
            </a:lvl3pPr>
            <a:lvl4pPr marL="467360" indent="-135255">
              <a:defRPr sz="1050">
                <a:latin typeface="Arial" panose="020B0604020202020204" pitchFamily="34" charset="0"/>
                <a:cs typeface="Arial" panose="020B0604020202020204" pitchFamily="34" charset="0"/>
              </a:defRPr>
            </a:lvl4pPr>
            <a:lvl5pPr marL="467360">
              <a:defRPr sz="105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a:p>
            <a:pPr lvl="1"/>
            <a:r>
              <a:rPr lang="en-GB" noProof="0" dirty="0"/>
              <a:t>Fourth level</a:t>
            </a:r>
            <a:endParaRPr lang="en-GB" noProof="0" dirty="0"/>
          </a:p>
        </p:txBody>
      </p:sp>
      <p:sp>
        <p:nvSpPr>
          <p:cNvPr id="5"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9"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content title</a:t>
            </a:r>
            <a:endParaRPr lang="en-GB" noProof="0"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6"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endParaRPr lang="en-GB" noProof="0"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showMasterSp="0" userDrawn="1">
  <p:cSld name="Blank">
    <p:spTree>
      <p:nvGrpSpPr>
        <p:cNvPr id="1" name=""/>
        <p:cNvGrpSpPr/>
        <p:nvPr/>
      </p:nvGrpSpPr>
      <p:grpSpPr>
        <a:xfrm>
          <a:off x="0" y="0"/>
          <a:ext cx="0" cy="0"/>
          <a:chOff x="0" y="0"/>
          <a:chExt cx="0" cy="0"/>
        </a:xfrm>
      </p:grpSpPr>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Nav Contents 2">
    <p:spTree>
      <p:nvGrpSpPr>
        <p:cNvPr id="1" name=""/>
        <p:cNvGrpSpPr/>
        <p:nvPr/>
      </p:nvGrpSpPr>
      <p:grpSpPr>
        <a:xfrm>
          <a:off x="0" y="0"/>
          <a:ext cx="0" cy="0"/>
          <a:chOff x="0" y="0"/>
          <a:chExt cx="0" cy="0"/>
        </a:xfrm>
      </p:grpSpPr>
      <p:sp>
        <p:nvSpPr>
          <p:cNvPr id="32" name="Title 8"/>
          <p:cNvSpPr>
            <a:spLocks noGrp="1"/>
          </p:cNvSpPr>
          <p:nvPr>
            <p:ph type="title" hasCustomPrompt="1"/>
          </p:nvPr>
        </p:nvSpPr>
        <p:spPr>
          <a:xfrm>
            <a:off x="237061" y="144000"/>
            <a:ext cx="8280000" cy="504000"/>
          </a:xfrm>
          <a:prstGeom prst="rect">
            <a:avLst/>
          </a:prstGeom>
        </p:spPr>
        <p:txBody>
          <a:bodyPr vert="horz"/>
          <a:lstStyle>
            <a:lvl1pPr algn="l">
              <a:lnSpc>
                <a:spcPct val="100000"/>
              </a:lnSpc>
              <a:defRPr sz="2400" b="1" baseline="0">
                <a:solidFill>
                  <a:schemeClr val="tx2"/>
                </a:solidFill>
                <a:latin typeface="Arial" panose="020B0604020202020204" pitchFamily="34" charset="0"/>
                <a:cs typeface="Arial" panose="020B0604020202020204" pitchFamily="34" charset="0"/>
              </a:defRPr>
            </a:lvl1pPr>
          </a:lstStyle>
          <a:p>
            <a:r>
              <a:rPr lang="en-GB" noProof="0" dirty="0"/>
              <a:t>Click to add navigation 2 title</a:t>
            </a:r>
            <a:endParaRPr lang="en-GB" noProof="0" dirty="0"/>
          </a:p>
        </p:txBody>
      </p:sp>
      <p:sp>
        <p:nvSpPr>
          <p:cNvPr id="23" name="Table Placeholder 29"/>
          <p:cNvSpPr>
            <a:spLocks noGrp="1"/>
          </p:cNvSpPr>
          <p:nvPr>
            <p:ph type="tbl" sz="quarter" idx="15"/>
          </p:nvPr>
        </p:nvSpPr>
        <p:spPr>
          <a:xfrm>
            <a:off x="987429" y="1298350"/>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24" name="Text Placeholder 2"/>
          <p:cNvSpPr>
            <a:spLocks noGrp="1"/>
          </p:cNvSpPr>
          <p:nvPr>
            <p:ph type="body" sz="quarter" idx="14"/>
          </p:nvPr>
        </p:nvSpPr>
        <p:spPr>
          <a:xfrm>
            <a:off x="1046699" y="1409914"/>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25" name="Text Placeholder 49"/>
          <p:cNvSpPr>
            <a:spLocks noGrp="1"/>
          </p:cNvSpPr>
          <p:nvPr>
            <p:ph type="body" sz="quarter" idx="26" hasCustomPrompt="1"/>
          </p:nvPr>
        </p:nvSpPr>
        <p:spPr>
          <a:xfrm>
            <a:off x="330200" y="1298700"/>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1</a:t>
            </a:r>
            <a:endParaRPr lang="en-GB" noProof="0"/>
          </a:p>
        </p:txBody>
      </p:sp>
      <p:sp>
        <p:nvSpPr>
          <p:cNvPr id="26" name="Table Placeholder 29"/>
          <p:cNvSpPr>
            <a:spLocks noGrp="1"/>
          </p:cNvSpPr>
          <p:nvPr>
            <p:ph type="tbl" sz="quarter" idx="27"/>
          </p:nvPr>
        </p:nvSpPr>
        <p:spPr>
          <a:xfrm>
            <a:off x="987429" y="1802617"/>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28" name="Text Placeholder 2"/>
          <p:cNvSpPr>
            <a:spLocks noGrp="1"/>
          </p:cNvSpPr>
          <p:nvPr>
            <p:ph type="body" sz="quarter" idx="28"/>
          </p:nvPr>
        </p:nvSpPr>
        <p:spPr>
          <a:xfrm>
            <a:off x="1046699" y="1914181"/>
            <a:ext cx="5718173" cy="295649"/>
          </a:xfrm>
          <a:prstGeom prst="rect">
            <a:avLst/>
          </a:prstGeom>
        </p:spPr>
        <p:txBody>
          <a:bodyPr vert="horz"/>
          <a:lstStyle>
            <a:lvl1pPr marL="0" indent="0">
              <a:lnSpc>
                <a:spcPct val="60000"/>
              </a:lnSpc>
              <a:buNone/>
              <a:defRPr sz="1600" b="1" baseline="0">
                <a:solidFill>
                  <a:schemeClr val="tx2"/>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a:p>
        </p:txBody>
      </p:sp>
      <p:sp>
        <p:nvSpPr>
          <p:cNvPr id="29" name="Text Placeholder 49"/>
          <p:cNvSpPr>
            <a:spLocks noGrp="1"/>
          </p:cNvSpPr>
          <p:nvPr>
            <p:ph type="body" sz="quarter" idx="29" hasCustomPrompt="1"/>
          </p:nvPr>
        </p:nvSpPr>
        <p:spPr>
          <a:xfrm>
            <a:off x="330200" y="1802967"/>
            <a:ext cx="540000" cy="405000"/>
          </a:xfrm>
          <a:prstGeom prst="rect">
            <a:avLst/>
          </a:prstGeom>
          <a:solidFill>
            <a:srgbClr val="D8DCDE"/>
          </a:solidFill>
          <a:ln w="19050" cmpd="sng">
            <a:noFill/>
          </a:ln>
        </p:spPr>
        <p:txBody>
          <a:bodyPr vert="horz" anchor="ctr"/>
          <a:lstStyle>
            <a:lvl1pPr marL="0" indent="0" algn="ctr">
              <a:lnSpc>
                <a:spcPct val="90000"/>
              </a:lnSpc>
              <a:spcBef>
                <a:spcPts val="0"/>
              </a:spcBef>
              <a:buNone/>
              <a:defRPr sz="1800" b="1">
                <a:solidFill>
                  <a:schemeClr val="tx2"/>
                </a:solidFill>
                <a:latin typeface="Arial" panose="020B0604020202020204" pitchFamily="34" charset="0"/>
                <a:cs typeface="Arial" panose="020B0604020202020204" pitchFamily="34" charset="0"/>
              </a:defRPr>
            </a:lvl1pPr>
          </a:lstStyle>
          <a:p>
            <a:pPr lvl="0"/>
            <a:r>
              <a:rPr lang="en-GB" noProof="0" dirty="0"/>
              <a:t>2</a:t>
            </a:r>
            <a:endParaRPr lang="en-GB" noProof="0" dirty="0"/>
          </a:p>
        </p:txBody>
      </p:sp>
      <p:sp>
        <p:nvSpPr>
          <p:cNvPr id="30" name="Table Placeholder 29"/>
          <p:cNvSpPr>
            <a:spLocks noGrp="1"/>
          </p:cNvSpPr>
          <p:nvPr>
            <p:ph type="tbl" sz="quarter" idx="30"/>
          </p:nvPr>
        </p:nvSpPr>
        <p:spPr>
          <a:xfrm>
            <a:off x="987429" y="2311673"/>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31" name="Text Placeholder 2"/>
          <p:cNvSpPr>
            <a:spLocks noGrp="1"/>
          </p:cNvSpPr>
          <p:nvPr>
            <p:ph type="body" sz="quarter" idx="31"/>
          </p:nvPr>
        </p:nvSpPr>
        <p:spPr>
          <a:xfrm>
            <a:off x="1046699" y="2423237"/>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a:p>
        </p:txBody>
      </p:sp>
      <p:sp>
        <p:nvSpPr>
          <p:cNvPr id="33" name="Text Placeholder 49"/>
          <p:cNvSpPr>
            <a:spLocks noGrp="1"/>
          </p:cNvSpPr>
          <p:nvPr>
            <p:ph type="body" sz="quarter" idx="32" hasCustomPrompt="1"/>
          </p:nvPr>
        </p:nvSpPr>
        <p:spPr>
          <a:xfrm>
            <a:off x="330200" y="2312024"/>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3</a:t>
            </a:r>
            <a:endParaRPr lang="en-GB" noProof="0"/>
          </a:p>
        </p:txBody>
      </p:sp>
      <p:sp>
        <p:nvSpPr>
          <p:cNvPr id="34" name="Table Placeholder 29"/>
          <p:cNvSpPr>
            <a:spLocks noGrp="1"/>
          </p:cNvSpPr>
          <p:nvPr>
            <p:ph type="tbl" sz="quarter" idx="33"/>
          </p:nvPr>
        </p:nvSpPr>
        <p:spPr>
          <a:xfrm>
            <a:off x="987429" y="2822381"/>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dirty="0"/>
          </a:p>
        </p:txBody>
      </p:sp>
      <p:sp>
        <p:nvSpPr>
          <p:cNvPr id="35" name="Text Placeholder 2"/>
          <p:cNvSpPr>
            <a:spLocks noGrp="1"/>
          </p:cNvSpPr>
          <p:nvPr>
            <p:ph type="body" sz="quarter" idx="34"/>
          </p:nvPr>
        </p:nvSpPr>
        <p:spPr>
          <a:xfrm>
            <a:off x="1046699" y="2933945"/>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6" name="Text Placeholder 49"/>
          <p:cNvSpPr>
            <a:spLocks noGrp="1"/>
          </p:cNvSpPr>
          <p:nvPr>
            <p:ph type="body" sz="quarter" idx="35" hasCustomPrompt="1"/>
          </p:nvPr>
        </p:nvSpPr>
        <p:spPr>
          <a:xfrm>
            <a:off x="330200" y="2822732"/>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4</a:t>
            </a:r>
            <a:endParaRPr lang="en-GB" noProof="0"/>
          </a:p>
        </p:txBody>
      </p:sp>
      <p:sp>
        <p:nvSpPr>
          <p:cNvPr id="37" name="Table Placeholder 29"/>
          <p:cNvSpPr>
            <a:spLocks noGrp="1"/>
          </p:cNvSpPr>
          <p:nvPr>
            <p:ph type="tbl" sz="quarter" idx="36"/>
          </p:nvPr>
        </p:nvSpPr>
        <p:spPr>
          <a:xfrm>
            <a:off x="987429" y="3330659"/>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38" name="Text Placeholder 2"/>
          <p:cNvSpPr>
            <a:spLocks noGrp="1"/>
          </p:cNvSpPr>
          <p:nvPr>
            <p:ph type="body" sz="quarter" idx="37"/>
          </p:nvPr>
        </p:nvSpPr>
        <p:spPr>
          <a:xfrm>
            <a:off x="1046699" y="3442222"/>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9" name="Text Placeholder 49"/>
          <p:cNvSpPr>
            <a:spLocks noGrp="1"/>
          </p:cNvSpPr>
          <p:nvPr>
            <p:ph type="body" sz="quarter" idx="38" hasCustomPrompt="1"/>
          </p:nvPr>
        </p:nvSpPr>
        <p:spPr>
          <a:xfrm>
            <a:off x="330200" y="3331009"/>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5</a:t>
            </a:r>
            <a:endParaRPr lang="en-GB" noProof="0"/>
          </a:p>
        </p:txBody>
      </p:sp>
      <p:sp>
        <p:nvSpPr>
          <p:cNvPr id="40" name="Table Placeholder 29"/>
          <p:cNvSpPr>
            <a:spLocks noGrp="1"/>
          </p:cNvSpPr>
          <p:nvPr>
            <p:ph type="tbl" sz="quarter" idx="39"/>
          </p:nvPr>
        </p:nvSpPr>
        <p:spPr>
          <a:xfrm>
            <a:off x="987429" y="3846875"/>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41" name="Text Placeholder 2"/>
          <p:cNvSpPr>
            <a:spLocks noGrp="1"/>
          </p:cNvSpPr>
          <p:nvPr>
            <p:ph type="body" sz="quarter" idx="40"/>
          </p:nvPr>
        </p:nvSpPr>
        <p:spPr>
          <a:xfrm>
            <a:off x="1046699" y="3958439"/>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a:p>
        </p:txBody>
      </p:sp>
      <p:sp>
        <p:nvSpPr>
          <p:cNvPr id="42" name="Text Placeholder 49"/>
          <p:cNvSpPr>
            <a:spLocks noGrp="1"/>
          </p:cNvSpPr>
          <p:nvPr>
            <p:ph type="body" sz="quarter" idx="41" hasCustomPrompt="1"/>
          </p:nvPr>
        </p:nvSpPr>
        <p:spPr>
          <a:xfrm>
            <a:off x="330200" y="3847226"/>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6</a:t>
            </a:r>
            <a:endParaRPr lang="en-GB" noProof="0"/>
          </a:p>
        </p:txBody>
      </p:sp>
      <p:sp>
        <p:nvSpPr>
          <p:cNvPr id="27"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marL="342900" indent="-342900">
              <a:defRPr/>
            </a:lvl1pPr>
          </a:lstStyle>
          <a:p>
            <a:pPr lvl="0"/>
            <a:endParaRPr 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INVALID LAYOUT : [Introduction]">
    <p:spTree>
      <p:nvGrpSpPr>
        <p:cNvPr id="1" name=""/>
        <p:cNvGrpSpPr/>
        <p:nvPr/>
      </p:nvGrpSpPr>
      <p:grpSpPr>
        <a:xfrm>
          <a:off x="0" y="0"/>
          <a:ext cx="0" cy="0"/>
          <a:chOff x="0" y="0"/>
          <a:chExt cx="0" cy="0"/>
        </a:xfrm>
      </p:grpSpPr>
      <p:sp>
        <p:nvSpPr>
          <p:cNvPr id="15" name="Title 8"/>
          <p:cNvSpPr>
            <a:spLocks noGrp="1"/>
          </p:cNvSpPr>
          <p:nvPr>
            <p:ph type="title" hasCustomPrompt="1"/>
          </p:nvPr>
        </p:nvSpPr>
        <p:spPr>
          <a:xfrm>
            <a:off x="237061" y="227127"/>
            <a:ext cx="8280000" cy="504000"/>
          </a:xfrm>
          <a:prstGeom prst="rect">
            <a:avLst/>
          </a:prstGeom>
        </p:spPr>
        <p:txBody>
          <a:bodyPr vert="horz"/>
          <a:lstStyle>
            <a:lvl1pPr algn="l">
              <a:lnSpc>
                <a:spcPct val="100000"/>
              </a:lnSpc>
              <a:defRPr sz="2400" b="1" baseline="0">
                <a:solidFill>
                  <a:schemeClr val="tx2"/>
                </a:solidFill>
                <a:latin typeface="Arial" panose="020B0604020202020204" pitchFamily="34" charset="0"/>
                <a:cs typeface="Arial" panose="020B0604020202020204" pitchFamily="34" charset="0"/>
              </a:defRPr>
            </a:lvl1pPr>
          </a:lstStyle>
          <a:p>
            <a:r>
              <a:rPr lang="en-GB" noProof="0" dirty="0"/>
              <a:t>Click to add title</a:t>
            </a:r>
            <a:endParaRPr lang="en-GB" noProof="0" dirty="0"/>
          </a:p>
        </p:txBody>
      </p:sp>
      <p:sp>
        <p:nvSpPr>
          <p:cNvPr id="6" name="Text Placeholder 3"/>
          <p:cNvSpPr>
            <a:spLocks noGrp="1"/>
          </p:cNvSpPr>
          <p:nvPr>
            <p:ph type="body" sz="quarter" idx="11" hasCustomPrompt="1"/>
          </p:nvPr>
        </p:nvSpPr>
        <p:spPr>
          <a:xfrm>
            <a:off x="237062" y="1164513"/>
            <a:ext cx="7023713" cy="3172141"/>
          </a:xfrm>
          <a:prstGeom prst="rect">
            <a:avLst/>
          </a:prstGeom>
        </p:spPr>
        <p:txBody>
          <a:bodyPr vert="horz"/>
          <a:lstStyle>
            <a:lvl1pPr marL="0" indent="0">
              <a:spcBef>
                <a:spcPts val="0"/>
              </a:spcBef>
              <a:buNone/>
              <a:defRPr sz="2400" baseline="0">
                <a:solidFill>
                  <a:schemeClr val="tx1"/>
                </a:solidFill>
                <a:latin typeface="Arial" panose="020B0604020202020204" pitchFamily="34" charset="0"/>
                <a:cs typeface="Arial" panose="020B0604020202020204" pitchFamily="34" charset="0"/>
              </a:defRPr>
            </a:lvl1pPr>
            <a:lvl2pPr marL="457200" indent="0">
              <a:buNone/>
              <a:defRPr sz="2400"/>
            </a:lvl2pPr>
            <a:lvl3pPr marL="914400" indent="0">
              <a:buNone/>
              <a:defRPr sz="2400"/>
            </a:lvl3pPr>
            <a:lvl4pPr marL="1371600" indent="0">
              <a:buNone/>
              <a:defRPr sz="2400"/>
            </a:lvl4pPr>
            <a:lvl5pPr marL="1828800" indent="0">
              <a:buNone/>
              <a:defRPr sz="2400"/>
            </a:lvl5pPr>
          </a:lstStyle>
          <a:p>
            <a:pPr lvl="0"/>
            <a:r>
              <a:rPr lang="en-GB" noProof="0" dirty="0"/>
              <a:t>Click to add introduction text</a:t>
            </a:r>
            <a:endParaRPr lang="en-GB" noProof="0" dirty="0"/>
          </a:p>
        </p:txBody>
      </p:sp>
      <p:sp>
        <p:nvSpPr>
          <p:cNvPr id="7"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av Contents 3">
    <p:spTree>
      <p:nvGrpSpPr>
        <p:cNvPr id="1" name=""/>
        <p:cNvGrpSpPr/>
        <p:nvPr/>
      </p:nvGrpSpPr>
      <p:grpSpPr>
        <a:xfrm>
          <a:off x="0" y="0"/>
          <a:ext cx="0" cy="0"/>
          <a:chOff x="0" y="0"/>
          <a:chExt cx="0" cy="0"/>
        </a:xfrm>
      </p:grpSpPr>
      <p:sp>
        <p:nvSpPr>
          <p:cNvPr id="32" name="Title 8"/>
          <p:cNvSpPr>
            <a:spLocks noGrp="1"/>
          </p:cNvSpPr>
          <p:nvPr>
            <p:ph type="title" hasCustomPrompt="1"/>
          </p:nvPr>
        </p:nvSpPr>
        <p:spPr>
          <a:xfrm>
            <a:off x="237061" y="144000"/>
            <a:ext cx="8280000" cy="504000"/>
          </a:xfrm>
          <a:prstGeom prst="rect">
            <a:avLst/>
          </a:prstGeom>
        </p:spPr>
        <p:txBody>
          <a:bodyPr vert="horz"/>
          <a:lstStyle>
            <a:lvl1pPr algn="l">
              <a:lnSpc>
                <a:spcPct val="100000"/>
              </a:lnSpc>
              <a:defRPr sz="2400" b="1" baseline="0">
                <a:solidFill>
                  <a:schemeClr val="tx2"/>
                </a:solidFill>
                <a:latin typeface="Arial" panose="020B0604020202020204" pitchFamily="34" charset="0"/>
                <a:cs typeface="Arial" panose="020B0604020202020204" pitchFamily="34" charset="0"/>
              </a:defRPr>
            </a:lvl1pPr>
          </a:lstStyle>
          <a:p>
            <a:r>
              <a:rPr lang="en-GB" noProof="0" dirty="0"/>
              <a:t>Click to add navigation 3 title</a:t>
            </a:r>
            <a:endParaRPr lang="en-GB" noProof="0" dirty="0"/>
          </a:p>
        </p:txBody>
      </p:sp>
      <p:sp>
        <p:nvSpPr>
          <p:cNvPr id="23" name="Table Placeholder 29"/>
          <p:cNvSpPr>
            <a:spLocks noGrp="1"/>
          </p:cNvSpPr>
          <p:nvPr>
            <p:ph type="tbl" sz="quarter" idx="15"/>
          </p:nvPr>
        </p:nvSpPr>
        <p:spPr>
          <a:xfrm>
            <a:off x="987429" y="1298350"/>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24" name="Text Placeholder 2"/>
          <p:cNvSpPr>
            <a:spLocks noGrp="1"/>
          </p:cNvSpPr>
          <p:nvPr>
            <p:ph type="body" sz="quarter" idx="14"/>
          </p:nvPr>
        </p:nvSpPr>
        <p:spPr>
          <a:xfrm>
            <a:off x="1046699" y="1409914"/>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25" name="Text Placeholder 49"/>
          <p:cNvSpPr>
            <a:spLocks noGrp="1"/>
          </p:cNvSpPr>
          <p:nvPr>
            <p:ph type="body" sz="quarter" idx="26" hasCustomPrompt="1"/>
          </p:nvPr>
        </p:nvSpPr>
        <p:spPr>
          <a:xfrm>
            <a:off x="330200" y="1298700"/>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1</a:t>
            </a:r>
            <a:endParaRPr lang="en-GB" noProof="0"/>
          </a:p>
        </p:txBody>
      </p:sp>
      <p:sp>
        <p:nvSpPr>
          <p:cNvPr id="26" name="Table Placeholder 29"/>
          <p:cNvSpPr>
            <a:spLocks noGrp="1"/>
          </p:cNvSpPr>
          <p:nvPr>
            <p:ph type="tbl" sz="quarter" idx="27"/>
          </p:nvPr>
        </p:nvSpPr>
        <p:spPr>
          <a:xfrm>
            <a:off x="987429" y="1802617"/>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28" name="Text Placeholder 2"/>
          <p:cNvSpPr>
            <a:spLocks noGrp="1"/>
          </p:cNvSpPr>
          <p:nvPr>
            <p:ph type="body" sz="quarter" idx="28"/>
          </p:nvPr>
        </p:nvSpPr>
        <p:spPr>
          <a:xfrm>
            <a:off x="1046699" y="1914181"/>
            <a:ext cx="5718173" cy="295649"/>
          </a:xfrm>
          <a:prstGeom prst="rect">
            <a:avLst/>
          </a:prstGeom>
        </p:spPr>
        <p:txBody>
          <a:bodyPr vert="horz"/>
          <a:lstStyle>
            <a:lvl1pPr marL="0" indent="0">
              <a:lnSpc>
                <a:spcPct val="60000"/>
              </a:lnSpc>
              <a:buNone/>
              <a:defRPr sz="1600" b="1" baseline="0">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29" name="Text Placeholder 49"/>
          <p:cNvSpPr>
            <a:spLocks noGrp="1"/>
          </p:cNvSpPr>
          <p:nvPr>
            <p:ph type="body" sz="quarter" idx="29" hasCustomPrompt="1"/>
          </p:nvPr>
        </p:nvSpPr>
        <p:spPr>
          <a:xfrm>
            <a:off x="330200" y="1802967"/>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dirty="0"/>
              <a:t>2</a:t>
            </a:r>
            <a:endParaRPr lang="en-GB" noProof="0" dirty="0"/>
          </a:p>
        </p:txBody>
      </p:sp>
      <p:sp>
        <p:nvSpPr>
          <p:cNvPr id="30" name="Table Placeholder 29"/>
          <p:cNvSpPr>
            <a:spLocks noGrp="1"/>
          </p:cNvSpPr>
          <p:nvPr>
            <p:ph type="tbl" sz="quarter" idx="30"/>
          </p:nvPr>
        </p:nvSpPr>
        <p:spPr>
          <a:xfrm>
            <a:off x="987429" y="2311673"/>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31" name="Text Placeholder 2"/>
          <p:cNvSpPr>
            <a:spLocks noGrp="1"/>
          </p:cNvSpPr>
          <p:nvPr>
            <p:ph type="body" sz="quarter" idx="31"/>
          </p:nvPr>
        </p:nvSpPr>
        <p:spPr>
          <a:xfrm>
            <a:off x="1046699" y="2423237"/>
            <a:ext cx="5718173" cy="295649"/>
          </a:xfrm>
          <a:prstGeom prst="rect">
            <a:avLst/>
          </a:prstGeom>
        </p:spPr>
        <p:txBody>
          <a:bodyPr vert="horz"/>
          <a:lstStyle>
            <a:lvl1pPr marL="0" indent="0">
              <a:lnSpc>
                <a:spcPct val="60000"/>
              </a:lnSpc>
              <a:buNone/>
              <a:defRPr sz="1600" b="1">
                <a:solidFill>
                  <a:srgbClr val="830051"/>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3" name="Text Placeholder 49"/>
          <p:cNvSpPr>
            <a:spLocks noGrp="1"/>
          </p:cNvSpPr>
          <p:nvPr>
            <p:ph type="body" sz="quarter" idx="32" hasCustomPrompt="1"/>
          </p:nvPr>
        </p:nvSpPr>
        <p:spPr>
          <a:xfrm>
            <a:off x="330200" y="2312024"/>
            <a:ext cx="540000" cy="405000"/>
          </a:xfrm>
          <a:prstGeom prst="rect">
            <a:avLst/>
          </a:prstGeom>
          <a:solidFill>
            <a:srgbClr val="D8DCDE"/>
          </a:solidFill>
          <a:ln w="19050" cmpd="sng">
            <a:noFill/>
          </a:ln>
        </p:spPr>
        <p:txBody>
          <a:bodyPr vert="horz" anchor="ctr"/>
          <a:lstStyle>
            <a:lvl1pPr marL="0" indent="0" algn="ctr">
              <a:lnSpc>
                <a:spcPct val="90000"/>
              </a:lnSpc>
              <a:spcBef>
                <a:spcPts val="0"/>
              </a:spcBef>
              <a:buNone/>
              <a:defRPr sz="1800" b="1">
                <a:solidFill>
                  <a:schemeClr val="tx2"/>
                </a:solidFill>
                <a:latin typeface="Arial" panose="020B0604020202020204" pitchFamily="34" charset="0"/>
                <a:cs typeface="Arial" panose="020B0604020202020204" pitchFamily="34" charset="0"/>
              </a:defRPr>
            </a:lvl1pPr>
          </a:lstStyle>
          <a:p>
            <a:pPr lvl="0"/>
            <a:r>
              <a:rPr lang="en-GB" noProof="0" dirty="0"/>
              <a:t>3</a:t>
            </a:r>
            <a:endParaRPr lang="en-GB" noProof="0" dirty="0"/>
          </a:p>
        </p:txBody>
      </p:sp>
      <p:sp>
        <p:nvSpPr>
          <p:cNvPr id="34" name="Table Placeholder 29"/>
          <p:cNvSpPr>
            <a:spLocks noGrp="1"/>
          </p:cNvSpPr>
          <p:nvPr>
            <p:ph type="tbl" sz="quarter" idx="33"/>
          </p:nvPr>
        </p:nvSpPr>
        <p:spPr>
          <a:xfrm>
            <a:off x="987429" y="2822381"/>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dirty="0"/>
          </a:p>
        </p:txBody>
      </p:sp>
      <p:sp>
        <p:nvSpPr>
          <p:cNvPr id="35" name="Text Placeholder 2"/>
          <p:cNvSpPr>
            <a:spLocks noGrp="1"/>
          </p:cNvSpPr>
          <p:nvPr>
            <p:ph type="body" sz="quarter" idx="34"/>
          </p:nvPr>
        </p:nvSpPr>
        <p:spPr>
          <a:xfrm>
            <a:off x="1046699" y="2933945"/>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6" name="Text Placeholder 49"/>
          <p:cNvSpPr>
            <a:spLocks noGrp="1"/>
          </p:cNvSpPr>
          <p:nvPr>
            <p:ph type="body" sz="quarter" idx="35" hasCustomPrompt="1"/>
          </p:nvPr>
        </p:nvSpPr>
        <p:spPr>
          <a:xfrm>
            <a:off x="330200" y="2822732"/>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4</a:t>
            </a:r>
            <a:endParaRPr lang="en-GB" noProof="0"/>
          </a:p>
        </p:txBody>
      </p:sp>
      <p:sp>
        <p:nvSpPr>
          <p:cNvPr id="37" name="Table Placeholder 29"/>
          <p:cNvSpPr>
            <a:spLocks noGrp="1"/>
          </p:cNvSpPr>
          <p:nvPr>
            <p:ph type="tbl" sz="quarter" idx="36"/>
          </p:nvPr>
        </p:nvSpPr>
        <p:spPr>
          <a:xfrm>
            <a:off x="987429" y="3330659"/>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38" name="Text Placeholder 2"/>
          <p:cNvSpPr>
            <a:spLocks noGrp="1"/>
          </p:cNvSpPr>
          <p:nvPr>
            <p:ph type="body" sz="quarter" idx="37"/>
          </p:nvPr>
        </p:nvSpPr>
        <p:spPr>
          <a:xfrm>
            <a:off x="1046699" y="3442222"/>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9" name="Text Placeholder 49"/>
          <p:cNvSpPr>
            <a:spLocks noGrp="1"/>
          </p:cNvSpPr>
          <p:nvPr>
            <p:ph type="body" sz="quarter" idx="38" hasCustomPrompt="1"/>
          </p:nvPr>
        </p:nvSpPr>
        <p:spPr>
          <a:xfrm>
            <a:off x="330200" y="3331009"/>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5</a:t>
            </a:r>
            <a:endParaRPr lang="en-GB" noProof="0"/>
          </a:p>
        </p:txBody>
      </p:sp>
      <p:sp>
        <p:nvSpPr>
          <p:cNvPr id="40" name="Table Placeholder 29"/>
          <p:cNvSpPr>
            <a:spLocks noGrp="1"/>
          </p:cNvSpPr>
          <p:nvPr>
            <p:ph type="tbl" sz="quarter" idx="39"/>
          </p:nvPr>
        </p:nvSpPr>
        <p:spPr>
          <a:xfrm>
            <a:off x="987429" y="3846875"/>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41" name="Text Placeholder 2"/>
          <p:cNvSpPr>
            <a:spLocks noGrp="1"/>
          </p:cNvSpPr>
          <p:nvPr>
            <p:ph type="body" sz="quarter" idx="40"/>
          </p:nvPr>
        </p:nvSpPr>
        <p:spPr>
          <a:xfrm>
            <a:off x="1046699" y="3958439"/>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a:p>
        </p:txBody>
      </p:sp>
      <p:sp>
        <p:nvSpPr>
          <p:cNvPr id="42" name="Text Placeholder 49"/>
          <p:cNvSpPr>
            <a:spLocks noGrp="1"/>
          </p:cNvSpPr>
          <p:nvPr>
            <p:ph type="body" sz="quarter" idx="41" hasCustomPrompt="1"/>
          </p:nvPr>
        </p:nvSpPr>
        <p:spPr>
          <a:xfrm>
            <a:off x="330200" y="3847226"/>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6</a:t>
            </a:r>
            <a:endParaRPr lang="en-GB" noProof="0"/>
          </a:p>
        </p:txBody>
      </p:sp>
      <p:sp>
        <p:nvSpPr>
          <p:cNvPr id="27"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av Contents 4">
    <p:spTree>
      <p:nvGrpSpPr>
        <p:cNvPr id="1" name=""/>
        <p:cNvGrpSpPr/>
        <p:nvPr/>
      </p:nvGrpSpPr>
      <p:grpSpPr>
        <a:xfrm>
          <a:off x="0" y="0"/>
          <a:ext cx="0" cy="0"/>
          <a:chOff x="0" y="0"/>
          <a:chExt cx="0" cy="0"/>
        </a:xfrm>
      </p:grpSpPr>
      <p:sp>
        <p:nvSpPr>
          <p:cNvPr id="32" name="Title 8"/>
          <p:cNvSpPr>
            <a:spLocks noGrp="1"/>
          </p:cNvSpPr>
          <p:nvPr>
            <p:ph type="title" hasCustomPrompt="1"/>
          </p:nvPr>
        </p:nvSpPr>
        <p:spPr>
          <a:xfrm>
            <a:off x="237061" y="144000"/>
            <a:ext cx="8280000" cy="504000"/>
          </a:xfrm>
          <a:prstGeom prst="rect">
            <a:avLst/>
          </a:prstGeom>
        </p:spPr>
        <p:txBody>
          <a:bodyPr vert="horz"/>
          <a:lstStyle>
            <a:lvl1pPr algn="l">
              <a:lnSpc>
                <a:spcPct val="100000"/>
              </a:lnSpc>
              <a:defRPr sz="2400" b="1" baseline="0">
                <a:solidFill>
                  <a:schemeClr val="tx2"/>
                </a:solidFill>
                <a:latin typeface="Arial" panose="020B0604020202020204" pitchFamily="34" charset="0"/>
                <a:cs typeface="Arial" panose="020B0604020202020204" pitchFamily="34" charset="0"/>
              </a:defRPr>
            </a:lvl1pPr>
          </a:lstStyle>
          <a:p>
            <a:r>
              <a:rPr lang="en-GB" noProof="0" dirty="0"/>
              <a:t>Click to add navigation 4 title</a:t>
            </a:r>
            <a:endParaRPr lang="en-GB" noProof="0" dirty="0"/>
          </a:p>
        </p:txBody>
      </p:sp>
      <p:sp>
        <p:nvSpPr>
          <p:cNvPr id="23" name="Table Placeholder 29"/>
          <p:cNvSpPr>
            <a:spLocks noGrp="1"/>
          </p:cNvSpPr>
          <p:nvPr>
            <p:ph type="tbl" sz="quarter" idx="15"/>
          </p:nvPr>
        </p:nvSpPr>
        <p:spPr>
          <a:xfrm>
            <a:off x="987429" y="1298350"/>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24" name="Text Placeholder 2"/>
          <p:cNvSpPr>
            <a:spLocks noGrp="1"/>
          </p:cNvSpPr>
          <p:nvPr>
            <p:ph type="body" sz="quarter" idx="14"/>
          </p:nvPr>
        </p:nvSpPr>
        <p:spPr>
          <a:xfrm>
            <a:off x="1046699" y="1409914"/>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25" name="Text Placeholder 49"/>
          <p:cNvSpPr>
            <a:spLocks noGrp="1"/>
          </p:cNvSpPr>
          <p:nvPr>
            <p:ph type="body" sz="quarter" idx="26" hasCustomPrompt="1"/>
          </p:nvPr>
        </p:nvSpPr>
        <p:spPr>
          <a:xfrm>
            <a:off x="330200" y="1298700"/>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1</a:t>
            </a:r>
            <a:endParaRPr lang="en-GB" noProof="0"/>
          </a:p>
        </p:txBody>
      </p:sp>
      <p:sp>
        <p:nvSpPr>
          <p:cNvPr id="26" name="Table Placeholder 29"/>
          <p:cNvSpPr>
            <a:spLocks noGrp="1"/>
          </p:cNvSpPr>
          <p:nvPr>
            <p:ph type="tbl" sz="quarter" idx="27"/>
          </p:nvPr>
        </p:nvSpPr>
        <p:spPr>
          <a:xfrm>
            <a:off x="987429" y="1802617"/>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28" name="Text Placeholder 2"/>
          <p:cNvSpPr>
            <a:spLocks noGrp="1"/>
          </p:cNvSpPr>
          <p:nvPr>
            <p:ph type="body" sz="quarter" idx="28"/>
          </p:nvPr>
        </p:nvSpPr>
        <p:spPr>
          <a:xfrm>
            <a:off x="1046699" y="1914181"/>
            <a:ext cx="5718173" cy="295649"/>
          </a:xfrm>
          <a:prstGeom prst="rect">
            <a:avLst/>
          </a:prstGeom>
        </p:spPr>
        <p:txBody>
          <a:bodyPr vert="horz"/>
          <a:lstStyle>
            <a:lvl1pPr marL="0" indent="0">
              <a:lnSpc>
                <a:spcPct val="60000"/>
              </a:lnSpc>
              <a:buNone/>
              <a:defRPr sz="1600" b="1" baseline="0">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29" name="Text Placeholder 49"/>
          <p:cNvSpPr>
            <a:spLocks noGrp="1"/>
          </p:cNvSpPr>
          <p:nvPr>
            <p:ph type="body" sz="quarter" idx="29" hasCustomPrompt="1"/>
          </p:nvPr>
        </p:nvSpPr>
        <p:spPr>
          <a:xfrm>
            <a:off x="330200" y="1802967"/>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dirty="0"/>
              <a:t>2</a:t>
            </a:r>
            <a:endParaRPr lang="en-GB" noProof="0" dirty="0"/>
          </a:p>
        </p:txBody>
      </p:sp>
      <p:sp>
        <p:nvSpPr>
          <p:cNvPr id="30" name="Table Placeholder 29"/>
          <p:cNvSpPr>
            <a:spLocks noGrp="1"/>
          </p:cNvSpPr>
          <p:nvPr>
            <p:ph type="tbl" sz="quarter" idx="30"/>
          </p:nvPr>
        </p:nvSpPr>
        <p:spPr>
          <a:xfrm>
            <a:off x="987429" y="2311673"/>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31" name="Text Placeholder 2"/>
          <p:cNvSpPr>
            <a:spLocks noGrp="1"/>
          </p:cNvSpPr>
          <p:nvPr>
            <p:ph type="body" sz="quarter" idx="31"/>
          </p:nvPr>
        </p:nvSpPr>
        <p:spPr>
          <a:xfrm>
            <a:off x="1046699" y="2423237"/>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3" name="Text Placeholder 49"/>
          <p:cNvSpPr>
            <a:spLocks noGrp="1"/>
          </p:cNvSpPr>
          <p:nvPr>
            <p:ph type="body" sz="quarter" idx="32" hasCustomPrompt="1"/>
          </p:nvPr>
        </p:nvSpPr>
        <p:spPr>
          <a:xfrm>
            <a:off x="330200" y="2312024"/>
            <a:ext cx="540000" cy="405000"/>
          </a:xfrm>
          <a:prstGeom prst="rect">
            <a:avLst/>
          </a:prstGeom>
          <a:solidFill>
            <a:srgbClr val="830051"/>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dirty="0"/>
              <a:t>3</a:t>
            </a:r>
            <a:endParaRPr lang="en-GB" noProof="0" dirty="0"/>
          </a:p>
        </p:txBody>
      </p:sp>
      <p:sp>
        <p:nvSpPr>
          <p:cNvPr id="34" name="Table Placeholder 29"/>
          <p:cNvSpPr>
            <a:spLocks noGrp="1"/>
          </p:cNvSpPr>
          <p:nvPr>
            <p:ph type="tbl" sz="quarter" idx="33"/>
          </p:nvPr>
        </p:nvSpPr>
        <p:spPr>
          <a:xfrm>
            <a:off x="987429" y="2822381"/>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dirty="0"/>
          </a:p>
        </p:txBody>
      </p:sp>
      <p:sp>
        <p:nvSpPr>
          <p:cNvPr id="35" name="Text Placeholder 2"/>
          <p:cNvSpPr>
            <a:spLocks noGrp="1"/>
          </p:cNvSpPr>
          <p:nvPr>
            <p:ph type="body" sz="quarter" idx="34"/>
          </p:nvPr>
        </p:nvSpPr>
        <p:spPr>
          <a:xfrm>
            <a:off x="1046699" y="2933945"/>
            <a:ext cx="5718173" cy="295649"/>
          </a:xfrm>
          <a:prstGeom prst="rect">
            <a:avLst/>
          </a:prstGeom>
        </p:spPr>
        <p:txBody>
          <a:bodyPr vert="horz"/>
          <a:lstStyle>
            <a:lvl1pPr marL="0" indent="0">
              <a:lnSpc>
                <a:spcPct val="60000"/>
              </a:lnSpc>
              <a:buNone/>
              <a:defRPr sz="1600" b="1">
                <a:solidFill>
                  <a:srgbClr val="830051"/>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6" name="Text Placeholder 49"/>
          <p:cNvSpPr>
            <a:spLocks noGrp="1"/>
          </p:cNvSpPr>
          <p:nvPr>
            <p:ph type="body" sz="quarter" idx="35" hasCustomPrompt="1"/>
          </p:nvPr>
        </p:nvSpPr>
        <p:spPr>
          <a:xfrm>
            <a:off x="330200" y="2822732"/>
            <a:ext cx="540000" cy="405000"/>
          </a:xfrm>
          <a:prstGeom prst="rect">
            <a:avLst/>
          </a:prstGeom>
          <a:solidFill>
            <a:srgbClr val="D8DCDE"/>
          </a:solidFill>
          <a:ln w="19050" cmpd="sng">
            <a:noFill/>
          </a:ln>
        </p:spPr>
        <p:txBody>
          <a:bodyPr vert="horz" anchor="ctr"/>
          <a:lstStyle>
            <a:lvl1pPr marL="0" indent="0" algn="ctr">
              <a:lnSpc>
                <a:spcPct val="90000"/>
              </a:lnSpc>
              <a:spcBef>
                <a:spcPts val="0"/>
              </a:spcBef>
              <a:buNone/>
              <a:defRPr sz="1800" b="1">
                <a:solidFill>
                  <a:schemeClr val="tx2"/>
                </a:solidFill>
                <a:latin typeface="Arial" panose="020B0604020202020204" pitchFamily="34" charset="0"/>
                <a:cs typeface="Arial" panose="020B0604020202020204" pitchFamily="34" charset="0"/>
              </a:defRPr>
            </a:lvl1pPr>
          </a:lstStyle>
          <a:p>
            <a:pPr lvl="0"/>
            <a:r>
              <a:rPr lang="en-GB" noProof="0" dirty="0"/>
              <a:t>4</a:t>
            </a:r>
            <a:endParaRPr lang="en-GB" noProof="0" dirty="0"/>
          </a:p>
        </p:txBody>
      </p:sp>
      <p:sp>
        <p:nvSpPr>
          <p:cNvPr id="37" name="Table Placeholder 29"/>
          <p:cNvSpPr>
            <a:spLocks noGrp="1"/>
          </p:cNvSpPr>
          <p:nvPr>
            <p:ph type="tbl" sz="quarter" idx="36"/>
          </p:nvPr>
        </p:nvSpPr>
        <p:spPr>
          <a:xfrm>
            <a:off x="987429" y="3330659"/>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38" name="Text Placeholder 2"/>
          <p:cNvSpPr>
            <a:spLocks noGrp="1"/>
          </p:cNvSpPr>
          <p:nvPr>
            <p:ph type="body" sz="quarter" idx="37"/>
          </p:nvPr>
        </p:nvSpPr>
        <p:spPr>
          <a:xfrm>
            <a:off x="1046699" y="3442222"/>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9" name="Text Placeholder 49"/>
          <p:cNvSpPr>
            <a:spLocks noGrp="1"/>
          </p:cNvSpPr>
          <p:nvPr>
            <p:ph type="body" sz="quarter" idx="38" hasCustomPrompt="1"/>
          </p:nvPr>
        </p:nvSpPr>
        <p:spPr>
          <a:xfrm>
            <a:off x="330200" y="3331009"/>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5</a:t>
            </a:r>
            <a:endParaRPr lang="en-GB" noProof="0"/>
          </a:p>
        </p:txBody>
      </p:sp>
      <p:sp>
        <p:nvSpPr>
          <p:cNvPr id="40" name="Table Placeholder 29"/>
          <p:cNvSpPr>
            <a:spLocks noGrp="1"/>
          </p:cNvSpPr>
          <p:nvPr>
            <p:ph type="tbl" sz="quarter" idx="39"/>
          </p:nvPr>
        </p:nvSpPr>
        <p:spPr>
          <a:xfrm>
            <a:off x="987429" y="3846875"/>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41" name="Text Placeholder 2"/>
          <p:cNvSpPr>
            <a:spLocks noGrp="1"/>
          </p:cNvSpPr>
          <p:nvPr>
            <p:ph type="body" sz="quarter" idx="40"/>
          </p:nvPr>
        </p:nvSpPr>
        <p:spPr>
          <a:xfrm>
            <a:off x="1046699" y="3958439"/>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a:p>
        </p:txBody>
      </p:sp>
      <p:sp>
        <p:nvSpPr>
          <p:cNvPr id="42" name="Text Placeholder 49"/>
          <p:cNvSpPr>
            <a:spLocks noGrp="1"/>
          </p:cNvSpPr>
          <p:nvPr>
            <p:ph type="body" sz="quarter" idx="41" hasCustomPrompt="1"/>
          </p:nvPr>
        </p:nvSpPr>
        <p:spPr>
          <a:xfrm>
            <a:off x="330200" y="3847226"/>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6</a:t>
            </a:r>
            <a:endParaRPr lang="en-GB" noProof="0"/>
          </a:p>
        </p:txBody>
      </p:sp>
      <p:sp>
        <p:nvSpPr>
          <p:cNvPr id="27"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av Contents 5">
    <p:spTree>
      <p:nvGrpSpPr>
        <p:cNvPr id="1" name=""/>
        <p:cNvGrpSpPr/>
        <p:nvPr/>
      </p:nvGrpSpPr>
      <p:grpSpPr>
        <a:xfrm>
          <a:off x="0" y="0"/>
          <a:ext cx="0" cy="0"/>
          <a:chOff x="0" y="0"/>
          <a:chExt cx="0" cy="0"/>
        </a:xfrm>
      </p:grpSpPr>
      <p:sp>
        <p:nvSpPr>
          <p:cNvPr id="32" name="Title 8"/>
          <p:cNvSpPr>
            <a:spLocks noGrp="1"/>
          </p:cNvSpPr>
          <p:nvPr>
            <p:ph type="title" hasCustomPrompt="1"/>
          </p:nvPr>
        </p:nvSpPr>
        <p:spPr>
          <a:xfrm>
            <a:off x="237061" y="144000"/>
            <a:ext cx="8280000" cy="504000"/>
          </a:xfrm>
          <a:prstGeom prst="rect">
            <a:avLst/>
          </a:prstGeom>
        </p:spPr>
        <p:txBody>
          <a:bodyPr vert="horz"/>
          <a:lstStyle>
            <a:lvl1pPr algn="l">
              <a:lnSpc>
                <a:spcPct val="100000"/>
              </a:lnSpc>
              <a:defRPr sz="2400" b="1" baseline="0">
                <a:solidFill>
                  <a:schemeClr val="tx2"/>
                </a:solidFill>
                <a:latin typeface="Arial" panose="020B0604020202020204" pitchFamily="34" charset="0"/>
                <a:cs typeface="Arial" panose="020B0604020202020204" pitchFamily="34" charset="0"/>
              </a:defRPr>
            </a:lvl1pPr>
          </a:lstStyle>
          <a:p>
            <a:r>
              <a:rPr lang="en-GB" noProof="0" dirty="0"/>
              <a:t>Click to add navigation 5 title</a:t>
            </a:r>
            <a:endParaRPr lang="en-GB" noProof="0" dirty="0"/>
          </a:p>
        </p:txBody>
      </p:sp>
      <p:sp>
        <p:nvSpPr>
          <p:cNvPr id="23" name="Table Placeholder 29"/>
          <p:cNvSpPr>
            <a:spLocks noGrp="1"/>
          </p:cNvSpPr>
          <p:nvPr>
            <p:ph type="tbl" sz="quarter" idx="15"/>
          </p:nvPr>
        </p:nvSpPr>
        <p:spPr>
          <a:xfrm>
            <a:off x="987429" y="1298350"/>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24" name="Text Placeholder 2"/>
          <p:cNvSpPr>
            <a:spLocks noGrp="1"/>
          </p:cNvSpPr>
          <p:nvPr>
            <p:ph type="body" sz="quarter" idx="14"/>
          </p:nvPr>
        </p:nvSpPr>
        <p:spPr>
          <a:xfrm>
            <a:off x="1046699" y="1409914"/>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25" name="Text Placeholder 49"/>
          <p:cNvSpPr>
            <a:spLocks noGrp="1"/>
          </p:cNvSpPr>
          <p:nvPr>
            <p:ph type="body" sz="quarter" idx="26" hasCustomPrompt="1"/>
          </p:nvPr>
        </p:nvSpPr>
        <p:spPr>
          <a:xfrm>
            <a:off x="330200" y="1298700"/>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1</a:t>
            </a:r>
            <a:endParaRPr lang="en-GB" noProof="0"/>
          </a:p>
        </p:txBody>
      </p:sp>
      <p:sp>
        <p:nvSpPr>
          <p:cNvPr id="26" name="Table Placeholder 29"/>
          <p:cNvSpPr>
            <a:spLocks noGrp="1"/>
          </p:cNvSpPr>
          <p:nvPr>
            <p:ph type="tbl" sz="quarter" idx="27"/>
          </p:nvPr>
        </p:nvSpPr>
        <p:spPr>
          <a:xfrm>
            <a:off x="987429" y="1802617"/>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28" name="Text Placeholder 2"/>
          <p:cNvSpPr>
            <a:spLocks noGrp="1"/>
          </p:cNvSpPr>
          <p:nvPr>
            <p:ph type="body" sz="quarter" idx="28"/>
          </p:nvPr>
        </p:nvSpPr>
        <p:spPr>
          <a:xfrm>
            <a:off x="1046699" y="1914181"/>
            <a:ext cx="5718173" cy="295649"/>
          </a:xfrm>
          <a:prstGeom prst="rect">
            <a:avLst/>
          </a:prstGeom>
        </p:spPr>
        <p:txBody>
          <a:bodyPr vert="horz"/>
          <a:lstStyle>
            <a:lvl1pPr marL="0" indent="0">
              <a:lnSpc>
                <a:spcPct val="60000"/>
              </a:lnSpc>
              <a:buNone/>
              <a:defRPr sz="1600" b="1" baseline="0">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29" name="Text Placeholder 49"/>
          <p:cNvSpPr>
            <a:spLocks noGrp="1"/>
          </p:cNvSpPr>
          <p:nvPr>
            <p:ph type="body" sz="quarter" idx="29" hasCustomPrompt="1"/>
          </p:nvPr>
        </p:nvSpPr>
        <p:spPr>
          <a:xfrm>
            <a:off x="330200" y="1802967"/>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dirty="0"/>
              <a:t>2</a:t>
            </a:r>
            <a:endParaRPr lang="en-GB" noProof="0" dirty="0"/>
          </a:p>
        </p:txBody>
      </p:sp>
      <p:sp>
        <p:nvSpPr>
          <p:cNvPr id="30" name="Table Placeholder 29"/>
          <p:cNvSpPr>
            <a:spLocks noGrp="1"/>
          </p:cNvSpPr>
          <p:nvPr>
            <p:ph type="tbl" sz="quarter" idx="30"/>
          </p:nvPr>
        </p:nvSpPr>
        <p:spPr>
          <a:xfrm>
            <a:off x="987429" y="2311673"/>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31" name="Text Placeholder 2"/>
          <p:cNvSpPr>
            <a:spLocks noGrp="1"/>
          </p:cNvSpPr>
          <p:nvPr>
            <p:ph type="body" sz="quarter" idx="31"/>
          </p:nvPr>
        </p:nvSpPr>
        <p:spPr>
          <a:xfrm>
            <a:off x="1046699" y="2423237"/>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3" name="Text Placeholder 49"/>
          <p:cNvSpPr>
            <a:spLocks noGrp="1"/>
          </p:cNvSpPr>
          <p:nvPr>
            <p:ph type="body" sz="quarter" idx="32" hasCustomPrompt="1"/>
          </p:nvPr>
        </p:nvSpPr>
        <p:spPr>
          <a:xfrm>
            <a:off x="330200" y="2312024"/>
            <a:ext cx="540000" cy="405000"/>
          </a:xfrm>
          <a:prstGeom prst="rect">
            <a:avLst/>
          </a:prstGeom>
          <a:solidFill>
            <a:srgbClr val="830051"/>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dirty="0"/>
              <a:t>3</a:t>
            </a:r>
            <a:endParaRPr lang="en-GB" noProof="0" dirty="0"/>
          </a:p>
        </p:txBody>
      </p:sp>
      <p:sp>
        <p:nvSpPr>
          <p:cNvPr id="34" name="Table Placeholder 29"/>
          <p:cNvSpPr>
            <a:spLocks noGrp="1"/>
          </p:cNvSpPr>
          <p:nvPr>
            <p:ph type="tbl" sz="quarter" idx="33"/>
          </p:nvPr>
        </p:nvSpPr>
        <p:spPr>
          <a:xfrm>
            <a:off x="987429" y="2822381"/>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dirty="0"/>
          </a:p>
        </p:txBody>
      </p:sp>
      <p:sp>
        <p:nvSpPr>
          <p:cNvPr id="35" name="Text Placeholder 2"/>
          <p:cNvSpPr>
            <a:spLocks noGrp="1"/>
          </p:cNvSpPr>
          <p:nvPr>
            <p:ph type="body" sz="quarter" idx="34"/>
          </p:nvPr>
        </p:nvSpPr>
        <p:spPr>
          <a:xfrm>
            <a:off x="1046699" y="2933945"/>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6" name="Text Placeholder 49"/>
          <p:cNvSpPr>
            <a:spLocks noGrp="1"/>
          </p:cNvSpPr>
          <p:nvPr>
            <p:ph type="body" sz="quarter" idx="35" hasCustomPrompt="1"/>
          </p:nvPr>
        </p:nvSpPr>
        <p:spPr>
          <a:xfrm>
            <a:off x="330200" y="2822732"/>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dirty="0"/>
              <a:t>4</a:t>
            </a:r>
            <a:endParaRPr lang="en-GB" noProof="0" dirty="0"/>
          </a:p>
        </p:txBody>
      </p:sp>
      <p:sp>
        <p:nvSpPr>
          <p:cNvPr id="37" name="Table Placeholder 29"/>
          <p:cNvSpPr>
            <a:spLocks noGrp="1"/>
          </p:cNvSpPr>
          <p:nvPr>
            <p:ph type="tbl" sz="quarter" idx="36"/>
          </p:nvPr>
        </p:nvSpPr>
        <p:spPr>
          <a:xfrm>
            <a:off x="987429" y="3330659"/>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38" name="Text Placeholder 2"/>
          <p:cNvSpPr>
            <a:spLocks noGrp="1"/>
          </p:cNvSpPr>
          <p:nvPr>
            <p:ph type="body" sz="quarter" idx="37"/>
          </p:nvPr>
        </p:nvSpPr>
        <p:spPr>
          <a:xfrm>
            <a:off x="1046699" y="3442222"/>
            <a:ext cx="5718173" cy="295649"/>
          </a:xfrm>
          <a:prstGeom prst="rect">
            <a:avLst/>
          </a:prstGeom>
        </p:spPr>
        <p:txBody>
          <a:bodyPr vert="horz"/>
          <a:lstStyle>
            <a:lvl1pPr marL="0" indent="0">
              <a:lnSpc>
                <a:spcPct val="60000"/>
              </a:lnSpc>
              <a:buNone/>
              <a:defRPr sz="1600" b="1">
                <a:solidFill>
                  <a:srgbClr val="830051"/>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9" name="Text Placeholder 49"/>
          <p:cNvSpPr>
            <a:spLocks noGrp="1"/>
          </p:cNvSpPr>
          <p:nvPr>
            <p:ph type="body" sz="quarter" idx="38" hasCustomPrompt="1"/>
          </p:nvPr>
        </p:nvSpPr>
        <p:spPr>
          <a:xfrm>
            <a:off x="330200" y="3331009"/>
            <a:ext cx="540000" cy="405000"/>
          </a:xfrm>
          <a:prstGeom prst="rect">
            <a:avLst/>
          </a:prstGeom>
          <a:solidFill>
            <a:srgbClr val="D8DCDE"/>
          </a:solidFill>
          <a:ln w="19050" cmpd="sng">
            <a:noFill/>
          </a:ln>
        </p:spPr>
        <p:txBody>
          <a:bodyPr vert="horz" anchor="ctr"/>
          <a:lstStyle>
            <a:lvl1pPr marL="0" indent="0" algn="ctr">
              <a:lnSpc>
                <a:spcPct val="90000"/>
              </a:lnSpc>
              <a:spcBef>
                <a:spcPts val="0"/>
              </a:spcBef>
              <a:buNone/>
              <a:defRPr sz="1800" b="1">
                <a:solidFill>
                  <a:schemeClr val="tx2"/>
                </a:solidFill>
                <a:latin typeface="Arial" panose="020B0604020202020204" pitchFamily="34" charset="0"/>
                <a:cs typeface="Arial" panose="020B0604020202020204" pitchFamily="34" charset="0"/>
              </a:defRPr>
            </a:lvl1pPr>
          </a:lstStyle>
          <a:p>
            <a:pPr lvl="0"/>
            <a:r>
              <a:rPr lang="en-GB" noProof="0" dirty="0"/>
              <a:t>5</a:t>
            </a:r>
            <a:endParaRPr lang="en-GB" noProof="0" dirty="0"/>
          </a:p>
        </p:txBody>
      </p:sp>
      <p:sp>
        <p:nvSpPr>
          <p:cNvPr id="40" name="Table Placeholder 29"/>
          <p:cNvSpPr>
            <a:spLocks noGrp="1"/>
          </p:cNvSpPr>
          <p:nvPr>
            <p:ph type="tbl" sz="quarter" idx="39"/>
          </p:nvPr>
        </p:nvSpPr>
        <p:spPr>
          <a:xfrm>
            <a:off x="987429" y="3846875"/>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41" name="Text Placeholder 2"/>
          <p:cNvSpPr>
            <a:spLocks noGrp="1"/>
          </p:cNvSpPr>
          <p:nvPr>
            <p:ph type="body" sz="quarter" idx="40"/>
          </p:nvPr>
        </p:nvSpPr>
        <p:spPr>
          <a:xfrm>
            <a:off x="1046699" y="3958439"/>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a:p>
        </p:txBody>
      </p:sp>
      <p:sp>
        <p:nvSpPr>
          <p:cNvPr id="42" name="Text Placeholder 49"/>
          <p:cNvSpPr>
            <a:spLocks noGrp="1"/>
          </p:cNvSpPr>
          <p:nvPr>
            <p:ph type="body" sz="quarter" idx="41" hasCustomPrompt="1"/>
          </p:nvPr>
        </p:nvSpPr>
        <p:spPr>
          <a:xfrm>
            <a:off x="330200" y="3847226"/>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6</a:t>
            </a:r>
            <a:endParaRPr lang="en-GB" noProof="0"/>
          </a:p>
        </p:txBody>
      </p:sp>
      <p:sp>
        <p:nvSpPr>
          <p:cNvPr id="27"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Nav Contents 6">
    <p:spTree>
      <p:nvGrpSpPr>
        <p:cNvPr id="1" name=""/>
        <p:cNvGrpSpPr/>
        <p:nvPr/>
      </p:nvGrpSpPr>
      <p:grpSpPr>
        <a:xfrm>
          <a:off x="0" y="0"/>
          <a:ext cx="0" cy="0"/>
          <a:chOff x="0" y="0"/>
          <a:chExt cx="0" cy="0"/>
        </a:xfrm>
      </p:grpSpPr>
      <p:sp>
        <p:nvSpPr>
          <p:cNvPr id="32" name="Title 8"/>
          <p:cNvSpPr>
            <a:spLocks noGrp="1"/>
          </p:cNvSpPr>
          <p:nvPr>
            <p:ph type="title" hasCustomPrompt="1"/>
          </p:nvPr>
        </p:nvSpPr>
        <p:spPr>
          <a:xfrm>
            <a:off x="237061" y="144000"/>
            <a:ext cx="8280000" cy="504000"/>
          </a:xfrm>
          <a:prstGeom prst="rect">
            <a:avLst/>
          </a:prstGeom>
        </p:spPr>
        <p:txBody>
          <a:bodyPr vert="horz"/>
          <a:lstStyle>
            <a:lvl1pPr algn="l">
              <a:lnSpc>
                <a:spcPct val="100000"/>
              </a:lnSpc>
              <a:defRPr sz="2400" b="1" baseline="0">
                <a:solidFill>
                  <a:schemeClr val="tx2"/>
                </a:solidFill>
                <a:latin typeface="Arial" panose="020B0604020202020204" pitchFamily="34" charset="0"/>
                <a:cs typeface="Arial" panose="020B0604020202020204" pitchFamily="34" charset="0"/>
              </a:defRPr>
            </a:lvl1pPr>
          </a:lstStyle>
          <a:p>
            <a:r>
              <a:rPr lang="en-GB" noProof="0" dirty="0"/>
              <a:t>Click to add navigation 6 title</a:t>
            </a:r>
            <a:endParaRPr lang="en-GB" noProof="0" dirty="0"/>
          </a:p>
        </p:txBody>
      </p:sp>
      <p:sp>
        <p:nvSpPr>
          <p:cNvPr id="23" name="Table Placeholder 29"/>
          <p:cNvSpPr>
            <a:spLocks noGrp="1"/>
          </p:cNvSpPr>
          <p:nvPr>
            <p:ph type="tbl" sz="quarter" idx="15"/>
          </p:nvPr>
        </p:nvSpPr>
        <p:spPr>
          <a:xfrm>
            <a:off x="987429" y="1298350"/>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24" name="Text Placeholder 2"/>
          <p:cNvSpPr>
            <a:spLocks noGrp="1"/>
          </p:cNvSpPr>
          <p:nvPr>
            <p:ph type="body" sz="quarter" idx="14"/>
          </p:nvPr>
        </p:nvSpPr>
        <p:spPr>
          <a:xfrm>
            <a:off x="1046699" y="1409914"/>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25" name="Text Placeholder 49"/>
          <p:cNvSpPr>
            <a:spLocks noGrp="1"/>
          </p:cNvSpPr>
          <p:nvPr>
            <p:ph type="body" sz="quarter" idx="26" hasCustomPrompt="1"/>
          </p:nvPr>
        </p:nvSpPr>
        <p:spPr>
          <a:xfrm>
            <a:off x="330200" y="1298700"/>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1</a:t>
            </a:r>
            <a:endParaRPr lang="en-GB" noProof="0"/>
          </a:p>
        </p:txBody>
      </p:sp>
      <p:sp>
        <p:nvSpPr>
          <p:cNvPr id="26" name="Table Placeholder 29"/>
          <p:cNvSpPr>
            <a:spLocks noGrp="1"/>
          </p:cNvSpPr>
          <p:nvPr>
            <p:ph type="tbl" sz="quarter" idx="27"/>
          </p:nvPr>
        </p:nvSpPr>
        <p:spPr>
          <a:xfrm>
            <a:off x="987429" y="1802617"/>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28" name="Text Placeholder 2"/>
          <p:cNvSpPr>
            <a:spLocks noGrp="1"/>
          </p:cNvSpPr>
          <p:nvPr>
            <p:ph type="body" sz="quarter" idx="28"/>
          </p:nvPr>
        </p:nvSpPr>
        <p:spPr>
          <a:xfrm>
            <a:off x="1046699" y="1914181"/>
            <a:ext cx="5718173" cy="295649"/>
          </a:xfrm>
          <a:prstGeom prst="rect">
            <a:avLst/>
          </a:prstGeom>
        </p:spPr>
        <p:txBody>
          <a:bodyPr vert="horz"/>
          <a:lstStyle>
            <a:lvl1pPr marL="0" indent="0">
              <a:lnSpc>
                <a:spcPct val="60000"/>
              </a:lnSpc>
              <a:buNone/>
              <a:defRPr sz="1600" b="1" baseline="0">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29" name="Text Placeholder 49"/>
          <p:cNvSpPr>
            <a:spLocks noGrp="1"/>
          </p:cNvSpPr>
          <p:nvPr>
            <p:ph type="body" sz="quarter" idx="29" hasCustomPrompt="1"/>
          </p:nvPr>
        </p:nvSpPr>
        <p:spPr>
          <a:xfrm>
            <a:off x="330200" y="1802967"/>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dirty="0"/>
              <a:t>2</a:t>
            </a:r>
            <a:endParaRPr lang="en-GB" noProof="0" dirty="0"/>
          </a:p>
        </p:txBody>
      </p:sp>
      <p:sp>
        <p:nvSpPr>
          <p:cNvPr id="30" name="Table Placeholder 29"/>
          <p:cNvSpPr>
            <a:spLocks noGrp="1"/>
          </p:cNvSpPr>
          <p:nvPr>
            <p:ph type="tbl" sz="quarter" idx="30"/>
          </p:nvPr>
        </p:nvSpPr>
        <p:spPr>
          <a:xfrm>
            <a:off x="987429" y="2311673"/>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31" name="Text Placeholder 2"/>
          <p:cNvSpPr>
            <a:spLocks noGrp="1"/>
          </p:cNvSpPr>
          <p:nvPr>
            <p:ph type="body" sz="quarter" idx="31"/>
          </p:nvPr>
        </p:nvSpPr>
        <p:spPr>
          <a:xfrm>
            <a:off x="1046699" y="2423237"/>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3" name="Text Placeholder 49"/>
          <p:cNvSpPr>
            <a:spLocks noGrp="1"/>
          </p:cNvSpPr>
          <p:nvPr>
            <p:ph type="body" sz="quarter" idx="32" hasCustomPrompt="1"/>
          </p:nvPr>
        </p:nvSpPr>
        <p:spPr>
          <a:xfrm>
            <a:off x="330200" y="2312024"/>
            <a:ext cx="540000" cy="405000"/>
          </a:xfrm>
          <a:prstGeom prst="rect">
            <a:avLst/>
          </a:prstGeom>
          <a:solidFill>
            <a:srgbClr val="830051"/>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dirty="0"/>
              <a:t>3</a:t>
            </a:r>
            <a:endParaRPr lang="en-GB" noProof="0" dirty="0"/>
          </a:p>
        </p:txBody>
      </p:sp>
      <p:sp>
        <p:nvSpPr>
          <p:cNvPr id="34" name="Table Placeholder 29"/>
          <p:cNvSpPr>
            <a:spLocks noGrp="1"/>
          </p:cNvSpPr>
          <p:nvPr>
            <p:ph type="tbl" sz="quarter" idx="33"/>
          </p:nvPr>
        </p:nvSpPr>
        <p:spPr>
          <a:xfrm>
            <a:off x="987429" y="2822381"/>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dirty="0"/>
          </a:p>
        </p:txBody>
      </p:sp>
      <p:sp>
        <p:nvSpPr>
          <p:cNvPr id="35" name="Text Placeholder 2"/>
          <p:cNvSpPr>
            <a:spLocks noGrp="1"/>
          </p:cNvSpPr>
          <p:nvPr>
            <p:ph type="body" sz="quarter" idx="34"/>
          </p:nvPr>
        </p:nvSpPr>
        <p:spPr>
          <a:xfrm>
            <a:off x="1046699" y="2933945"/>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6" name="Text Placeholder 49"/>
          <p:cNvSpPr>
            <a:spLocks noGrp="1"/>
          </p:cNvSpPr>
          <p:nvPr>
            <p:ph type="body" sz="quarter" idx="35" hasCustomPrompt="1"/>
          </p:nvPr>
        </p:nvSpPr>
        <p:spPr>
          <a:xfrm>
            <a:off x="330200" y="2822732"/>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dirty="0"/>
              <a:t>4</a:t>
            </a:r>
            <a:endParaRPr lang="en-GB" noProof="0" dirty="0"/>
          </a:p>
        </p:txBody>
      </p:sp>
      <p:sp>
        <p:nvSpPr>
          <p:cNvPr id="37" name="Table Placeholder 29"/>
          <p:cNvSpPr>
            <a:spLocks noGrp="1"/>
          </p:cNvSpPr>
          <p:nvPr>
            <p:ph type="tbl" sz="quarter" idx="36"/>
          </p:nvPr>
        </p:nvSpPr>
        <p:spPr>
          <a:xfrm>
            <a:off x="987429" y="3330659"/>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38" name="Text Placeholder 2"/>
          <p:cNvSpPr>
            <a:spLocks noGrp="1"/>
          </p:cNvSpPr>
          <p:nvPr>
            <p:ph type="body" sz="quarter" idx="37"/>
          </p:nvPr>
        </p:nvSpPr>
        <p:spPr>
          <a:xfrm>
            <a:off x="1046699" y="3442222"/>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9" name="Text Placeholder 49"/>
          <p:cNvSpPr>
            <a:spLocks noGrp="1"/>
          </p:cNvSpPr>
          <p:nvPr>
            <p:ph type="body" sz="quarter" idx="38" hasCustomPrompt="1"/>
          </p:nvPr>
        </p:nvSpPr>
        <p:spPr>
          <a:xfrm>
            <a:off x="330200" y="3331009"/>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dirty="0"/>
              <a:t>5</a:t>
            </a:r>
            <a:endParaRPr lang="en-GB" noProof="0" dirty="0"/>
          </a:p>
        </p:txBody>
      </p:sp>
      <p:sp>
        <p:nvSpPr>
          <p:cNvPr id="40" name="Table Placeholder 29"/>
          <p:cNvSpPr>
            <a:spLocks noGrp="1"/>
          </p:cNvSpPr>
          <p:nvPr>
            <p:ph type="tbl" sz="quarter" idx="39"/>
          </p:nvPr>
        </p:nvSpPr>
        <p:spPr>
          <a:xfrm>
            <a:off x="987429" y="3846875"/>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41" name="Text Placeholder 2"/>
          <p:cNvSpPr>
            <a:spLocks noGrp="1"/>
          </p:cNvSpPr>
          <p:nvPr>
            <p:ph type="body" sz="quarter" idx="40"/>
          </p:nvPr>
        </p:nvSpPr>
        <p:spPr>
          <a:xfrm>
            <a:off x="1046699" y="3958439"/>
            <a:ext cx="5718173" cy="295649"/>
          </a:xfrm>
          <a:prstGeom prst="rect">
            <a:avLst/>
          </a:prstGeom>
        </p:spPr>
        <p:txBody>
          <a:bodyPr vert="horz"/>
          <a:lstStyle>
            <a:lvl1pPr marL="0" indent="0">
              <a:lnSpc>
                <a:spcPct val="60000"/>
              </a:lnSpc>
              <a:buNone/>
              <a:defRPr sz="1600" b="1">
                <a:solidFill>
                  <a:schemeClr val="tx2"/>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42" name="Text Placeholder 49"/>
          <p:cNvSpPr>
            <a:spLocks noGrp="1"/>
          </p:cNvSpPr>
          <p:nvPr>
            <p:ph type="body" sz="quarter" idx="41" hasCustomPrompt="1"/>
          </p:nvPr>
        </p:nvSpPr>
        <p:spPr>
          <a:xfrm>
            <a:off x="330200" y="3847226"/>
            <a:ext cx="540000" cy="405000"/>
          </a:xfrm>
          <a:prstGeom prst="rect">
            <a:avLst/>
          </a:prstGeom>
          <a:solidFill>
            <a:srgbClr val="D8DCDE"/>
          </a:solidFill>
          <a:ln w="19050" cmpd="sng">
            <a:noFill/>
          </a:ln>
        </p:spPr>
        <p:txBody>
          <a:bodyPr vert="horz" anchor="ctr"/>
          <a:lstStyle>
            <a:lvl1pPr marL="0" indent="0" algn="ctr">
              <a:lnSpc>
                <a:spcPct val="90000"/>
              </a:lnSpc>
              <a:spcBef>
                <a:spcPts val="0"/>
              </a:spcBef>
              <a:buNone/>
              <a:defRPr sz="1800" b="1">
                <a:solidFill>
                  <a:schemeClr val="tx2"/>
                </a:solidFill>
                <a:latin typeface="Arial" panose="020B0604020202020204" pitchFamily="34" charset="0"/>
                <a:cs typeface="Arial" panose="020B0604020202020204" pitchFamily="34" charset="0"/>
              </a:defRPr>
            </a:lvl1pPr>
          </a:lstStyle>
          <a:p>
            <a:pPr lvl="0"/>
            <a:r>
              <a:rPr lang="en-GB" noProof="0" dirty="0"/>
              <a:t>6</a:t>
            </a:r>
            <a:endParaRPr lang="en-GB" noProof="0" dirty="0"/>
          </a:p>
        </p:txBody>
      </p:sp>
      <p:sp>
        <p:nvSpPr>
          <p:cNvPr id="27"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5" name="Rectangle 4"/>
          <p:cNvSpPr>
            <a:spLocks noGrp="1" noChangeArrowheads="1"/>
          </p:cNvSpPr>
          <p:nvPr userDrawn="1"/>
        </p:nvSpPr>
        <p:spPr bwMode="auto">
          <a:xfrm>
            <a:off x="528758" y="3431381"/>
            <a:ext cx="2689225" cy="285750"/>
          </a:xfrm>
          <a:prstGeom prst="rect">
            <a:avLst/>
          </a:prstGeom>
          <a:noFill/>
          <a:ln w="9525">
            <a:noFill/>
            <a:miter lim="800000"/>
          </a:ln>
          <a:effectLst/>
        </p:spPr>
        <p:txBody>
          <a:bodyPr anchor="b"/>
          <a:lstStyle/>
          <a:p>
            <a:r>
              <a:rPr lang="en-GB" sz="1400" b="1" dirty="0">
                <a:solidFill>
                  <a:schemeClr val="tx1"/>
                </a:solidFill>
                <a:latin typeface="Arial" panose="020B0604020202020204" pitchFamily="34" charset="0"/>
                <a:cs typeface="Arial" panose="020B0604020202020204" pitchFamily="34" charset="0"/>
              </a:rPr>
              <a:t>Confidentiality Notice </a:t>
            </a:r>
            <a:endParaRPr lang="en-GB" sz="2400" dirty="0">
              <a:solidFill>
                <a:schemeClr val="tx1"/>
              </a:solidFill>
              <a:latin typeface="Arial" panose="020B0604020202020204" pitchFamily="34" charset="0"/>
              <a:cs typeface="Arial" panose="020B0604020202020204" pitchFamily="34" charset="0"/>
            </a:endParaRPr>
          </a:p>
        </p:txBody>
      </p:sp>
      <p:sp>
        <p:nvSpPr>
          <p:cNvPr id="7" name="Rectangle 6"/>
          <p:cNvSpPr>
            <a:spLocks noGrp="1" noChangeArrowheads="1"/>
          </p:cNvSpPr>
          <p:nvPr userDrawn="1"/>
        </p:nvSpPr>
        <p:spPr bwMode="auto">
          <a:xfrm>
            <a:off x="541457" y="3717131"/>
            <a:ext cx="7440493" cy="648000"/>
          </a:xfrm>
          <a:prstGeom prst="rect">
            <a:avLst/>
          </a:prstGeom>
          <a:noFill/>
          <a:ln w="9525">
            <a:noFill/>
            <a:miter lim="800000"/>
          </a:ln>
          <a:effectLst/>
        </p:spPr>
        <p:txBody>
          <a:bodyPr/>
          <a:lstStyle/>
          <a:p>
            <a:r>
              <a:rPr lang="en-GB" sz="900" noProof="0" dirty="0">
                <a:solidFill>
                  <a:schemeClr val="tx1"/>
                </a:solidFill>
                <a:latin typeface="+mn-lt"/>
                <a:cs typeface="Arial" panose="020B0604020202020204"/>
              </a:rPr>
              <a:t>This file is private and may contain confidential and proprietary information. If you have received this file in error, please notify us and remove </a:t>
            </a:r>
            <a:br>
              <a:rPr lang="en-GB" sz="900" noProof="0" dirty="0">
                <a:solidFill>
                  <a:schemeClr val="tx1"/>
                </a:solidFill>
                <a:latin typeface="+mn-lt"/>
                <a:cs typeface="Arial" panose="020B0604020202020204"/>
              </a:rPr>
            </a:br>
            <a:r>
              <a:rPr lang="en-GB" sz="900" noProof="0" dirty="0">
                <a:solidFill>
                  <a:schemeClr val="tx1"/>
                </a:solidFill>
                <a:latin typeface="+mn-lt"/>
                <a:cs typeface="Arial" panose="020B0604020202020204"/>
              </a:rPr>
              <a:t>it from your system and note that you must not copy, distribute or take any action in reliance on it. Any unauthorized use or disclosure of the contents of this file is not permitted and may be unlawful. AstraZeneca PLC, </a:t>
            </a:r>
            <a:r>
              <a:rPr lang="en-US" sz="900" kern="1200" dirty="0">
                <a:solidFill>
                  <a:schemeClr val="tx1"/>
                </a:solidFill>
                <a:latin typeface="+mn-lt"/>
                <a:ea typeface="+mn-ea"/>
                <a:cs typeface="Arial" panose="020B0604020202020204"/>
              </a:rPr>
              <a:t>1 Francis Crick Avenue</a:t>
            </a:r>
            <a:r>
              <a:rPr lang="en-US" sz="900" kern="1200" baseline="0" dirty="0">
                <a:solidFill>
                  <a:schemeClr val="tx1"/>
                </a:solidFill>
                <a:latin typeface="+mn-lt"/>
                <a:ea typeface="+mn-ea"/>
                <a:cs typeface="Arial" panose="020B0604020202020204"/>
              </a:rPr>
              <a:t>, </a:t>
            </a:r>
            <a:r>
              <a:rPr lang="en-US" sz="900" kern="1200" dirty="0">
                <a:solidFill>
                  <a:schemeClr val="tx1"/>
                </a:solidFill>
                <a:latin typeface="+mn-lt"/>
                <a:ea typeface="+mn-ea"/>
                <a:cs typeface="Arial" panose="020B0604020202020204"/>
              </a:rPr>
              <a:t>Cambridge Biomedical Campus, Cambridge, CB2 0AA</a:t>
            </a:r>
            <a:r>
              <a:rPr lang="en-GB" sz="900" noProof="0" dirty="0">
                <a:solidFill>
                  <a:schemeClr val="tx1"/>
                </a:solidFill>
                <a:latin typeface="+mn-lt"/>
                <a:cs typeface="Arial" panose="020B0604020202020204"/>
              </a:rPr>
              <a:t>, UK, T: +44(0)203 749 5000, www.astrazeneca.com</a:t>
            </a:r>
            <a:endParaRPr lang="en-GB" sz="900" noProof="0" dirty="0">
              <a:solidFill>
                <a:schemeClr val="tx1"/>
              </a:solidFill>
              <a:latin typeface="+mn-lt"/>
              <a:cs typeface="Arial" panose="020B0604020202020204"/>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ullet Content 1">
    <p:spTree>
      <p:nvGrpSpPr>
        <p:cNvPr id="1" name=""/>
        <p:cNvGrpSpPr/>
        <p:nvPr/>
      </p:nvGrpSpPr>
      <p:grpSpPr>
        <a:xfrm>
          <a:off x="0" y="0"/>
          <a:ext cx="0" cy="0"/>
          <a:chOff x="0" y="0"/>
          <a:chExt cx="0" cy="0"/>
        </a:xfrm>
      </p:grpSpPr>
      <p:sp>
        <p:nvSpPr>
          <p:cNvPr id="5" name="Title 8"/>
          <p:cNvSpPr>
            <a:spLocks noGrp="1"/>
          </p:cNvSpPr>
          <p:nvPr>
            <p:ph type="title" hasCustomPrompt="1"/>
          </p:nvPr>
        </p:nvSpPr>
        <p:spPr>
          <a:xfrm>
            <a:off x="237062" y="144000"/>
            <a:ext cx="8765651" cy="504000"/>
          </a:xfrm>
          <a:prstGeom prst="rect">
            <a:avLst/>
          </a:prstGeom>
        </p:spPr>
        <p:txBody>
          <a:bodyPr vert="horz"/>
          <a:lstStyle>
            <a:lvl1pPr algn="l">
              <a:lnSpc>
                <a:spcPct val="100000"/>
              </a:lnSpc>
              <a:defRPr sz="2400" b="1" baseline="0">
                <a:solidFill>
                  <a:srgbClr val="830051"/>
                </a:solidFill>
                <a:latin typeface="Arial" panose="020B0604020202020204" pitchFamily="34" charset="0"/>
                <a:cs typeface="Arial" panose="020B0604020202020204" pitchFamily="34" charset="0"/>
              </a:defRPr>
            </a:lvl1pPr>
          </a:lstStyle>
          <a:p>
            <a:r>
              <a:rPr lang="en-GB" noProof="0" dirty="0"/>
              <a:t>Click to add title</a:t>
            </a:r>
            <a:endParaRPr lang="en-GB" noProof="0" dirty="0"/>
          </a:p>
        </p:txBody>
      </p:sp>
      <p:sp>
        <p:nvSpPr>
          <p:cNvPr id="6"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7" name="Content Placeholder 2"/>
          <p:cNvSpPr>
            <a:spLocks noGrp="1"/>
          </p:cNvSpPr>
          <p:nvPr>
            <p:ph idx="16" hasCustomPrompt="1"/>
          </p:nvPr>
        </p:nvSpPr>
        <p:spPr>
          <a:xfrm>
            <a:off x="237600" y="1234440"/>
            <a:ext cx="7056000" cy="1618488"/>
          </a:xfrm>
          <a:prstGeom prst="rect">
            <a:avLst/>
          </a:prstGeom>
        </p:spPr>
        <p:txBody>
          <a:bodyPr/>
          <a:lstStyle>
            <a:lvl1pPr marL="179705" indent="-179705">
              <a:lnSpc>
                <a:spcPct val="100000"/>
              </a:lnSpc>
              <a:spcBef>
                <a:spcPts val="0"/>
              </a:spcBef>
              <a:buClr>
                <a:srgbClr val="830051"/>
              </a:buClr>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8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a:p>
            <a:pPr lvl="1"/>
            <a:r>
              <a:rPr lang="en-GB" noProof="0" dirty="0"/>
              <a:t>Fourth level</a:t>
            </a:r>
            <a:endParaRPr lang="en-GB" noProof="0"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6" Type="http://schemas.openxmlformats.org/officeDocument/2006/relationships/theme" Target="../theme/theme1.xml"/><Relationship Id="rId35" Type="http://schemas.openxmlformats.org/officeDocument/2006/relationships/vmlDrawing" Target="../drawings/vmlDrawing1.vml"/><Relationship Id="rId34" Type="http://schemas.openxmlformats.org/officeDocument/2006/relationships/image" Target="../media/image1.emf"/><Relationship Id="rId33" Type="http://schemas.openxmlformats.org/officeDocument/2006/relationships/oleObject" Target="../embeddings/oleObject1.bin"/><Relationship Id="rId32" Type="http://schemas.openxmlformats.org/officeDocument/2006/relationships/tags" Target="../tags/tag1.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3" name="对象 2" hidden="1"/>
          <p:cNvGraphicFramePr>
            <a:graphicFrameLocks noChangeAspect="1"/>
          </p:cNvGraphicFramePr>
          <p:nvPr userDrawn="1">
            <p:custDataLst>
              <p:tags r:id="rId3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065" name="think-cell 幻灯片" r:id="rId33" imgW="5715" imgH="5715" progId="TCLayout.ActiveDocument.1">
                  <p:embed/>
                </p:oleObj>
              </mc:Choice>
              <mc:Fallback>
                <p:oleObj name="think-cell 幻灯片" r:id="rId33" imgW="5715" imgH="5715" progId="TCLayout.ActiveDocument.1">
                  <p:embed/>
                  <p:pic>
                    <p:nvPicPr>
                      <p:cNvPr id="0" name="图片 2064"/>
                      <p:cNvPicPr/>
                      <p:nvPr/>
                    </p:nvPicPr>
                    <p:blipFill>
                      <a:blip r:embed="rId34"/>
                      <a:stretch>
                        <a:fillRect/>
                      </a:stretch>
                    </p:blipFill>
                    <p:spPr>
                      <a:xfrm>
                        <a:off x="1588" y="1588"/>
                        <a:ext cx="1588" cy="1588"/>
                      </a:xfrm>
                      <a:prstGeom prst="rect">
                        <a:avLst/>
                      </a:prstGeom>
                    </p:spPr>
                  </p:pic>
                </p:oleObj>
              </mc:Fallback>
            </mc:AlternateContent>
          </a:graphicData>
        </a:graphic>
      </p:graphicFrame>
      <p:sp>
        <p:nvSpPr>
          <p:cNvPr id="5"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7.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0.xml"/><Relationship Id="rId1" Type="http://schemas.openxmlformats.org/officeDocument/2006/relationships/tags" Target="../tags/tag5.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30.xml"/><Relationship Id="rId1" Type="http://schemas.openxmlformats.org/officeDocument/2006/relationships/tags" Target="../tags/tag6.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0.xml"/><Relationship Id="rId1" Type="http://schemas.openxmlformats.org/officeDocument/2006/relationships/tags" Target="../tags/tag7.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0.xml"/><Relationship Id="rId1" Type="http://schemas.openxmlformats.org/officeDocument/2006/relationships/tags" Target="../tags/tag8.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0.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7.xml"/><Relationship Id="rId1" Type="http://schemas.openxmlformats.org/officeDocument/2006/relationships/tags" Target="../tags/tag1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2.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2.jpeg"/></Relationships>
</file>

<file path=ppt/slides/_rels/slide23.xml.rels><?xml version="1.0" encoding="UTF-8" standalone="yes"?>
<Relationships xmlns="http://schemas.openxmlformats.org/package/2006/relationships"><Relationship Id="rId9" Type="http://schemas.openxmlformats.org/officeDocument/2006/relationships/tags" Target="../tags/tag21.xml"/><Relationship Id="rId8" Type="http://schemas.openxmlformats.org/officeDocument/2006/relationships/tags" Target="../tags/tag20.xml"/><Relationship Id="rId7" Type="http://schemas.openxmlformats.org/officeDocument/2006/relationships/tags" Target="../tags/tag19.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2" Type="http://schemas.openxmlformats.org/officeDocument/2006/relationships/slideLayout" Target="../slideLayouts/slideLayout28.xml"/><Relationship Id="rId21" Type="http://schemas.openxmlformats.org/officeDocument/2006/relationships/tags" Target="../tags/tag33.xml"/><Relationship Id="rId20" Type="http://schemas.openxmlformats.org/officeDocument/2006/relationships/tags" Target="../tags/tag32.xml"/><Relationship Id="rId2" Type="http://schemas.openxmlformats.org/officeDocument/2006/relationships/tags" Target="../tags/tag14.xml"/><Relationship Id="rId19" Type="http://schemas.openxmlformats.org/officeDocument/2006/relationships/tags" Target="../tags/tag31.xml"/><Relationship Id="rId18" Type="http://schemas.openxmlformats.org/officeDocument/2006/relationships/tags" Target="../tags/tag30.xml"/><Relationship Id="rId17" Type="http://schemas.openxmlformats.org/officeDocument/2006/relationships/tags" Target="../tags/tag29.xml"/><Relationship Id="rId16" Type="http://schemas.openxmlformats.org/officeDocument/2006/relationships/tags" Target="../tags/tag28.xml"/><Relationship Id="rId15" Type="http://schemas.openxmlformats.org/officeDocument/2006/relationships/tags" Target="../tags/tag27.xml"/><Relationship Id="rId14" Type="http://schemas.openxmlformats.org/officeDocument/2006/relationships/tags" Target="../tags/tag26.xml"/><Relationship Id="rId13" Type="http://schemas.openxmlformats.org/officeDocument/2006/relationships/tags" Target="../tags/tag25.xml"/><Relationship Id="rId12" Type="http://schemas.openxmlformats.org/officeDocument/2006/relationships/tags" Target="../tags/tag24.xml"/><Relationship Id="rId11" Type="http://schemas.openxmlformats.org/officeDocument/2006/relationships/tags" Target="../tags/tag23.xml"/><Relationship Id="rId10" Type="http://schemas.openxmlformats.org/officeDocument/2006/relationships/tags" Target="../tags/tag22.xml"/><Relationship Id="rId1" Type="http://schemas.openxmlformats.org/officeDocument/2006/relationships/tags" Target="../tags/tag13.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2.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2.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vmlDrawing" Target="../drawings/vmlDrawing2.vml"/><Relationship Id="rId4" Type="http://schemas.openxmlformats.org/officeDocument/2006/relationships/slideLayout" Target="../slideLayouts/slideLayout1.xml"/><Relationship Id="rId3" Type="http://schemas.openxmlformats.org/officeDocument/2006/relationships/image" Target="../media/image1.emf"/><Relationship Id="rId2" Type="http://schemas.openxmlformats.org/officeDocument/2006/relationships/oleObject" Target="../embeddings/oleObject2.bin"/><Relationship Id="rId1" Type="http://schemas.openxmlformats.org/officeDocument/2006/relationships/tags" Target="../tags/tag2.xml"/></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vmlDrawing" Target="../drawings/vmlDrawing3.vml"/><Relationship Id="rId4" Type="http://schemas.openxmlformats.org/officeDocument/2006/relationships/slideLayout" Target="../slideLayouts/slideLayout1.xml"/><Relationship Id="rId3" Type="http://schemas.openxmlformats.org/officeDocument/2006/relationships/image" Target="../media/image1.emf"/><Relationship Id="rId2" Type="http://schemas.openxmlformats.org/officeDocument/2006/relationships/oleObject" Target="../embeddings/oleObject3.bin"/><Relationship Id="rId1" Type="http://schemas.openxmlformats.org/officeDocument/2006/relationships/tags" Target="../tags/tag3.xml"/></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microsoft.com/office/2007/relationships/diagramDrawing" Target="../diagrams/drawing1.xml"/><Relationship Id="rId7" Type="http://schemas.openxmlformats.org/officeDocument/2006/relationships/diagramColors" Target="../diagrams/colors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3" Type="http://schemas.openxmlformats.org/officeDocument/2006/relationships/tags" Target="../tags/tag4.xml"/><Relationship Id="rId2" Type="http://schemas.openxmlformats.org/officeDocument/2006/relationships/image" Target="../media/image4.pn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2.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2.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143000" y="841772"/>
            <a:ext cx="6858000" cy="1790700"/>
          </a:xfrm>
        </p:spPr>
        <p:txBody>
          <a:bodyPr/>
          <a:lstStyle/>
          <a:p>
            <a:endParaRPr lang="zh-CN" altLang="en-US"/>
          </a:p>
        </p:txBody>
      </p:sp>
      <p:sp>
        <p:nvSpPr>
          <p:cNvPr id="3" name="副标题 2"/>
          <p:cNvSpPr>
            <a:spLocks noGrp="1"/>
          </p:cNvSpPr>
          <p:nvPr>
            <p:ph type="subTitle" idx="4294967295"/>
          </p:nvPr>
        </p:nvSpPr>
        <p:spPr>
          <a:xfrm>
            <a:off x="1143000" y="2701528"/>
            <a:ext cx="6858000" cy="1241822"/>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569" y="0"/>
            <a:ext cx="9149379" cy="5143500"/>
          </a:xfrm>
          <a:prstGeom prst="rect">
            <a:avLst/>
          </a:prstGeom>
        </p:spPr>
      </p:pic>
      <p:sp>
        <p:nvSpPr>
          <p:cNvPr id="17" name="矩形 16"/>
          <p:cNvSpPr/>
          <p:nvPr/>
        </p:nvSpPr>
        <p:spPr>
          <a:xfrm>
            <a:off x="0" y="1010585"/>
            <a:ext cx="9149380" cy="3046095"/>
          </a:xfrm>
          <a:prstGeom prst="rect">
            <a:avLst/>
          </a:prstGeom>
        </p:spPr>
        <p:txBody>
          <a:bodyPr wrap="square">
            <a:spAutoFit/>
          </a:bodyPr>
          <a:lstStyle/>
          <a:p>
            <a:pPr algn="ctr" defTabSz="342900">
              <a:lnSpc>
                <a:spcPct val="150000"/>
              </a:lnSpc>
            </a:pPr>
            <a:r>
              <a:rPr lang="zh-CN" altLang="en-US" sz="3600" b="1" dirty="0">
                <a:solidFill>
                  <a:srgbClr val="FFFFFF"/>
                </a:solidFill>
                <a:latin typeface="微软雅黑" panose="020B0503020204020204" pitchFamily="34" charset="-122"/>
                <a:ea typeface="微软雅黑" panose="020B0503020204020204" pitchFamily="34" charset="-122"/>
              </a:rPr>
              <a:t>呼吸与危重症医学科规范化建设</a:t>
            </a:r>
            <a:endParaRPr lang="en-US" altLang="zh-CN" sz="3600" b="1" dirty="0">
              <a:solidFill>
                <a:srgbClr val="FFFFFF"/>
              </a:solidFill>
              <a:latin typeface="微软雅黑" panose="020B0503020204020204" pitchFamily="34" charset="-122"/>
              <a:ea typeface="微软雅黑" panose="020B0503020204020204" pitchFamily="34" charset="-122"/>
            </a:endParaRPr>
          </a:p>
          <a:p>
            <a:pPr algn="ctr" defTabSz="342900">
              <a:lnSpc>
                <a:spcPct val="150000"/>
              </a:lnSpc>
            </a:pPr>
            <a:r>
              <a:rPr lang="zh-CN" altLang="en-US" sz="3600" b="1" dirty="0">
                <a:solidFill>
                  <a:srgbClr val="FFFFFF"/>
                </a:solidFill>
                <a:latin typeface="微软雅黑" panose="020B0503020204020204" pitchFamily="34" charset="-122"/>
                <a:ea typeface="微软雅黑" panose="020B0503020204020204" pitchFamily="34" charset="-122"/>
              </a:rPr>
              <a:t>复审情况汇报</a:t>
            </a:r>
            <a:endParaRPr lang="zh-CN" altLang="en-US" sz="3600" b="1" dirty="0">
              <a:solidFill>
                <a:srgbClr val="FFFFFF"/>
              </a:solidFill>
              <a:latin typeface="微软雅黑" panose="020B0503020204020204" pitchFamily="34" charset="-122"/>
              <a:ea typeface="微软雅黑" panose="020B0503020204020204" pitchFamily="34" charset="-122"/>
            </a:endParaRPr>
          </a:p>
          <a:p>
            <a:pPr algn="ctr" defTabSz="342900">
              <a:lnSpc>
                <a:spcPct val="150000"/>
              </a:lnSpc>
            </a:pPr>
            <a:endParaRPr lang="en-US" altLang="zh-CN" sz="2800" dirty="0">
              <a:solidFill>
                <a:srgbClr val="FFFFFF"/>
              </a:solidFill>
              <a:latin typeface="微软雅黑" panose="020B0503020204020204" pitchFamily="34" charset="-122"/>
              <a:ea typeface="微软雅黑" panose="020B0503020204020204" pitchFamily="34" charset="-122"/>
            </a:endParaRPr>
          </a:p>
          <a:p>
            <a:pPr algn="ctr" defTabSz="342900">
              <a:lnSpc>
                <a:spcPct val="150000"/>
              </a:lnSpc>
            </a:pPr>
            <a:r>
              <a:rPr lang="zh-CN" altLang="en-US" sz="2800" dirty="0">
                <a:solidFill>
                  <a:srgbClr val="FFFFFF"/>
                </a:solidFill>
                <a:latin typeface="微软雅黑" panose="020B0503020204020204" pitchFamily="34" charset="-122"/>
                <a:ea typeface="微软雅黑" panose="020B0503020204020204" pitchFamily="34" charset="-122"/>
              </a:rPr>
              <a:t>二级医院</a:t>
            </a:r>
            <a:endParaRPr lang="zh-CN" altLang="en-US" sz="2800" u="sng"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65332" y="827690"/>
            <a:ext cx="7769333" cy="4002375"/>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nSpc>
                <a:spcPct val="150000"/>
              </a:lnSpc>
            </a:pPr>
            <a:r>
              <a:rPr lang="en-US" altLang="zh-CN" b="1" dirty="0">
                <a:solidFill>
                  <a:srgbClr val="002F5F"/>
                </a:solidFill>
              </a:rPr>
              <a:t>PCCM</a:t>
            </a:r>
            <a:r>
              <a:rPr lang="zh-CN" altLang="en-US" b="1" dirty="0">
                <a:solidFill>
                  <a:srgbClr val="002F5F"/>
                </a:solidFill>
              </a:rPr>
              <a:t>规建取得的新成绩，如增添的医疗设备，开展的医疗新技术等</a:t>
            </a:r>
            <a:endParaRPr lang="en-US" altLang="zh-CN" b="1" dirty="0">
              <a:solidFill>
                <a:srgbClr val="002F5F"/>
              </a:solidFill>
            </a:endParaRPr>
          </a:p>
          <a:p>
            <a:pPr marL="342900" indent="-342900">
              <a:lnSpc>
                <a:spcPct val="150000"/>
              </a:lnSpc>
              <a:buFont typeface="+mj-lt"/>
              <a:buAutoNum type="arabicPeriod"/>
            </a:pPr>
            <a:r>
              <a:rPr lang="zh-CN" altLang="en-US" b="1" dirty="0">
                <a:solidFill>
                  <a:srgbClr val="002F5F"/>
                </a:solidFill>
              </a:rPr>
              <a:t>人</a:t>
            </a:r>
            <a:endParaRPr lang="en-US" altLang="zh-CN" b="1" dirty="0">
              <a:solidFill>
                <a:srgbClr val="002F5F"/>
              </a:solidFill>
            </a:endParaRPr>
          </a:p>
          <a:p>
            <a:pPr marL="342900" indent="-342900">
              <a:lnSpc>
                <a:spcPct val="150000"/>
              </a:lnSpc>
              <a:buFont typeface="+mj-lt"/>
              <a:buAutoNum type="arabicPeriod"/>
            </a:pPr>
            <a:r>
              <a:rPr lang="zh-CN" altLang="en-US" b="1" dirty="0">
                <a:solidFill>
                  <a:srgbClr val="002F5F"/>
                </a:solidFill>
              </a:rPr>
              <a:t>床位、门诊诊室</a:t>
            </a:r>
            <a:endParaRPr lang="en-US" altLang="zh-CN" b="1" dirty="0">
              <a:solidFill>
                <a:srgbClr val="002F5F"/>
              </a:solidFill>
            </a:endParaRPr>
          </a:p>
          <a:p>
            <a:pPr marL="342900" indent="-342900">
              <a:lnSpc>
                <a:spcPct val="150000"/>
              </a:lnSpc>
              <a:buFont typeface="+mj-lt"/>
              <a:buAutoNum type="arabicPeriod"/>
            </a:pPr>
            <a:r>
              <a:rPr lang="zh-CN" altLang="en-US" b="1" dirty="0">
                <a:solidFill>
                  <a:srgbClr val="002F5F"/>
                </a:solidFill>
              </a:rPr>
              <a:t>设备</a:t>
            </a:r>
            <a:endParaRPr lang="en-US" altLang="zh-CN" b="1" dirty="0">
              <a:solidFill>
                <a:srgbClr val="002F5F"/>
              </a:solidFill>
            </a:endParaRPr>
          </a:p>
          <a:p>
            <a:pPr marL="342900" indent="-342900">
              <a:lnSpc>
                <a:spcPct val="150000"/>
              </a:lnSpc>
              <a:buFont typeface="+mj-lt"/>
              <a:buAutoNum type="arabicPeriod"/>
            </a:pPr>
            <a:r>
              <a:rPr lang="zh-CN" altLang="en-US" b="1" dirty="0">
                <a:solidFill>
                  <a:srgbClr val="002F5F"/>
                </a:solidFill>
              </a:rPr>
              <a:t>经费</a:t>
            </a:r>
            <a:endParaRPr lang="en-US" altLang="zh-CN" b="1" dirty="0">
              <a:solidFill>
                <a:srgbClr val="002F5F"/>
              </a:solidFill>
            </a:endParaRPr>
          </a:p>
          <a:p>
            <a:pPr marL="342900" indent="-342900">
              <a:lnSpc>
                <a:spcPct val="150000"/>
              </a:lnSpc>
              <a:buFont typeface="+mj-lt"/>
              <a:buAutoNum type="arabicPeriod"/>
            </a:pPr>
            <a:r>
              <a:rPr lang="zh-CN" altLang="en-US" b="1" dirty="0">
                <a:solidFill>
                  <a:srgbClr val="002F5F"/>
                </a:solidFill>
              </a:rPr>
              <a:t>医疗新技术</a:t>
            </a:r>
            <a:endParaRPr lang="en-US" altLang="zh-CN" b="1" dirty="0">
              <a:solidFill>
                <a:srgbClr val="002F5F"/>
              </a:solidFill>
            </a:endParaRPr>
          </a:p>
          <a:p>
            <a:pPr marL="342900" indent="-342900">
              <a:lnSpc>
                <a:spcPct val="150000"/>
              </a:lnSpc>
              <a:buFont typeface="+mj-lt"/>
              <a:buAutoNum type="arabicPeriod"/>
            </a:pPr>
            <a:r>
              <a:rPr lang="zh-CN" altLang="en-US" b="1" dirty="0">
                <a:solidFill>
                  <a:srgbClr val="002F5F"/>
                </a:solidFill>
              </a:rPr>
              <a:t>其他</a:t>
            </a:r>
            <a:endParaRPr lang="en-US" altLang="zh-CN" b="1" dirty="0">
              <a:solidFill>
                <a:srgbClr val="002F5F"/>
              </a:solidFill>
            </a:endParaRPr>
          </a:p>
          <a:p>
            <a:pPr marL="400050" indent="-400050">
              <a:lnSpc>
                <a:spcPct val="150000"/>
              </a:lnSpc>
              <a:buFont typeface="+mj-ea"/>
              <a:buAutoNum type="ea1JpnChsDbPeriod"/>
            </a:pPr>
            <a:endParaRPr lang="en-US" altLang="zh-CN" b="1" dirty="0">
              <a:solidFill>
                <a:srgbClr val="002F5F"/>
              </a:solidFill>
            </a:endParaRPr>
          </a:p>
        </p:txBody>
      </p:sp>
      <p:sp>
        <p:nvSpPr>
          <p:cNvPr id="4" name="标题 3"/>
          <p:cNvSpPr>
            <a:spLocks noGrp="1"/>
          </p:cNvSpPr>
          <p:nvPr>
            <p:ph type="title"/>
          </p:nvPr>
        </p:nvSpPr>
        <p:spPr>
          <a:xfrm>
            <a:off x="189174" y="205675"/>
            <a:ext cx="8765651" cy="504000"/>
          </a:xfrm>
        </p:spPr>
        <p:txBody>
          <a:bodyPr/>
          <a:lstStyle/>
          <a:p>
            <a:r>
              <a:rPr lang="en-US" altLang="zh-CN" dirty="0">
                <a:solidFill>
                  <a:srgbClr val="A60000"/>
                </a:solidFill>
                <a:latin typeface="微软雅黑" panose="020B0503020204020204" pitchFamily="34" charset="-122"/>
                <a:ea typeface="微软雅黑" panose="020B0503020204020204" pitchFamily="34" charset="-122"/>
              </a:rPr>
              <a:t>PCCM</a:t>
            </a:r>
            <a:r>
              <a:rPr lang="zh-CN" altLang="en-US" dirty="0">
                <a:solidFill>
                  <a:srgbClr val="A60000"/>
                </a:solidFill>
                <a:latin typeface="微软雅黑" panose="020B0503020204020204" pitchFamily="34" charset="-122"/>
                <a:ea typeface="微软雅黑" panose="020B0503020204020204" pitchFamily="34" charset="-122"/>
              </a:rPr>
              <a:t>规建对科室的影响</a:t>
            </a:r>
            <a:br>
              <a:rPr lang="zh-CN" altLang="en-US" dirty="0"/>
            </a:br>
            <a:br>
              <a:rPr lang="en-US" altLang="zh-CN" dirty="0">
                <a:solidFill>
                  <a:srgbClr val="A60000"/>
                </a:solidFill>
                <a:latin typeface="微软雅黑" panose="020B0503020204020204" pitchFamily="34" charset="-122"/>
                <a:ea typeface="微软雅黑" panose="020B0503020204020204" pitchFamily="34" charset="-122"/>
              </a:rPr>
            </a:br>
            <a:endParaRPr lang="zh-CN" altLang="en-US" dirty="0">
              <a:solidFill>
                <a:srgbClr val="A6000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318375" y="-87948"/>
            <a:ext cx="6720018" cy="1102519"/>
          </a:xfrm>
          <a:prstGeom prst="rect">
            <a:avLst/>
          </a:prstGeom>
        </p:spPr>
        <p:txBody>
          <a:bodyPr vert="horz" lIns="68580" tIns="34290" rIns="68580" bIns="34290" rtlCol="0" anchor="ctr">
            <a:normAutofit/>
          </a:bodyPr>
          <a:lstStyle/>
          <a:p>
            <a:pPr>
              <a:lnSpc>
                <a:spcPct val="90000"/>
              </a:lnSpc>
              <a:spcBef>
                <a:spcPct val="0"/>
              </a:spcBef>
              <a:defRPr/>
            </a:pPr>
            <a:r>
              <a:rPr lang="zh-CN" altLang="en-US" sz="2400" b="1" dirty="0">
                <a:solidFill>
                  <a:srgbClr val="A60000"/>
                </a:solidFill>
                <a:latin typeface="微软雅黑" panose="020B0503020204020204" pitchFamily="34" charset="-122"/>
                <a:ea typeface="微软雅黑" panose="020B0503020204020204" pitchFamily="34" charset="-122"/>
                <a:cs typeface="Arial" panose="020B0604020202020204" pitchFamily="34" charset="0"/>
              </a:rPr>
              <a:t>二级医院</a:t>
            </a:r>
            <a:r>
              <a:rPr lang="en-US" altLang="zh-CN" sz="2400" b="1" dirty="0">
                <a:solidFill>
                  <a:srgbClr val="A60000"/>
                </a:solidFill>
                <a:latin typeface="微软雅黑" panose="020B0503020204020204" pitchFamily="34" charset="-122"/>
                <a:ea typeface="微软雅黑" panose="020B0503020204020204" pitchFamily="34" charset="-122"/>
                <a:cs typeface="Arial" panose="020B0604020202020204" pitchFamily="34" charset="0"/>
              </a:rPr>
              <a:t>PCCM</a:t>
            </a:r>
            <a:r>
              <a:rPr lang="zh-CN" altLang="en-US" sz="2400" b="1" dirty="0">
                <a:solidFill>
                  <a:srgbClr val="A60000"/>
                </a:solidFill>
                <a:latin typeface="微软雅黑" panose="020B0503020204020204" pitchFamily="34" charset="-122"/>
                <a:ea typeface="微软雅黑" panose="020B0503020204020204" pitchFamily="34" charset="-122"/>
                <a:cs typeface="Arial" panose="020B0604020202020204" pitchFamily="34" charset="0"/>
              </a:rPr>
              <a:t>规范化建设</a:t>
            </a:r>
            <a:r>
              <a:rPr lang="en-US" altLang="en-US" sz="2400" b="1" dirty="0">
                <a:solidFill>
                  <a:srgbClr val="A60000"/>
                </a:solidFill>
                <a:latin typeface="微软雅黑" panose="020B0503020204020204" pitchFamily="34" charset="-122"/>
                <a:ea typeface="微软雅黑" panose="020B0503020204020204" pitchFamily="34" charset="-122"/>
                <a:cs typeface="Arial" panose="020B0604020202020204" pitchFamily="34" charset="0"/>
              </a:rPr>
              <a:t>准入</a:t>
            </a:r>
            <a:r>
              <a:rPr lang="zh-CN" altLang="en-US" sz="2400" b="1" dirty="0">
                <a:solidFill>
                  <a:srgbClr val="A60000"/>
                </a:solidFill>
                <a:latin typeface="微软雅黑" panose="020B0503020204020204" pitchFamily="34" charset="-122"/>
                <a:ea typeface="微软雅黑" panose="020B0503020204020204" pitchFamily="34" charset="-122"/>
                <a:cs typeface="Arial" panose="020B0604020202020204" pitchFamily="34" charset="0"/>
              </a:rPr>
              <a:t>标准</a:t>
            </a:r>
            <a:endParaRPr lang="zh-CN" altLang="en-US" sz="2400" b="1" dirty="0">
              <a:solidFill>
                <a:srgbClr val="A6000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 name="灯片编号占位符 4"/>
          <p:cNvSpPr>
            <a:spLocks noGrp="1"/>
          </p:cNvSpPr>
          <p:nvPr>
            <p:ph type="sldNum" sz="quarter" idx="4294967295"/>
          </p:nvPr>
        </p:nvSpPr>
        <p:spPr>
          <a:xfrm>
            <a:off x="0" y="4846638"/>
            <a:ext cx="395288" cy="161925"/>
          </a:xfrm>
        </p:spPr>
        <p:txBody>
          <a:bodyPr/>
          <a:lstStyle/>
          <a:p>
            <a:pPr algn="r" defTabSz="685800">
              <a:defRPr/>
            </a:pPr>
            <a:fld id="{B502C1BD-17F8-4A57-BFA9-13B2923BA4B7}" type="slidenum">
              <a:rPr lang="zh-CN" altLang="en-US" sz="675" b="0">
                <a:solidFill>
                  <a:prstClr val="black">
                    <a:tint val="75000"/>
                  </a:prstClr>
                </a:solidFill>
                <a:latin typeface="Calibri" panose="020F0502020204030204"/>
                <a:ea typeface="等线" panose="02010600030101010101" pitchFamily="2" charset="-122"/>
                <a:cs typeface="+mn-cs"/>
              </a:rPr>
            </a:fld>
            <a:endParaRPr lang="zh-CN" altLang="en-US" sz="675" b="0">
              <a:solidFill>
                <a:prstClr val="black">
                  <a:tint val="75000"/>
                </a:prstClr>
              </a:solidFill>
              <a:latin typeface="Calibri" panose="020F0502020204030204"/>
              <a:ea typeface="等线" panose="02010600030101010101" pitchFamily="2" charset="-122"/>
              <a:cs typeface="+mn-cs"/>
            </a:endParaRPr>
          </a:p>
        </p:txBody>
      </p:sp>
      <p:graphicFrame>
        <p:nvGraphicFramePr>
          <p:cNvPr id="7" name="表格 9"/>
          <p:cNvGraphicFramePr/>
          <p:nvPr/>
        </p:nvGraphicFramePr>
        <p:xfrm>
          <a:off x="492161" y="1002848"/>
          <a:ext cx="7907180" cy="3595813"/>
        </p:xfrm>
        <a:graphic>
          <a:graphicData uri="http://schemas.openxmlformats.org/drawingml/2006/table">
            <a:tbl>
              <a:tblPr firstRow="1" bandRow="1">
                <a:tableStyleId>{21E4AEA4-8DFA-4A89-87EB-49C32662AFE0}</a:tableStyleId>
              </a:tblPr>
              <a:tblGrid>
                <a:gridCol w="4186238"/>
                <a:gridCol w="3720942"/>
              </a:tblGrid>
              <a:tr h="317973">
                <a:tc>
                  <a:txBody>
                    <a:bodyPr/>
                    <a:lstStyle/>
                    <a:p>
                      <a:pPr algn="ctr"/>
                      <a:r>
                        <a:rPr lang="zh-CN" altLang="en-US" sz="1600" dirty="0">
                          <a:latin typeface="+mn-ea"/>
                          <a:ea typeface="+mn-ea"/>
                        </a:rPr>
                        <a:t>考核指标</a:t>
                      </a:r>
                      <a:endParaRPr lang="zh-CN" altLang="en-US" sz="1600" b="1" dirty="0">
                        <a:latin typeface="+mn-ea"/>
                        <a:ea typeface="+mn-ea"/>
                      </a:endParaRPr>
                    </a:p>
                  </a:txBody>
                  <a:tcPr/>
                </a:tc>
                <a:tc>
                  <a:txBody>
                    <a:bodyPr/>
                    <a:lstStyle/>
                    <a:p>
                      <a:pPr algn="ctr"/>
                      <a:r>
                        <a:rPr lang="zh-CN" altLang="en-US" sz="1600" dirty="0">
                          <a:latin typeface="+mn-ea"/>
                          <a:ea typeface="+mn-ea"/>
                        </a:rPr>
                        <a:t>是否符合要求</a:t>
                      </a:r>
                      <a:endParaRPr lang="zh-CN" altLang="en-US" sz="1600" b="1" dirty="0">
                        <a:latin typeface="+mn-ea"/>
                        <a:ea typeface="+mn-ea"/>
                      </a:endParaRPr>
                    </a:p>
                  </a:txBody>
                  <a:tcPr/>
                </a:tc>
              </a:tr>
              <a:tr h="293632">
                <a:tc gridSpan="2">
                  <a:txBody>
                    <a:bodyPr/>
                    <a:lstStyle/>
                    <a:p>
                      <a:pPr algn="l">
                        <a:spcAft>
                          <a:spcPts val="0"/>
                        </a:spcAft>
                      </a:pPr>
                      <a:r>
                        <a:rPr lang="zh-CN" sz="1050" b="1" kern="0" dirty="0">
                          <a:effectLst/>
                          <a:latin typeface="+mn-ea"/>
                          <a:ea typeface="+mn-ea"/>
                        </a:rPr>
                        <a:t>准入标准（一票否决）</a:t>
                      </a:r>
                      <a:endParaRPr lang="en-US" sz="1050" b="1" kern="100" dirty="0">
                        <a:effectLst/>
                        <a:latin typeface="+mn-ea"/>
                        <a:ea typeface="+mn-ea"/>
                        <a:cs typeface="Times New Roman" panose="02020603050405020304" pitchFamily="18" charset="0"/>
                      </a:endParaRPr>
                    </a:p>
                  </a:txBody>
                  <a:tcPr marL="51435" marR="51435" marT="0" marB="0" anchor="ctr"/>
                </a:tc>
                <a:tc hMerge="1">
                  <a:tcPr/>
                </a:tc>
              </a:tr>
              <a:tr h="293632">
                <a:tc>
                  <a:txBody>
                    <a:bodyPr/>
                    <a:lstStyle/>
                    <a:p>
                      <a:pPr algn="l" fontAlgn="ctr"/>
                      <a:r>
                        <a:rPr lang="zh-CN" altLang="en-US" sz="1050" kern="0" dirty="0">
                          <a:solidFill>
                            <a:schemeClr val="dk1"/>
                          </a:solidFill>
                          <a:effectLst/>
                          <a:latin typeface="+mn-ea"/>
                          <a:ea typeface="+mn-ea"/>
                          <a:cs typeface="+mn-cs"/>
                        </a:rPr>
                        <a:t>独立建制，“示范单位”科室名称必须更改为“呼吸与危重症医学科”</a:t>
                      </a:r>
                      <a:endParaRPr lang="zh-CN" altLang="en-US" sz="1050" kern="0" dirty="0">
                        <a:solidFill>
                          <a:schemeClr val="dk1"/>
                        </a:solidFill>
                        <a:effectLst/>
                        <a:latin typeface="+mn-ea"/>
                        <a:ea typeface="+mn-ea"/>
                        <a:cs typeface="+mn-cs"/>
                      </a:endParaRPr>
                    </a:p>
                  </a:txBody>
                  <a:tcPr marL="6350" marR="6350" marT="6350" marB="0" anchor="ctr"/>
                </a:tc>
                <a:tc>
                  <a:txBody>
                    <a:bodyPr/>
                    <a:lstStyle/>
                    <a:p>
                      <a:pPr algn="l">
                        <a:spcAft>
                          <a:spcPts val="0"/>
                        </a:spcAft>
                      </a:pPr>
                      <a:endParaRPr lang="en-US" sz="1050" kern="100" dirty="0">
                        <a:effectLst/>
                        <a:latin typeface="+mn-ea"/>
                        <a:ea typeface="+mn-ea"/>
                        <a:cs typeface="Times New Roman" panose="02020603050405020304" pitchFamily="18" charset="0"/>
                      </a:endParaRPr>
                    </a:p>
                  </a:txBody>
                  <a:tcPr/>
                </a:tc>
              </a:tr>
              <a:tr h="293632">
                <a:tc>
                  <a:txBody>
                    <a:bodyPr/>
                    <a:lstStyle/>
                    <a:p>
                      <a:pPr algn="l" fontAlgn="ctr"/>
                      <a:r>
                        <a:rPr lang="zh-CN" altLang="en-US" sz="1050" kern="0" dirty="0">
                          <a:solidFill>
                            <a:schemeClr val="dk1"/>
                          </a:solidFill>
                          <a:effectLst/>
                          <a:latin typeface="+mn-ea"/>
                          <a:ea typeface="+mn-ea"/>
                          <a:cs typeface="+mn-cs"/>
                        </a:rPr>
                        <a:t>专科</a:t>
                      </a:r>
                      <a:r>
                        <a:rPr lang="en-US" altLang="zh-CN" sz="1050" kern="0" dirty="0">
                          <a:solidFill>
                            <a:schemeClr val="dk1"/>
                          </a:solidFill>
                          <a:effectLst/>
                          <a:latin typeface="+mn-ea"/>
                          <a:ea typeface="+mn-ea"/>
                          <a:cs typeface="+mn-cs"/>
                        </a:rPr>
                        <a:t>/</a:t>
                      </a:r>
                      <a:r>
                        <a:rPr lang="zh-CN" altLang="en-US" sz="1050" kern="0" dirty="0">
                          <a:solidFill>
                            <a:schemeClr val="dk1"/>
                          </a:solidFill>
                          <a:effectLst/>
                          <a:latin typeface="+mn-ea"/>
                          <a:ea typeface="+mn-ea"/>
                          <a:cs typeface="+mn-cs"/>
                        </a:rPr>
                        <a:t>专病</a:t>
                      </a:r>
                      <a:r>
                        <a:rPr lang="en-US" altLang="zh-CN" sz="1050" kern="0" dirty="0">
                          <a:solidFill>
                            <a:schemeClr val="dk1"/>
                          </a:solidFill>
                          <a:effectLst/>
                          <a:latin typeface="+mn-ea"/>
                          <a:ea typeface="+mn-ea"/>
                          <a:cs typeface="+mn-cs"/>
                        </a:rPr>
                        <a:t>/</a:t>
                      </a:r>
                      <a:r>
                        <a:rPr lang="zh-CN" altLang="en-US" sz="1050" kern="0" dirty="0">
                          <a:solidFill>
                            <a:schemeClr val="dk1"/>
                          </a:solidFill>
                          <a:effectLst/>
                          <a:latin typeface="+mn-ea"/>
                          <a:ea typeface="+mn-ea"/>
                          <a:cs typeface="+mn-cs"/>
                        </a:rPr>
                        <a:t>专项门诊</a:t>
                      </a:r>
                      <a:endParaRPr lang="zh-CN" altLang="en-US" sz="1050" kern="0" dirty="0">
                        <a:solidFill>
                          <a:schemeClr val="dk1"/>
                        </a:solidFill>
                        <a:effectLst/>
                        <a:latin typeface="+mn-ea"/>
                        <a:ea typeface="+mn-ea"/>
                        <a:cs typeface="+mn-cs"/>
                      </a:endParaRPr>
                    </a:p>
                  </a:txBody>
                  <a:tcPr marL="6350" marR="6350" marT="6350" marB="0" anchor="ctr"/>
                </a:tc>
                <a:tc>
                  <a:txBody>
                    <a:bodyPr/>
                    <a:lstStyle/>
                    <a:p>
                      <a:pPr algn="l">
                        <a:spcAft>
                          <a:spcPts val="0"/>
                        </a:spcAft>
                      </a:pPr>
                      <a:endParaRPr lang="en-US" sz="1050" b="1" kern="0" dirty="0">
                        <a:solidFill>
                          <a:srgbClr val="000000"/>
                        </a:solidFill>
                        <a:effectLst/>
                        <a:latin typeface="+mn-ea"/>
                        <a:ea typeface="+mn-ea"/>
                        <a:cs typeface="Calibri" panose="020F0502020204030204" pitchFamily="34" charset="0"/>
                      </a:endParaRPr>
                    </a:p>
                  </a:txBody>
                  <a:tcPr/>
                </a:tc>
              </a:tr>
              <a:tr h="324213">
                <a:tc>
                  <a:txBody>
                    <a:bodyPr/>
                    <a:lstStyle/>
                    <a:p>
                      <a:pPr algn="l" fontAlgn="ctr"/>
                      <a:r>
                        <a:rPr lang="zh-CN" altLang="en-US" sz="1050" kern="0" dirty="0">
                          <a:solidFill>
                            <a:schemeClr val="dk1"/>
                          </a:solidFill>
                          <a:effectLst/>
                          <a:latin typeface="+mn-ea"/>
                          <a:ea typeface="+mn-ea"/>
                          <a:cs typeface="+mn-cs"/>
                        </a:rPr>
                        <a:t>专科病房</a:t>
                      </a:r>
                      <a:endParaRPr lang="zh-CN" altLang="en-US" sz="1050" kern="0" dirty="0">
                        <a:solidFill>
                          <a:schemeClr val="dk1"/>
                        </a:solidFill>
                        <a:effectLst/>
                        <a:latin typeface="+mn-ea"/>
                        <a:ea typeface="+mn-ea"/>
                        <a:cs typeface="+mn-cs"/>
                      </a:endParaRPr>
                    </a:p>
                  </a:txBody>
                  <a:tcPr marL="6350" marR="6350" marT="6350" marB="0" anchor="ctr"/>
                </a:tc>
                <a:tc>
                  <a:txBody>
                    <a:bodyPr/>
                    <a:lstStyle/>
                    <a:p>
                      <a:pPr algn="l">
                        <a:spcAft>
                          <a:spcPts val="0"/>
                        </a:spcAft>
                      </a:pPr>
                      <a:endParaRPr lang="en-US" sz="1050" b="1" kern="0" dirty="0">
                        <a:solidFill>
                          <a:srgbClr val="000000"/>
                        </a:solidFill>
                        <a:effectLst/>
                        <a:latin typeface="+mn-ea"/>
                        <a:ea typeface="+mn-ea"/>
                        <a:cs typeface="Calibri" panose="020F0502020204030204" pitchFamily="34" charset="0"/>
                      </a:endParaRPr>
                    </a:p>
                  </a:txBody>
                  <a:tcPr/>
                </a:tc>
              </a:tr>
              <a:tr h="293632">
                <a:tc>
                  <a:txBody>
                    <a:bodyPr/>
                    <a:lstStyle/>
                    <a:p>
                      <a:pPr algn="l" fontAlgn="ctr"/>
                      <a:r>
                        <a:rPr lang="zh-CN" altLang="en-US" sz="1050" kern="0" dirty="0">
                          <a:solidFill>
                            <a:schemeClr val="dk1"/>
                          </a:solidFill>
                          <a:effectLst/>
                          <a:latin typeface="+mn-ea"/>
                          <a:ea typeface="+mn-ea"/>
                          <a:cs typeface="+mn-cs"/>
                        </a:rPr>
                        <a:t>呼吸门诊综合诊疗室</a:t>
                      </a:r>
                      <a:endParaRPr lang="zh-CN" altLang="en-US" sz="1050" kern="0" dirty="0">
                        <a:solidFill>
                          <a:schemeClr val="dk1"/>
                        </a:solidFill>
                        <a:effectLst/>
                        <a:latin typeface="+mn-ea"/>
                        <a:ea typeface="+mn-ea"/>
                        <a:cs typeface="+mn-cs"/>
                      </a:endParaRPr>
                    </a:p>
                  </a:txBody>
                  <a:tcPr marL="6350" marR="6350" marT="6350" marB="0" anchor="ctr"/>
                </a:tc>
                <a:tc>
                  <a:txBody>
                    <a:bodyPr/>
                    <a:lstStyle/>
                    <a:p>
                      <a:pPr algn="l">
                        <a:spcAft>
                          <a:spcPts val="0"/>
                        </a:spcAft>
                      </a:pPr>
                      <a:endParaRPr lang="en-US" sz="1050" b="1" kern="0" dirty="0">
                        <a:solidFill>
                          <a:srgbClr val="000000"/>
                        </a:solidFill>
                        <a:effectLst/>
                        <a:latin typeface="+mn-ea"/>
                        <a:ea typeface="+mn-ea"/>
                        <a:cs typeface="Calibri" panose="020F0502020204030204" pitchFamily="34" charset="0"/>
                      </a:endParaRPr>
                    </a:p>
                  </a:txBody>
                  <a:tcPr/>
                </a:tc>
              </a:tr>
              <a:tr h="293632">
                <a:tc>
                  <a:txBody>
                    <a:bodyPr/>
                    <a:lstStyle/>
                    <a:p>
                      <a:pPr algn="l" fontAlgn="ctr"/>
                      <a:r>
                        <a:rPr lang="zh-CN" altLang="en-US" sz="1050" kern="0" dirty="0">
                          <a:solidFill>
                            <a:schemeClr val="dk1"/>
                          </a:solidFill>
                          <a:effectLst/>
                          <a:latin typeface="+mn-ea"/>
                          <a:ea typeface="+mn-ea"/>
                          <a:cs typeface="+mn-cs"/>
                        </a:rPr>
                        <a:t>呼吸门诊专科护士</a:t>
                      </a:r>
                      <a:endParaRPr lang="zh-CN" altLang="en-US" sz="1050" kern="0" dirty="0">
                        <a:solidFill>
                          <a:schemeClr val="dk1"/>
                        </a:solidFill>
                        <a:effectLst/>
                        <a:latin typeface="+mn-ea"/>
                        <a:ea typeface="+mn-ea"/>
                        <a:cs typeface="+mn-cs"/>
                      </a:endParaRPr>
                    </a:p>
                  </a:txBody>
                  <a:tcPr marL="6350" marR="6350" marT="6350" marB="0" anchor="ctr"/>
                </a:tc>
                <a:tc>
                  <a:txBody>
                    <a:bodyPr/>
                    <a:lstStyle/>
                    <a:p>
                      <a:pPr algn="l">
                        <a:spcAft>
                          <a:spcPts val="0"/>
                        </a:spcAft>
                      </a:pPr>
                      <a:endParaRPr lang="en-US" sz="1050" b="1" kern="0" dirty="0">
                        <a:solidFill>
                          <a:srgbClr val="000000"/>
                        </a:solidFill>
                        <a:effectLst/>
                        <a:latin typeface="+mn-ea"/>
                        <a:ea typeface="+mn-ea"/>
                        <a:cs typeface="Calibri" panose="020F0502020204030204" pitchFamily="34" charset="0"/>
                      </a:endParaRPr>
                    </a:p>
                  </a:txBody>
                  <a:tcPr/>
                </a:tc>
              </a:tr>
              <a:tr h="293632">
                <a:tc>
                  <a:txBody>
                    <a:bodyPr/>
                    <a:lstStyle/>
                    <a:p>
                      <a:pPr algn="l" fontAlgn="ctr"/>
                      <a:r>
                        <a:rPr lang="zh-CN" altLang="en-US" sz="1050" kern="0" dirty="0">
                          <a:solidFill>
                            <a:schemeClr val="dk1"/>
                          </a:solidFill>
                          <a:effectLst/>
                          <a:latin typeface="+mn-ea"/>
                          <a:ea typeface="+mn-ea"/>
                          <a:cs typeface="+mn-cs"/>
                        </a:rPr>
                        <a:t>肺功能室</a:t>
                      </a:r>
                      <a:endParaRPr lang="zh-CN" altLang="en-US" sz="1050" kern="0" dirty="0">
                        <a:solidFill>
                          <a:schemeClr val="dk1"/>
                        </a:solidFill>
                        <a:effectLst/>
                        <a:latin typeface="+mn-ea"/>
                        <a:ea typeface="+mn-ea"/>
                        <a:cs typeface="+mn-cs"/>
                      </a:endParaRPr>
                    </a:p>
                  </a:txBody>
                  <a:tcPr marL="6350" marR="6350" marT="6350" marB="0" anchor="ctr"/>
                </a:tc>
                <a:tc>
                  <a:txBody>
                    <a:bodyPr/>
                    <a:lstStyle/>
                    <a:p>
                      <a:pPr algn="l">
                        <a:spcAft>
                          <a:spcPts val="0"/>
                        </a:spcAft>
                      </a:pPr>
                      <a:endParaRPr lang="en-US" sz="1050" b="1" kern="0" dirty="0">
                        <a:solidFill>
                          <a:srgbClr val="000000"/>
                        </a:solidFill>
                        <a:effectLst/>
                        <a:latin typeface="+mn-ea"/>
                        <a:ea typeface="+mn-ea"/>
                        <a:cs typeface="Calibri" panose="020F0502020204030204" pitchFamily="34" charset="0"/>
                      </a:endParaRPr>
                    </a:p>
                  </a:txBody>
                  <a:tcPr/>
                </a:tc>
              </a:tr>
              <a:tr h="293632">
                <a:tc>
                  <a:txBody>
                    <a:bodyPr/>
                    <a:lstStyle/>
                    <a:p>
                      <a:pPr algn="l" fontAlgn="ctr"/>
                      <a:r>
                        <a:rPr lang="zh-CN" altLang="en-US" sz="1050" kern="0" dirty="0">
                          <a:solidFill>
                            <a:schemeClr val="dk1"/>
                          </a:solidFill>
                          <a:effectLst/>
                          <a:latin typeface="+mn-ea"/>
                          <a:ea typeface="+mn-ea"/>
                          <a:cs typeface="+mn-cs"/>
                        </a:rPr>
                        <a:t>呼吸内镜室</a:t>
                      </a:r>
                      <a:endParaRPr lang="zh-CN" altLang="en-US" sz="1050" kern="0" dirty="0">
                        <a:solidFill>
                          <a:schemeClr val="dk1"/>
                        </a:solidFill>
                        <a:effectLst/>
                        <a:latin typeface="+mn-ea"/>
                        <a:ea typeface="+mn-ea"/>
                        <a:cs typeface="+mn-cs"/>
                      </a:endParaRPr>
                    </a:p>
                  </a:txBody>
                  <a:tcPr marL="6350" marR="6350" marT="6350" marB="0" anchor="ctr"/>
                </a:tc>
                <a:tc>
                  <a:txBody>
                    <a:bodyPr/>
                    <a:lstStyle/>
                    <a:p>
                      <a:pPr algn="l">
                        <a:spcAft>
                          <a:spcPts val="0"/>
                        </a:spcAft>
                      </a:pPr>
                      <a:endParaRPr lang="en-US" sz="1050" b="1" kern="0" dirty="0">
                        <a:solidFill>
                          <a:srgbClr val="000000"/>
                        </a:solidFill>
                        <a:effectLst/>
                        <a:latin typeface="+mn-ea"/>
                        <a:ea typeface="+mn-ea"/>
                        <a:cs typeface="Calibri" panose="020F0502020204030204" pitchFamily="34" charset="0"/>
                      </a:endParaRPr>
                    </a:p>
                  </a:txBody>
                  <a:tcPr/>
                </a:tc>
              </a:tr>
              <a:tr h="293632">
                <a:tc>
                  <a:txBody>
                    <a:bodyPr/>
                    <a:lstStyle/>
                    <a:p>
                      <a:pPr algn="l" fontAlgn="ctr"/>
                      <a:r>
                        <a:rPr lang="zh-CN" altLang="en-US" sz="1050" kern="0" dirty="0">
                          <a:solidFill>
                            <a:schemeClr val="dk1"/>
                          </a:solidFill>
                          <a:effectLst/>
                          <a:latin typeface="+mn-ea"/>
                          <a:ea typeface="+mn-ea"/>
                          <a:cs typeface="+mn-cs"/>
                        </a:rPr>
                        <a:t>呼吸睡眠监测室</a:t>
                      </a:r>
                      <a:endParaRPr lang="zh-CN" altLang="en-US" sz="1050" kern="0" dirty="0">
                        <a:solidFill>
                          <a:schemeClr val="dk1"/>
                        </a:solidFill>
                        <a:effectLst/>
                        <a:latin typeface="+mn-ea"/>
                        <a:ea typeface="+mn-ea"/>
                        <a:cs typeface="+mn-cs"/>
                      </a:endParaRPr>
                    </a:p>
                  </a:txBody>
                  <a:tcPr marL="6350" marR="6350" marT="6350" marB="0" anchor="ctr"/>
                </a:tc>
                <a:tc>
                  <a:txBody>
                    <a:bodyPr/>
                    <a:lstStyle/>
                    <a:p>
                      <a:pPr algn="l">
                        <a:spcAft>
                          <a:spcPts val="0"/>
                        </a:spcAft>
                      </a:pPr>
                      <a:endParaRPr lang="en-US" sz="1050" b="1" kern="0" dirty="0">
                        <a:solidFill>
                          <a:srgbClr val="000000"/>
                        </a:solidFill>
                        <a:effectLst/>
                        <a:latin typeface="+mn-ea"/>
                        <a:ea typeface="+mn-ea"/>
                        <a:cs typeface="Calibri" panose="020F0502020204030204" pitchFamily="34" charset="0"/>
                      </a:endParaRPr>
                    </a:p>
                  </a:txBody>
                  <a:tcPr/>
                </a:tc>
              </a:tr>
              <a:tr h="293632">
                <a:tc>
                  <a:txBody>
                    <a:bodyPr/>
                    <a:lstStyle/>
                    <a:p>
                      <a:pPr algn="l" fontAlgn="ctr"/>
                      <a:r>
                        <a:rPr lang="en-US" sz="1050" kern="0" dirty="0">
                          <a:solidFill>
                            <a:schemeClr val="dk1"/>
                          </a:solidFill>
                          <a:effectLst/>
                          <a:latin typeface="+mn-ea"/>
                          <a:ea typeface="+mn-ea"/>
                          <a:cs typeface="+mn-cs"/>
                        </a:rPr>
                        <a:t>MICU/RICU/</a:t>
                      </a:r>
                      <a:r>
                        <a:rPr lang="zh-CN" altLang="en-US" sz="1050" kern="0" dirty="0">
                          <a:solidFill>
                            <a:schemeClr val="dk1"/>
                          </a:solidFill>
                          <a:effectLst/>
                          <a:latin typeface="+mn-ea"/>
                          <a:ea typeface="+mn-ea"/>
                          <a:cs typeface="+mn-cs"/>
                        </a:rPr>
                        <a:t>抢救室，且床位≥</a:t>
                      </a:r>
                      <a:r>
                        <a:rPr lang="en-US" altLang="zh-CN" sz="1050" kern="0" dirty="0">
                          <a:solidFill>
                            <a:schemeClr val="dk1"/>
                          </a:solidFill>
                          <a:effectLst/>
                          <a:latin typeface="+mn-ea"/>
                          <a:ea typeface="+mn-ea"/>
                          <a:cs typeface="+mn-cs"/>
                        </a:rPr>
                        <a:t>3</a:t>
                      </a:r>
                      <a:endParaRPr lang="en-US" altLang="zh-CN" sz="1050" kern="0" dirty="0">
                        <a:solidFill>
                          <a:schemeClr val="dk1"/>
                        </a:solidFill>
                        <a:effectLst/>
                        <a:latin typeface="+mn-ea"/>
                        <a:ea typeface="+mn-ea"/>
                        <a:cs typeface="+mn-cs"/>
                      </a:endParaRPr>
                    </a:p>
                  </a:txBody>
                  <a:tcPr marL="6350" marR="6350" marT="6350" marB="0" anchor="ctr"/>
                </a:tc>
                <a:tc>
                  <a:txBody>
                    <a:bodyPr/>
                    <a:lstStyle/>
                    <a:p>
                      <a:pPr algn="l">
                        <a:spcAft>
                          <a:spcPts val="0"/>
                        </a:spcAft>
                      </a:pPr>
                      <a:endParaRPr lang="en-US" sz="1050" b="1" kern="0" dirty="0">
                        <a:solidFill>
                          <a:srgbClr val="000000"/>
                        </a:solidFill>
                        <a:effectLst/>
                        <a:latin typeface="+mn-ea"/>
                        <a:ea typeface="+mn-ea"/>
                        <a:cs typeface="Calibri" panose="020F0502020204030204" pitchFamily="34" charset="0"/>
                      </a:endParaRPr>
                    </a:p>
                  </a:txBody>
                  <a:tcPr/>
                </a:tc>
              </a:tr>
              <a:tr h="293632">
                <a:tc>
                  <a:txBody>
                    <a:bodyPr/>
                    <a:lstStyle/>
                    <a:p>
                      <a:pPr algn="l" fontAlgn="ctr"/>
                      <a:r>
                        <a:rPr lang="en-US" altLang="zh-CN" sz="1050" kern="0" dirty="0">
                          <a:solidFill>
                            <a:schemeClr val="dk1"/>
                          </a:solidFill>
                          <a:effectLst/>
                          <a:latin typeface="+mn-ea"/>
                          <a:ea typeface="+mn-ea"/>
                          <a:cs typeface="+mn-cs"/>
                        </a:rPr>
                        <a:t>PCCM</a:t>
                      </a:r>
                      <a:r>
                        <a:rPr lang="zh-CN" altLang="en-US" sz="1050" kern="0" dirty="0">
                          <a:solidFill>
                            <a:schemeClr val="dk1"/>
                          </a:solidFill>
                          <a:effectLst/>
                          <a:latin typeface="+mn-ea"/>
                          <a:ea typeface="+mn-ea"/>
                          <a:cs typeface="+mn-cs"/>
                        </a:rPr>
                        <a:t>专培、专修、单修（</a:t>
                      </a:r>
                      <a:r>
                        <a:rPr lang="en-US" altLang="zh-CN" sz="1050" kern="0" dirty="0">
                          <a:solidFill>
                            <a:schemeClr val="dk1"/>
                          </a:solidFill>
                          <a:effectLst/>
                          <a:latin typeface="+mn-ea"/>
                          <a:ea typeface="+mn-ea"/>
                          <a:cs typeface="+mn-cs"/>
                        </a:rPr>
                        <a:t>3</a:t>
                      </a:r>
                      <a:r>
                        <a:rPr lang="zh-CN" altLang="en-US" sz="1050" kern="0" dirty="0">
                          <a:solidFill>
                            <a:schemeClr val="dk1"/>
                          </a:solidFill>
                          <a:effectLst/>
                          <a:latin typeface="+mn-ea"/>
                          <a:ea typeface="+mn-ea"/>
                          <a:cs typeface="+mn-cs"/>
                        </a:rPr>
                        <a:t>年考核期）</a:t>
                      </a:r>
                      <a:endParaRPr lang="zh-CN" altLang="en-US" sz="1050" kern="0" dirty="0">
                        <a:solidFill>
                          <a:schemeClr val="dk1"/>
                        </a:solidFill>
                        <a:effectLst/>
                        <a:latin typeface="+mn-ea"/>
                        <a:ea typeface="+mn-ea"/>
                        <a:cs typeface="+mn-cs"/>
                      </a:endParaRPr>
                    </a:p>
                  </a:txBody>
                  <a:tcPr marL="6350" marR="6350" marT="6350" marB="0" anchor="ctr"/>
                </a:tc>
                <a:tc>
                  <a:txBody>
                    <a:bodyPr/>
                    <a:lstStyle/>
                    <a:p>
                      <a:pPr algn="ctr">
                        <a:spcAft>
                          <a:spcPts val="0"/>
                        </a:spcAft>
                      </a:pPr>
                      <a:endParaRPr lang="en-US" sz="1100" b="1" kern="0" dirty="0">
                        <a:solidFill>
                          <a:srgbClr val="C00000"/>
                        </a:solidFill>
                        <a:effectLst/>
                        <a:latin typeface="+mn-ea"/>
                        <a:ea typeface="+mn-ea"/>
                        <a:cs typeface="Calibri" panose="020F0502020204030204" pitchFamily="34" charset="0"/>
                      </a:endParaRPr>
                    </a:p>
                  </a:txBody>
                  <a:tcPr/>
                </a:tc>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230756" y="398621"/>
            <a:ext cx="8514519" cy="535432"/>
          </a:xfrm>
        </p:spPr>
        <p:txBody>
          <a:bodyPr vert="horz" lIns="68580" tIns="34290" rIns="68580" bIns="34290" rtlCol="0" anchor="ctr">
            <a:noAutofit/>
          </a:bodyPr>
          <a:lstStyle/>
          <a:p>
            <a:pPr algn="l">
              <a:lnSpc>
                <a:spcPct val="150000"/>
              </a:lnSpc>
            </a:pPr>
            <a:r>
              <a:rPr lang="zh-CN" altLang="en-US" sz="2400" b="1" dirty="0">
                <a:solidFill>
                  <a:srgbClr val="A60000"/>
                </a:solidFill>
                <a:latin typeface="微软雅黑" panose="020B0503020204020204" pitchFamily="34" charset="-122"/>
                <a:ea typeface="微软雅黑" panose="020B0503020204020204" pitchFamily="34" charset="-122"/>
                <a:cs typeface="Arial" panose="020B0604020202020204" pitchFamily="34" charset="0"/>
              </a:rPr>
              <a:t>独立建制，科室更名为“呼吸与危重症医学科”</a:t>
            </a:r>
            <a:br>
              <a:rPr lang="en-US" altLang="zh-CN" sz="2400" b="1" dirty="0">
                <a:solidFill>
                  <a:srgbClr val="A60000"/>
                </a:solidFill>
                <a:latin typeface="微软雅黑" panose="020B0503020204020204" pitchFamily="34" charset="-122"/>
                <a:ea typeface="微软雅黑" panose="020B0503020204020204" pitchFamily="34" charset="-122"/>
                <a:cs typeface="Arial" panose="020B0604020202020204" pitchFamily="34" charset="0"/>
              </a:rPr>
            </a:br>
            <a:endParaRPr lang="en-US" sz="2400" b="1" dirty="0">
              <a:solidFill>
                <a:srgbClr val="A6000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 name="内容占位符 2"/>
          <p:cNvSpPr>
            <a:spLocks noGrp="1"/>
          </p:cNvSpPr>
          <p:nvPr>
            <p:ph idx="1"/>
          </p:nvPr>
        </p:nvSpPr>
        <p:spPr/>
        <p:txBody>
          <a:bodyPr>
            <a:normAutofit fontScale="25000" lnSpcReduction="20000"/>
          </a:bodyPr>
          <a:lstStyle/>
          <a:p>
            <a:pPr marL="0" indent="0">
              <a:buNone/>
            </a:pPr>
            <a:endParaRPr lang="en-US" sz="1500" b="1" kern="0" dirty="0">
              <a:solidFill>
                <a:srgbClr val="000000"/>
              </a:solidFill>
              <a:latin typeface="等线" panose="02010600030101010101" pitchFamily="2" charset="-122"/>
              <a:ea typeface="微软雅黑" panose="020B0503020204020204" pitchFamily="34" charset="-122"/>
              <a:cs typeface="Calibri" panose="020F0502020204030204" pitchFamily="34" charset="0"/>
            </a:endParaRPr>
          </a:p>
          <a:p>
            <a:pPr marL="0" indent="0">
              <a:buNone/>
            </a:pPr>
            <a:endParaRPr lang="en-US" sz="1500" dirty="0"/>
          </a:p>
        </p:txBody>
      </p:sp>
      <p:sp>
        <p:nvSpPr>
          <p:cNvPr id="7" name="内容占位符 2"/>
          <p:cNvSpPr txBox="1"/>
          <p:nvPr/>
        </p:nvSpPr>
        <p:spPr>
          <a:xfrm>
            <a:off x="547905" y="2838870"/>
            <a:ext cx="5980854" cy="1177936"/>
          </a:xfrm>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1600" dirty="0">
                <a:solidFill>
                  <a:schemeClr val="bg1">
                    <a:lumMod val="50000"/>
                  </a:schemeClr>
                </a:solidFill>
                <a:latin typeface="+mn-ea"/>
              </a:rPr>
              <a:t>医院目前情况说明</a:t>
            </a:r>
            <a:endParaRPr lang="en-US" sz="1600" dirty="0">
              <a:solidFill>
                <a:schemeClr val="bg1">
                  <a:lumMod val="50000"/>
                </a:schemeClr>
              </a:solidFill>
              <a:latin typeface="+mn-ea"/>
            </a:endParaRPr>
          </a:p>
        </p:txBody>
      </p:sp>
      <p:sp>
        <p:nvSpPr>
          <p:cNvPr id="9" name="内容占位符 2"/>
          <p:cNvSpPr txBox="1"/>
          <p:nvPr/>
        </p:nvSpPr>
        <p:spPr>
          <a:xfrm>
            <a:off x="547905" y="3824517"/>
            <a:ext cx="3651930" cy="470000"/>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dirty="0">
                <a:highlight>
                  <a:srgbClr val="FFFF00"/>
                </a:highlight>
              </a:rPr>
              <a:t>需含医院材料证明，图文并茂</a:t>
            </a:r>
            <a:endParaRPr lang="en-US" sz="2000" dirty="0">
              <a:highlight>
                <a:srgbClr val="FFFF00"/>
              </a:highlight>
            </a:endParaRPr>
          </a:p>
        </p:txBody>
      </p:sp>
      <p:graphicFrame>
        <p:nvGraphicFramePr>
          <p:cNvPr id="5" name="表格 4"/>
          <p:cNvGraphicFramePr/>
          <p:nvPr>
            <p:custDataLst>
              <p:tags r:id="rId1"/>
            </p:custDataLst>
          </p:nvPr>
        </p:nvGraphicFramePr>
        <p:xfrm>
          <a:off x="230505" y="821690"/>
          <a:ext cx="8506460" cy="1868170"/>
        </p:xfrm>
        <a:graphic>
          <a:graphicData uri="http://schemas.openxmlformats.org/drawingml/2006/table">
            <a:tbl>
              <a:tblPr/>
              <a:tblGrid>
                <a:gridCol w="323215"/>
                <a:gridCol w="1172210"/>
                <a:gridCol w="549910"/>
                <a:gridCol w="3446145"/>
                <a:gridCol w="3014980"/>
              </a:tblGrid>
              <a:tr h="322580">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编号</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1270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990000"/>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二级医院考核指标</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9C1E22"/>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检查方法</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9C1E22"/>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复审检查内容与方法</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7030A0"/>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上传</a:t>
                      </a:r>
                      <a:r>
                        <a:rPr lang="en-US" altLang="zh-CN" sz="1000" b="1" i="0">
                          <a:solidFill>
                            <a:srgbClr val="FFFFFF"/>
                          </a:solidFill>
                          <a:latin typeface="微软雅黑" panose="020B0503020204020204" pitchFamily="34" charset="-122"/>
                          <a:ea typeface="微软雅黑" panose="020B0503020204020204" pitchFamily="34" charset="-122"/>
                        </a:rPr>
                        <a:t>PCCM</a:t>
                      </a:r>
                      <a:r>
                        <a:rPr lang="zh-CN" altLang="en-US" sz="1000" b="1" i="0">
                          <a:solidFill>
                            <a:srgbClr val="FFFFFF"/>
                          </a:solidFill>
                          <a:latin typeface="微软雅黑" panose="020B0503020204020204" pitchFamily="34" charset="-122"/>
                          <a:ea typeface="微软雅黑" panose="020B0503020204020204" pitchFamily="34" charset="-122"/>
                        </a:rPr>
                        <a:t>网站数据要求</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2F75B5"/>
                    </a:solidFill>
                  </a:tcPr>
                </a:tc>
              </a:tr>
              <a:tr h="1545590">
                <a:tc>
                  <a:txBody>
                    <a:bodyPr/>
                    <a:p>
                      <a:pPr algn="ctr" fontAlgn="ctr"/>
                      <a:r>
                        <a:rPr lang="en-US" altLang="zh-CN" sz="800" b="1" i="0">
                          <a:solidFill>
                            <a:srgbClr val="000000"/>
                          </a:solidFill>
                          <a:latin typeface="微软雅黑" panose="020B0503020204020204" pitchFamily="34" charset="-122"/>
                          <a:ea typeface="微软雅黑" panose="020B0503020204020204" pitchFamily="34" charset="-122"/>
                        </a:rPr>
                        <a:t>1-1</a:t>
                      </a:r>
                      <a:endParaRPr lang="en-US" altLang="zh-CN" sz="800" b="1"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1270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zh-CN" altLang="en-US" sz="800" b="1" i="0">
                          <a:solidFill>
                            <a:srgbClr val="000000"/>
                          </a:solidFill>
                          <a:latin typeface="微软雅黑" panose="020B0503020204020204" pitchFamily="34" charset="-122"/>
                          <a:ea typeface="微软雅黑" panose="020B0503020204020204" pitchFamily="34" charset="-122"/>
                        </a:rPr>
                        <a:t>独立建制，“示范单位”科室名称必须更改为“呼吸与危重症医学科”</a:t>
                      </a:r>
                      <a:endParaRPr lang="zh-CN" altLang="en-US" sz="800" b="1"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a:txBody>
                    <a:bodyPr/>
                    <a:p>
                      <a:pPr algn="l" fontAlgn="ctr"/>
                      <a:r>
                        <a:rPr lang="zh-CN" altLang="en-US" sz="800" b="1" i="0">
                          <a:solidFill>
                            <a:srgbClr val="000000"/>
                          </a:solidFill>
                          <a:latin typeface="微软雅黑" panose="020B0503020204020204" pitchFamily="34" charset="-122"/>
                          <a:ea typeface="微软雅黑" panose="020B0503020204020204" pitchFamily="34" charset="-122"/>
                        </a:rPr>
                        <a:t>现场</a:t>
                      </a:r>
                      <a:r>
                        <a:rPr lang="en-US" altLang="zh-CN" sz="800" b="1" i="0">
                          <a:solidFill>
                            <a:srgbClr val="000000"/>
                          </a:solidFill>
                          <a:latin typeface="微软雅黑" panose="020B0503020204020204" pitchFamily="34" charset="-122"/>
                          <a:ea typeface="微软雅黑" panose="020B0503020204020204" pitchFamily="34" charset="-122"/>
                        </a:rPr>
                        <a:t>/</a:t>
                      </a:r>
                      <a:r>
                        <a:rPr lang="zh-CN" altLang="en-US" sz="800" b="1" i="0">
                          <a:solidFill>
                            <a:srgbClr val="000000"/>
                          </a:solidFill>
                          <a:latin typeface="微软雅黑" panose="020B0503020204020204" pitchFamily="34" charset="-122"/>
                          <a:ea typeface="微软雅黑" panose="020B0503020204020204" pitchFamily="34" charset="-122"/>
                        </a:rPr>
                        <a:t>视频连线检查</a:t>
                      </a:r>
                      <a:endParaRPr lang="zh-CN" altLang="en-US" sz="800" b="1"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a:txBody>
                    <a:bodyPr/>
                    <a:p>
                      <a:pPr algn="l" fontAlgn="ctr"/>
                      <a:r>
                        <a:rPr lang="en-US" altLang="zh-CN" sz="800" b="0" i="0">
                          <a:solidFill>
                            <a:srgbClr val="000000"/>
                          </a:solidFill>
                          <a:latin typeface="微软雅黑" panose="020B0503020204020204" pitchFamily="34" charset="-122"/>
                          <a:ea typeface="微软雅黑" panose="020B0503020204020204" pitchFamily="34" charset="-122"/>
                        </a:rPr>
                        <a:t>1.</a:t>
                      </a:r>
                      <a:r>
                        <a:rPr lang="zh-CN" altLang="en-US" sz="800" b="0" i="0">
                          <a:solidFill>
                            <a:srgbClr val="000000"/>
                          </a:solidFill>
                          <a:latin typeface="微软雅黑" panose="020B0503020204020204" pitchFamily="34" charset="-122"/>
                          <a:ea typeface="微软雅黑" panose="020B0503020204020204" pitchFamily="34" charset="-122"/>
                        </a:rPr>
                        <a:t>独立建制：不属于大内科的一个组，必须是单独的科室，由门诊、病房（含内科危重症监护病房</a:t>
                      </a:r>
                      <a:r>
                        <a:rPr lang="en-US" altLang="zh-CN" sz="800" b="0" i="0">
                          <a:solidFill>
                            <a:srgbClr val="000000"/>
                          </a:solidFill>
                          <a:latin typeface="微软雅黑" panose="020B0503020204020204" pitchFamily="34" charset="-122"/>
                          <a:ea typeface="微软雅黑" panose="020B0503020204020204" pitchFamily="34" charset="-122"/>
                        </a:rPr>
                        <a:t>MICU</a:t>
                      </a:r>
                      <a:r>
                        <a:rPr lang="zh-CN" altLang="en-US" sz="800" b="0" i="0">
                          <a:solidFill>
                            <a:srgbClr val="000000"/>
                          </a:solidFill>
                          <a:latin typeface="微软雅黑" panose="020B0503020204020204" pitchFamily="34" charset="-122"/>
                          <a:ea typeface="微软雅黑" panose="020B0503020204020204" pitchFamily="34" charset="-122"/>
                        </a:rPr>
                        <a:t>或者呼吸危重症监护病房</a:t>
                      </a:r>
                      <a:r>
                        <a:rPr lang="en-US" altLang="zh-CN" sz="800" b="0" i="0">
                          <a:solidFill>
                            <a:srgbClr val="000000"/>
                          </a:solidFill>
                          <a:latin typeface="微软雅黑" panose="020B0503020204020204" pitchFamily="34" charset="-122"/>
                          <a:ea typeface="微软雅黑" panose="020B0503020204020204" pitchFamily="34" charset="-122"/>
                        </a:rPr>
                        <a:t>RICU</a:t>
                      </a:r>
                      <a:r>
                        <a:rPr lang="zh-CN" altLang="en-US" sz="800" b="0" i="0">
                          <a:solidFill>
                            <a:srgbClr val="000000"/>
                          </a:solidFill>
                          <a:latin typeface="微软雅黑" panose="020B0503020204020204" pitchFamily="34" charset="-122"/>
                          <a:ea typeface="微软雅黑" panose="020B0503020204020204" pitchFamily="34" charset="-122"/>
                        </a:rPr>
                        <a:t>）、肺功能室、呼吸内镜室、睡眠呼吸疾病诊疗室等业务建制组成，并具有相应的管理架构和机制。 </a:t>
                      </a:r>
                      <a:br>
                        <a:rPr lang="zh-CN" altLang="en-US" sz="800" b="0" i="0">
                          <a:solidFill>
                            <a:srgbClr val="000000"/>
                          </a:solidFill>
                          <a:latin typeface="微软雅黑" panose="020B0503020204020204" pitchFamily="34" charset="-122"/>
                          <a:ea typeface="微软雅黑" panose="020B0503020204020204" pitchFamily="34" charset="-122"/>
                        </a:rPr>
                      </a:br>
                      <a:r>
                        <a:rPr lang="en-US" altLang="zh-CN" sz="800" b="0" i="0">
                          <a:solidFill>
                            <a:srgbClr val="000000"/>
                          </a:solidFill>
                          <a:latin typeface="微软雅黑" panose="020B0503020204020204" pitchFamily="34" charset="-122"/>
                          <a:ea typeface="微软雅黑" panose="020B0503020204020204" pitchFamily="34" charset="-122"/>
                        </a:rPr>
                        <a:t>2.</a:t>
                      </a:r>
                      <a:r>
                        <a:rPr lang="zh-CN" altLang="en-US" sz="800" b="0" i="0">
                          <a:solidFill>
                            <a:srgbClr val="000000"/>
                          </a:solidFill>
                          <a:latin typeface="微软雅黑" panose="020B0503020204020204" pitchFamily="34" charset="-122"/>
                          <a:ea typeface="微软雅黑" panose="020B0503020204020204" pitchFamily="34" charset="-122"/>
                        </a:rPr>
                        <a:t>中医更名问题：考虑到中医学科发展的需求，对于参加</a:t>
                      </a:r>
                      <a:r>
                        <a:rPr lang="en-US" altLang="zh-CN" sz="800" b="0" i="0">
                          <a:solidFill>
                            <a:srgbClr val="000000"/>
                          </a:solidFill>
                          <a:latin typeface="微软雅黑" panose="020B0503020204020204" pitchFamily="34" charset="-122"/>
                          <a:ea typeface="微软雅黑" panose="020B0503020204020204" pitchFamily="34" charset="-122"/>
                        </a:rPr>
                        <a:t>PCCM</a:t>
                      </a:r>
                      <a:r>
                        <a:rPr lang="zh-CN" altLang="en-US" sz="800" b="0" i="0">
                          <a:solidFill>
                            <a:srgbClr val="000000"/>
                          </a:solidFill>
                          <a:latin typeface="微软雅黑" panose="020B0503020204020204" pitchFamily="34" charset="-122"/>
                          <a:ea typeface="微软雅黑" panose="020B0503020204020204" pitchFamily="34" charset="-122"/>
                        </a:rPr>
                        <a:t>科规建项目的中医医院（中西医结合医院），科室名称以“肺病科</a:t>
                      </a:r>
                      <a:r>
                        <a:rPr lang="en-US" altLang="zh-CN" sz="800" b="0" i="0">
                          <a:solidFill>
                            <a:srgbClr val="000000"/>
                          </a:solidFill>
                          <a:latin typeface="微软雅黑" panose="020B0503020204020204" pitchFamily="34" charset="-122"/>
                          <a:ea typeface="微软雅黑" panose="020B0503020204020204" pitchFamily="34" charset="-122"/>
                        </a:rPr>
                        <a:t>·</a:t>
                      </a:r>
                      <a:r>
                        <a:rPr lang="zh-CN" altLang="en-US" sz="800" b="0" i="0">
                          <a:solidFill>
                            <a:srgbClr val="000000"/>
                          </a:solidFill>
                          <a:latin typeface="微软雅黑" panose="020B0503020204020204" pitchFamily="34" charset="-122"/>
                          <a:ea typeface="微软雅黑" panose="020B0503020204020204" pitchFamily="34" charset="-122"/>
                        </a:rPr>
                        <a:t>呼吸与危重症医学科”为标准名称。</a:t>
                      </a:r>
                      <a:br>
                        <a:rPr lang="zh-CN" altLang="en-US" sz="800" b="0" i="0">
                          <a:solidFill>
                            <a:srgbClr val="000000"/>
                          </a:solidFill>
                          <a:latin typeface="微软雅黑" panose="020B0503020204020204" pitchFamily="34" charset="-122"/>
                          <a:ea typeface="微软雅黑" panose="020B0503020204020204" pitchFamily="34" charset="-122"/>
                        </a:rPr>
                      </a:br>
                      <a:r>
                        <a:rPr lang="en-US" altLang="zh-CN" sz="800" b="0" i="0">
                          <a:solidFill>
                            <a:srgbClr val="000000"/>
                          </a:solidFill>
                          <a:latin typeface="微软雅黑" panose="020B0503020204020204" pitchFamily="34" charset="-122"/>
                          <a:ea typeface="微软雅黑" panose="020B0503020204020204" pitchFamily="34" charset="-122"/>
                        </a:rPr>
                        <a:t>3.</a:t>
                      </a:r>
                      <a:r>
                        <a:rPr lang="zh-CN" altLang="en-US" sz="800" b="0" i="0">
                          <a:solidFill>
                            <a:srgbClr val="000000"/>
                          </a:solidFill>
                          <a:latin typeface="微软雅黑" panose="020B0503020204020204" pitchFamily="34" charset="-122"/>
                          <a:ea typeface="微软雅黑" panose="020B0503020204020204" pitchFamily="34" charset="-122"/>
                        </a:rPr>
                        <a:t>有呼吸科或呼吸与危重症医学科的挂牌，楼层指示、</a:t>
                      </a:r>
                      <a:r>
                        <a:rPr lang="en-US" altLang="zh-CN" sz="800" b="0" i="0">
                          <a:solidFill>
                            <a:srgbClr val="000000"/>
                          </a:solidFill>
                          <a:latin typeface="微软雅黑" panose="020B0503020204020204" pitchFamily="34" charset="-122"/>
                          <a:ea typeface="微软雅黑" panose="020B0503020204020204" pitchFamily="34" charset="-122"/>
                        </a:rPr>
                        <a:t>HIS</a:t>
                      </a:r>
                      <a:r>
                        <a:rPr lang="zh-CN" altLang="en-US" sz="800" b="0" i="0">
                          <a:solidFill>
                            <a:srgbClr val="000000"/>
                          </a:solidFill>
                          <a:latin typeface="微软雅黑" panose="020B0503020204020204" pitchFamily="34" charset="-122"/>
                          <a:ea typeface="微软雅黑" panose="020B0503020204020204" pitchFamily="34" charset="-122"/>
                        </a:rPr>
                        <a:t>系统、医院介绍、医生胸卡均有科室名称。示范医院科室必须完成更名，检查同科室独立建制。</a:t>
                      </a:r>
                      <a:endParaRPr lang="zh-CN" altLang="en-US" sz="800" b="0"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a:txBody>
                    <a:bodyPr/>
                    <a:p>
                      <a:pPr algn="l" fontAlgn="ctr"/>
                      <a:r>
                        <a:rPr lang="en-US" altLang="zh-CN" sz="800" b="0" i="0">
                          <a:solidFill>
                            <a:srgbClr val="000000"/>
                          </a:solidFill>
                          <a:latin typeface="微软雅黑" panose="020B0503020204020204" pitchFamily="34" charset="-122"/>
                          <a:ea typeface="微软雅黑" panose="020B0503020204020204" pitchFamily="34" charset="-122"/>
                        </a:rPr>
                        <a:t>1</a:t>
                      </a:r>
                      <a:r>
                        <a:rPr lang="zh-CN" altLang="en-US" sz="800" b="0" i="0">
                          <a:solidFill>
                            <a:srgbClr val="000000"/>
                          </a:solidFill>
                          <a:latin typeface="微软雅黑" panose="020B0503020204020204" pitchFamily="34" charset="-122"/>
                          <a:ea typeface="微软雅黑" panose="020B0503020204020204" pitchFamily="34" charset="-122"/>
                        </a:rPr>
                        <a:t>、上传挂牌，楼层指示、医院介绍、医生胸卡、</a:t>
                      </a:r>
                      <a:r>
                        <a:rPr lang="en-US" altLang="zh-CN" sz="800" b="0" i="0">
                          <a:solidFill>
                            <a:srgbClr val="000000"/>
                          </a:solidFill>
                          <a:latin typeface="微软雅黑" panose="020B0503020204020204" pitchFamily="34" charset="-122"/>
                          <a:ea typeface="微软雅黑" panose="020B0503020204020204" pitchFamily="34" charset="-122"/>
                        </a:rPr>
                        <a:t>HIS</a:t>
                      </a:r>
                      <a:r>
                        <a:rPr lang="zh-CN" altLang="en-US" sz="800" b="0" i="0">
                          <a:solidFill>
                            <a:srgbClr val="000000"/>
                          </a:solidFill>
                          <a:latin typeface="微软雅黑" panose="020B0503020204020204" pitchFamily="34" charset="-122"/>
                          <a:ea typeface="微软雅黑" panose="020B0503020204020204" pitchFamily="34" charset="-122"/>
                        </a:rPr>
                        <a:t>系统等可以体现呼吸学科独立建制的证明；</a:t>
                      </a:r>
                      <a:br>
                        <a:rPr lang="zh-CN" altLang="en-US" sz="800" b="0" i="0">
                          <a:solidFill>
                            <a:srgbClr val="000000"/>
                          </a:solidFill>
                          <a:latin typeface="微软雅黑" panose="020B0503020204020204" pitchFamily="34" charset="-122"/>
                          <a:ea typeface="微软雅黑" panose="020B0503020204020204" pitchFamily="34" charset="-122"/>
                        </a:rPr>
                      </a:br>
                      <a:r>
                        <a:rPr lang="en-US" altLang="zh-CN" sz="800" b="0" i="0">
                          <a:solidFill>
                            <a:srgbClr val="000000"/>
                          </a:solidFill>
                          <a:latin typeface="微软雅黑" panose="020B0503020204020204" pitchFamily="34" charset="-122"/>
                          <a:ea typeface="微软雅黑" panose="020B0503020204020204" pitchFamily="34" charset="-122"/>
                        </a:rPr>
                        <a:t>2</a:t>
                      </a:r>
                      <a:r>
                        <a:rPr lang="zh-CN" altLang="en-US" sz="800" b="0" i="0">
                          <a:solidFill>
                            <a:srgbClr val="000000"/>
                          </a:solidFill>
                          <a:latin typeface="微软雅黑" panose="020B0503020204020204" pitchFamily="34" charset="-122"/>
                          <a:ea typeface="微软雅黑" panose="020B0503020204020204" pitchFamily="34" charset="-122"/>
                        </a:rPr>
                        <a:t>、如需申请二级示范，必须更名支持性材料（只要上传一处照片）红头文件、邮件等相关证明同时上传呼吸与危重症医学科的挂牌，楼层指示、医院介绍、医生胸卡、</a:t>
                      </a:r>
                      <a:r>
                        <a:rPr lang="en-US" altLang="zh-CN" sz="800" b="0" i="0">
                          <a:solidFill>
                            <a:srgbClr val="000000"/>
                          </a:solidFill>
                          <a:latin typeface="微软雅黑" panose="020B0503020204020204" pitchFamily="34" charset="-122"/>
                          <a:ea typeface="微软雅黑" panose="020B0503020204020204" pitchFamily="34" charset="-122"/>
                        </a:rPr>
                        <a:t>HIS</a:t>
                      </a:r>
                      <a:r>
                        <a:rPr lang="zh-CN" altLang="en-US" sz="800" b="0" i="0">
                          <a:solidFill>
                            <a:srgbClr val="000000"/>
                          </a:solidFill>
                          <a:latin typeface="微软雅黑" panose="020B0503020204020204" pitchFamily="34" charset="-122"/>
                          <a:ea typeface="微软雅黑" panose="020B0503020204020204" pitchFamily="34" charset="-122"/>
                        </a:rPr>
                        <a:t>系统等可以体现更名支持性材料（只要上传一处照片）。</a:t>
                      </a:r>
                      <a:br>
                        <a:rPr lang="zh-CN" altLang="en-US" sz="800" b="0" i="0">
                          <a:solidFill>
                            <a:srgbClr val="000000"/>
                          </a:solidFill>
                          <a:latin typeface="微软雅黑" panose="020B0503020204020204" pitchFamily="34" charset="-122"/>
                          <a:ea typeface="微软雅黑" panose="020B0503020204020204" pitchFamily="34" charset="-122"/>
                        </a:rPr>
                      </a:br>
                      <a:endParaRPr lang="zh-CN" altLang="en-US" sz="800" b="0"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9E1F2"/>
                    </a:solidFill>
                  </a:tcPr>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253059" y="393642"/>
            <a:ext cx="8514519" cy="535432"/>
          </a:xfrm>
        </p:spPr>
        <p:txBody>
          <a:bodyPr vert="horz" lIns="68580" tIns="34290" rIns="68580" bIns="34290" rtlCol="0" anchor="ctr">
            <a:noAutofit/>
          </a:bodyPr>
          <a:lstStyle/>
          <a:p>
            <a:pPr algn="l">
              <a:lnSpc>
                <a:spcPct val="150000"/>
              </a:lnSpc>
            </a:pPr>
            <a:r>
              <a:rPr lang="zh-CN" altLang="en-US" sz="2400" b="1" dirty="0">
                <a:solidFill>
                  <a:srgbClr val="A60000"/>
                </a:solidFill>
                <a:latin typeface="微软雅黑" panose="020B0503020204020204" pitchFamily="34" charset="-122"/>
                <a:ea typeface="微软雅黑" panose="020B0503020204020204" pitchFamily="34" charset="-122"/>
                <a:cs typeface="Arial" panose="020B0604020202020204" pitchFamily="34" charset="0"/>
              </a:rPr>
              <a:t>门诊设置</a:t>
            </a:r>
            <a:br>
              <a:rPr lang="en-US" altLang="zh-CN" sz="2400" b="1" dirty="0">
                <a:solidFill>
                  <a:srgbClr val="A60000"/>
                </a:solidFill>
                <a:latin typeface="微软雅黑" panose="020B0503020204020204" pitchFamily="34" charset="-122"/>
                <a:ea typeface="微软雅黑" panose="020B0503020204020204" pitchFamily="34" charset="-122"/>
                <a:cs typeface="Arial" panose="020B0604020202020204" pitchFamily="34" charset="0"/>
              </a:rPr>
            </a:br>
            <a:endParaRPr lang="en-US" sz="2400" b="1" dirty="0">
              <a:solidFill>
                <a:srgbClr val="A6000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 name="内容占位符 2"/>
          <p:cNvSpPr>
            <a:spLocks noGrp="1"/>
          </p:cNvSpPr>
          <p:nvPr>
            <p:ph idx="1"/>
          </p:nvPr>
        </p:nvSpPr>
        <p:spPr/>
        <p:txBody>
          <a:bodyPr>
            <a:normAutofit fontScale="25000" lnSpcReduction="20000"/>
          </a:bodyPr>
          <a:lstStyle/>
          <a:p>
            <a:pPr marL="0" indent="0">
              <a:buNone/>
            </a:pPr>
            <a:endParaRPr lang="en-US" sz="1500" b="1" kern="0" dirty="0">
              <a:solidFill>
                <a:srgbClr val="000000"/>
              </a:solidFill>
              <a:latin typeface="等线" panose="02010600030101010101" pitchFamily="2" charset="-122"/>
              <a:ea typeface="微软雅黑" panose="020B0503020204020204" pitchFamily="34" charset="-122"/>
              <a:cs typeface="Calibri" panose="020F0502020204030204" pitchFamily="34" charset="0"/>
            </a:endParaRPr>
          </a:p>
          <a:p>
            <a:pPr marL="0" indent="0">
              <a:buNone/>
            </a:pPr>
            <a:endParaRPr lang="en-US" sz="1500" dirty="0"/>
          </a:p>
        </p:txBody>
      </p:sp>
      <p:sp>
        <p:nvSpPr>
          <p:cNvPr id="6" name="标题 1"/>
          <p:cNvSpPr txBox="1"/>
          <p:nvPr/>
        </p:nvSpPr>
        <p:spPr>
          <a:xfrm>
            <a:off x="134112" y="284142"/>
            <a:ext cx="8514519" cy="535432"/>
          </a:xfrm>
        </p:spPr>
        <p:txBody>
          <a:bodyPr vert="horz" lIns="68580" tIns="34290" rIns="68580" bIns="3429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lnSpc>
                <a:spcPct val="150000"/>
              </a:lnSpc>
            </a:pPr>
            <a:endParaRPr lang="en-US" sz="2400" b="1" dirty="0">
              <a:solidFill>
                <a:srgbClr val="A6000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 name="内容占位符 2"/>
          <p:cNvSpPr txBox="1"/>
          <p:nvPr/>
        </p:nvSpPr>
        <p:spPr>
          <a:xfrm>
            <a:off x="376791" y="1969351"/>
            <a:ext cx="5980854" cy="1177936"/>
          </a:xfrm>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1600" dirty="0">
                <a:solidFill>
                  <a:schemeClr val="bg1">
                    <a:lumMod val="50000"/>
                  </a:schemeClr>
                </a:solidFill>
                <a:latin typeface="+mn-ea"/>
              </a:rPr>
              <a:t>医院目前情况说明</a:t>
            </a:r>
            <a:endParaRPr lang="en-US" sz="1600" dirty="0">
              <a:solidFill>
                <a:schemeClr val="bg1">
                  <a:lumMod val="50000"/>
                </a:schemeClr>
              </a:solidFill>
              <a:latin typeface="+mn-ea"/>
            </a:endParaRPr>
          </a:p>
        </p:txBody>
      </p:sp>
      <p:sp>
        <p:nvSpPr>
          <p:cNvPr id="11" name="内容占位符 2"/>
          <p:cNvSpPr txBox="1"/>
          <p:nvPr/>
        </p:nvSpPr>
        <p:spPr>
          <a:xfrm>
            <a:off x="598705" y="2779096"/>
            <a:ext cx="3651930" cy="470000"/>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dirty="0">
                <a:highlight>
                  <a:srgbClr val="FFFF00"/>
                </a:highlight>
              </a:rPr>
              <a:t>需含医院材料证明，图文并茂</a:t>
            </a:r>
            <a:endParaRPr lang="en-US" sz="2000" dirty="0">
              <a:highlight>
                <a:srgbClr val="FFFF00"/>
              </a:highlight>
            </a:endParaRPr>
          </a:p>
        </p:txBody>
      </p:sp>
      <p:graphicFrame>
        <p:nvGraphicFramePr>
          <p:cNvPr id="4" name="表格 3"/>
          <p:cNvGraphicFramePr/>
          <p:nvPr>
            <p:custDataLst>
              <p:tags r:id="rId1"/>
            </p:custDataLst>
          </p:nvPr>
        </p:nvGraphicFramePr>
        <p:xfrm>
          <a:off x="376555" y="828040"/>
          <a:ext cx="8242300" cy="988060"/>
        </p:xfrm>
        <a:graphic>
          <a:graphicData uri="http://schemas.openxmlformats.org/drawingml/2006/table">
            <a:tbl>
              <a:tblPr/>
              <a:tblGrid>
                <a:gridCol w="303530"/>
                <a:gridCol w="1059180"/>
                <a:gridCol w="693420"/>
                <a:gridCol w="3526155"/>
                <a:gridCol w="2660015"/>
              </a:tblGrid>
              <a:tr h="436880">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编号</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1270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990000"/>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二级医院考核指标</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9C1E22"/>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检查方法</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9C1E22"/>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复审检查内容与方法</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7030A0"/>
                    </a:solidFill>
                  </a:tcPr>
                </a:tc>
                <a:tc>
                  <a:txBody>
                    <a:bodyPr/>
                    <a:p>
                      <a:pPr algn="ctr" fontAlgn="ctr"/>
                      <a:r>
                        <a:rPr lang="zh-CN" altLang="en-US" sz="1000" b="1">
                          <a:solidFill>
                            <a:srgbClr val="FFFFFF"/>
                          </a:solidFill>
                          <a:latin typeface="微软雅黑" panose="020B0503020204020204" pitchFamily="34" charset="-122"/>
                          <a:ea typeface="微软雅黑" panose="020B0503020204020204" pitchFamily="34" charset="-122"/>
                          <a:sym typeface="+mn-ea"/>
                        </a:rPr>
                        <a:t>上传</a:t>
                      </a:r>
                      <a:r>
                        <a:rPr lang="en-US" altLang="zh-CN" sz="1000" b="1">
                          <a:solidFill>
                            <a:srgbClr val="FFFFFF"/>
                          </a:solidFill>
                          <a:latin typeface="微软雅黑" panose="020B0503020204020204" pitchFamily="34" charset="-122"/>
                          <a:ea typeface="微软雅黑" panose="020B0503020204020204" pitchFamily="34" charset="-122"/>
                          <a:sym typeface="+mn-ea"/>
                        </a:rPr>
                        <a:t>PCCM</a:t>
                      </a:r>
                      <a:r>
                        <a:rPr lang="zh-CN" altLang="en-US" sz="1000" b="1">
                          <a:solidFill>
                            <a:srgbClr val="FFFFFF"/>
                          </a:solidFill>
                          <a:latin typeface="微软雅黑" panose="020B0503020204020204" pitchFamily="34" charset="-122"/>
                          <a:ea typeface="微软雅黑" panose="020B0503020204020204" pitchFamily="34" charset="-122"/>
                          <a:sym typeface="+mn-ea"/>
                        </a:rPr>
                        <a:t>网站数据要求</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2F75B5"/>
                    </a:solidFill>
                  </a:tcPr>
                </a:tc>
              </a:tr>
              <a:tr h="551180">
                <a:tc>
                  <a:txBody>
                    <a:bodyPr/>
                    <a:p>
                      <a:pPr algn="ctr" fontAlgn="ctr"/>
                      <a:r>
                        <a:rPr lang="en-US" altLang="zh-CN" sz="800" b="1" i="0">
                          <a:solidFill>
                            <a:srgbClr val="000000"/>
                          </a:solidFill>
                          <a:latin typeface="微软雅黑" panose="020B0503020204020204" pitchFamily="34" charset="-122"/>
                          <a:ea typeface="微软雅黑" panose="020B0503020204020204" pitchFamily="34" charset="-122"/>
                        </a:rPr>
                        <a:t>1-2</a:t>
                      </a:r>
                      <a:endParaRPr lang="en-US" altLang="zh-CN" sz="800" b="1"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1270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zh-CN" altLang="en-US" sz="800" b="1" i="0">
                          <a:solidFill>
                            <a:srgbClr val="000000"/>
                          </a:solidFill>
                          <a:latin typeface="微软雅黑" panose="020B0503020204020204" pitchFamily="34" charset="-122"/>
                          <a:ea typeface="微软雅黑" panose="020B0503020204020204" pitchFamily="34" charset="-122"/>
                        </a:rPr>
                        <a:t>专科</a:t>
                      </a:r>
                      <a:r>
                        <a:rPr lang="en-US" altLang="zh-CN" sz="800" b="1" i="0">
                          <a:solidFill>
                            <a:srgbClr val="000000"/>
                          </a:solidFill>
                          <a:latin typeface="微软雅黑" panose="020B0503020204020204" pitchFamily="34" charset="-122"/>
                          <a:ea typeface="微软雅黑" panose="020B0503020204020204" pitchFamily="34" charset="-122"/>
                        </a:rPr>
                        <a:t>/</a:t>
                      </a:r>
                      <a:r>
                        <a:rPr lang="zh-CN" altLang="en-US" sz="800" b="1" i="0">
                          <a:solidFill>
                            <a:srgbClr val="000000"/>
                          </a:solidFill>
                          <a:latin typeface="微软雅黑" panose="020B0503020204020204" pitchFamily="34" charset="-122"/>
                          <a:ea typeface="微软雅黑" panose="020B0503020204020204" pitchFamily="34" charset="-122"/>
                        </a:rPr>
                        <a:t>专病</a:t>
                      </a:r>
                      <a:r>
                        <a:rPr lang="en-US" altLang="zh-CN" sz="800" b="1" i="0">
                          <a:solidFill>
                            <a:srgbClr val="000000"/>
                          </a:solidFill>
                          <a:latin typeface="微软雅黑" panose="020B0503020204020204" pitchFamily="34" charset="-122"/>
                          <a:ea typeface="微软雅黑" panose="020B0503020204020204" pitchFamily="34" charset="-122"/>
                        </a:rPr>
                        <a:t>/</a:t>
                      </a:r>
                      <a:r>
                        <a:rPr lang="zh-CN" altLang="en-US" sz="800" b="1" i="0">
                          <a:solidFill>
                            <a:srgbClr val="000000"/>
                          </a:solidFill>
                          <a:latin typeface="微软雅黑" panose="020B0503020204020204" pitchFamily="34" charset="-122"/>
                          <a:ea typeface="微软雅黑" panose="020B0503020204020204" pitchFamily="34" charset="-122"/>
                        </a:rPr>
                        <a:t>专项门诊</a:t>
                      </a:r>
                      <a:endParaRPr lang="zh-CN" altLang="en-US" sz="800" b="1"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a:txBody>
                    <a:bodyPr/>
                    <a:p>
                      <a:pPr algn="l" fontAlgn="ctr"/>
                      <a:r>
                        <a:rPr lang="zh-CN" altLang="en-US" sz="800" b="1" i="0">
                          <a:solidFill>
                            <a:srgbClr val="000000"/>
                          </a:solidFill>
                          <a:latin typeface="微软雅黑" panose="020B0503020204020204" pitchFamily="34" charset="-122"/>
                          <a:ea typeface="微软雅黑" panose="020B0503020204020204" pitchFamily="34" charset="-122"/>
                        </a:rPr>
                        <a:t>现场</a:t>
                      </a:r>
                      <a:r>
                        <a:rPr lang="en-US" altLang="zh-CN" sz="800" b="1" i="0">
                          <a:solidFill>
                            <a:srgbClr val="000000"/>
                          </a:solidFill>
                          <a:latin typeface="微软雅黑" panose="020B0503020204020204" pitchFamily="34" charset="-122"/>
                          <a:ea typeface="微软雅黑" panose="020B0503020204020204" pitchFamily="34" charset="-122"/>
                        </a:rPr>
                        <a:t>/</a:t>
                      </a:r>
                      <a:r>
                        <a:rPr lang="zh-CN" altLang="en-US" sz="800" b="1" i="0">
                          <a:solidFill>
                            <a:srgbClr val="000000"/>
                          </a:solidFill>
                          <a:latin typeface="微软雅黑" panose="020B0503020204020204" pitchFamily="34" charset="-122"/>
                          <a:ea typeface="微软雅黑" panose="020B0503020204020204" pitchFamily="34" charset="-122"/>
                        </a:rPr>
                        <a:t>视频连线检查</a:t>
                      </a:r>
                      <a:endParaRPr lang="zh-CN" altLang="en-US" sz="800" b="1"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a:txBody>
                    <a:bodyPr/>
                    <a:p>
                      <a:pPr algn="l" fontAlgn="ctr"/>
                      <a:r>
                        <a:rPr lang="en-US" altLang="zh-CN" sz="800" b="0" i="0">
                          <a:solidFill>
                            <a:srgbClr val="000000"/>
                          </a:solidFill>
                          <a:latin typeface="微软雅黑" panose="020B0503020204020204" pitchFamily="34" charset="-122"/>
                          <a:ea typeface="微软雅黑" panose="020B0503020204020204" pitchFamily="34" charset="-122"/>
                        </a:rPr>
                        <a:t>1.</a:t>
                      </a:r>
                      <a:r>
                        <a:rPr lang="zh-CN" altLang="en-US" sz="800" b="0" i="0">
                          <a:solidFill>
                            <a:srgbClr val="000000"/>
                          </a:solidFill>
                          <a:latin typeface="微软雅黑" panose="020B0503020204020204" pitchFamily="34" charset="-122"/>
                          <a:ea typeface="微软雅黑" panose="020B0503020204020204" pitchFamily="34" charset="-122"/>
                        </a:rPr>
                        <a:t>呼吸专科门诊、呼吸专病</a:t>
                      </a:r>
                      <a:r>
                        <a:rPr lang="en-US" altLang="zh-CN" sz="800" b="0" i="0">
                          <a:solidFill>
                            <a:srgbClr val="000000"/>
                          </a:solidFill>
                          <a:latin typeface="微软雅黑" panose="020B0503020204020204" pitchFamily="34" charset="-122"/>
                          <a:ea typeface="微软雅黑" panose="020B0503020204020204" pitchFamily="34" charset="-122"/>
                        </a:rPr>
                        <a:t>/</a:t>
                      </a:r>
                      <a:r>
                        <a:rPr lang="zh-CN" altLang="en-US" sz="800" b="0" i="0">
                          <a:solidFill>
                            <a:srgbClr val="000000"/>
                          </a:solidFill>
                          <a:latin typeface="微软雅黑" panose="020B0503020204020204" pitchFamily="34" charset="-122"/>
                          <a:ea typeface="微软雅黑" panose="020B0503020204020204" pitchFamily="34" charset="-122"/>
                        </a:rPr>
                        <a:t>专项门诊（如哮喘、慢阻肺病、戒烟等） 。</a:t>
                      </a:r>
                      <a:br>
                        <a:rPr lang="zh-CN" altLang="en-US" sz="800" b="0" i="0">
                          <a:solidFill>
                            <a:srgbClr val="000000"/>
                          </a:solidFill>
                          <a:latin typeface="微软雅黑" panose="020B0503020204020204" pitchFamily="34" charset="-122"/>
                          <a:ea typeface="微软雅黑" panose="020B0503020204020204" pitchFamily="34" charset="-122"/>
                        </a:rPr>
                      </a:br>
                      <a:r>
                        <a:rPr lang="en-US" altLang="zh-CN" sz="800" b="0" i="0">
                          <a:solidFill>
                            <a:srgbClr val="000000"/>
                          </a:solidFill>
                          <a:latin typeface="微软雅黑" panose="020B0503020204020204" pitchFamily="34" charset="-122"/>
                          <a:ea typeface="微软雅黑" panose="020B0503020204020204" pitchFamily="34" charset="-122"/>
                        </a:rPr>
                        <a:t>2.</a:t>
                      </a:r>
                      <a:r>
                        <a:rPr lang="zh-CN" altLang="en-US" sz="800" b="0" i="0">
                          <a:solidFill>
                            <a:srgbClr val="000000"/>
                          </a:solidFill>
                          <a:latin typeface="微软雅黑" panose="020B0503020204020204" pitchFamily="34" charset="-122"/>
                          <a:ea typeface="微软雅黑" panose="020B0503020204020204" pitchFamily="34" charset="-122"/>
                        </a:rPr>
                        <a:t>有挂牌，医院网站有截屏，有门诊排班表，医务科证实的</a:t>
                      </a:r>
                      <a:r>
                        <a:rPr lang="en-US" altLang="zh-CN" sz="800" b="0" i="0">
                          <a:solidFill>
                            <a:srgbClr val="000000"/>
                          </a:solidFill>
                          <a:latin typeface="微软雅黑" panose="020B0503020204020204" pitchFamily="34" charset="-122"/>
                          <a:ea typeface="微软雅黑" panose="020B0503020204020204" pitchFamily="34" charset="-122"/>
                        </a:rPr>
                        <a:t>1</a:t>
                      </a:r>
                      <a:r>
                        <a:rPr lang="zh-CN" altLang="en-US" sz="800" b="0" i="0">
                          <a:solidFill>
                            <a:srgbClr val="000000"/>
                          </a:solidFill>
                          <a:latin typeface="微软雅黑" panose="020B0503020204020204" pitchFamily="34" charset="-122"/>
                          <a:ea typeface="微软雅黑" panose="020B0503020204020204" pitchFamily="34" charset="-122"/>
                        </a:rPr>
                        <a:t>年专科和专病门诊量。</a:t>
                      </a:r>
                      <a:endParaRPr lang="zh-CN" altLang="en-US" sz="800" b="0"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a:txBody>
                    <a:bodyPr/>
                    <a:p>
                      <a:pPr algn="l" fontAlgn="ctr"/>
                      <a:r>
                        <a:rPr lang="en-US" altLang="zh-CN" sz="800" b="0" i="0">
                          <a:solidFill>
                            <a:srgbClr val="000000"/>
                          </a:solidFill>
                          <a:latin typeface="微软雅黑" panose="020B0503020204020204" pitchFamily="34" charset="-122"/>
                          <a:ea typeface="微软雅黑" panose="020B0503020204020204" pitchFamily="34" charset="-122"/>
                        </a:rPr>
                        <a:t>1</a:t>
                      </a:r>
                      <a:r>
                        <a:rPr lang="zh-CN" altLang="en-US" sz="800" b="0" i="0">
                          <a:solidFill>
                            <a:srgbClr val="000000"/>
                          </a:solidFill>
                          <a:latin typeface="微软雅黑" panose="020B0503020204020204" pitchFamily="34" charset="-122"/>
                          <a:ea typeface="微软雅黑" panose="020B0503020204020204" pitchFamily="34" charset="-122"/>
                        </a:rPr>
                        <a:t>、上传各专科门诊的挂牌照片以及相应的门诊排班表，医院网站截屏以及医务科专科</a:t>
                      </a:r>
                      <a:r>
                        <a:rPr lang="en-US" altLang="zh-CN" sz="800" b="0" i="0">
                          <a:solidFill>
                            <a:srgbClr val="000000"/>
                          </a:solidFill>
                          <a:latin typeface="微软雅黑" panose="020B0503020204020204" pitchFamily="34" charset="-122"/>
                          <a:ea typeface="微软雅黑" panose="020B0503020204020204" pitchFamily="34" charset="-122"/>
                        </a:rPr>
                        <a:t>/</a:t>
                      </a:r>
                      <a:r>
                        <a:rPr lang="zh-CN" altLang="en-US" sz="800" b="0" i="0">
                          <a:solidFill>
                            <a:srgbClr val="000000"/>
                          </a:solidFill>
                          <a:latin typeface="微软雅黑" panose="020B0503020204020204" pitchFamily="34" charset="-122"/>
                          <a:ea typeface="微软雅黑" panose="020B0503020204020204" pitchFamily="34" charset="-122"/>
                        </a:rPr>
                        <a:t>专病门诊量的数据支持性文件。</a:t>
                      </a:r>
                      <a:endParaRPr lang="zh-CN" altLang="en-US" sz="800" b="0"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9E1F2"/>
                    </a:solidFill>
                  </a:tcPr>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314740" y="174112"/>
            <a:ext cx="8514519" cy="535432"/>
          </a:xfrm>
        </p:spPr>
        <p:txBody>
          <a:bodyPr vert="horz" lIns="68580" tIns="34290" rIns="68580" bIns="34290" rtlCol="0" anchor="ctr">
            <a:noAutofit/>
          </a:bodyPr>
          <a:lstStyle/>
          <a:p>
            <a:pPr algn="l">
              <a:lnSpc>
                <a:spcPct val="150000"/>
              </a:lnSpc>
            </a:pPr>
            <a:r>
              <a:rPr lang="zh-CN" altLang="en-US" sz="2400" b="1" dirty="0">
                <a:solidFill>
                  <a:srgbClr val="A60000"/>
                </a:solidFill>
                <a:latin typeface="微软雅黑" panose="020B0503020204020204" pitchFamily="34" charset="-122"/>
                <a:ea typeface="微软雅黑" panose="020B0503020204020204" pitchFamily="34" charset="-122"/>
                <a:cs typeface="Arial" panose="020B0604020202020204" pitchFamily="34" charset="0"/>
              </a:rPr>
              <a:t>专科病房、专业组设置</a:t>
            </a:r>
            <a:endParaRPr lang="en-US" sz="2400" b="1" dirty="0">
              <a:solidFill>
                <a:srgbClr val="A6000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 name="内容占位符 2"/>
          <p:cNvSpPr>
            <a:spLocks noGrp="1"/>
          </p:cNvSpPr>
          <p:nvPr>
            <p:ph idx="1"/>
          </p:nvPr>
        </p:nvSpPr>
        <p:spPr/>
        <p:txBody>
          <a:bodyPr>
            <a:normAutofit fontScale="25000" lnSpcReduction="20000"/>
          </a:bodyPr>
          <a:lstStyle/>
          <a:p>
            <a:pPr marL="0" indent="0">
              <a:buNone/>
            </a:pPr>
            <a:endParaRPr lang="en-US" sz="1500" b="1" kern="0" dirty="0">
              <a:solidFill>
                <a:srgbClr val="000000"/>
              </a:solidFill>
              <a:latin typeface="等线" panose="02010600030101010101" pitchFamily="2" charset="-122"/>
              <a:ea typeface="微软雅黑" panose="020B0503020204020204" pitchFamily="34" charset="-122"/>
              <a:cs typeface="Calibri" panose="020F0502020204030204" pitchFamily="34" charset="0"/>
            </a:endParaRPr>
          </a:p>
          <a:p>
            <a:pPr marL="0" indent="0">
              <a:buNone/>
            </a:pPr>
            <a:endParaRPr lang="en-US" sz="1500" dirty="0"/>
          </a:p>
        </p:txBody>
      </p:sp>
      <p:sp>
        <p:nvSpPr>
          <p:cNvPr id="9" name="内容占位符 2"/>
          <p:cNvSpPr txBox="1"/>
          <p:nvPr/>
        </p:nvSpPr>
        <p:spPr>
          <a:xfrm>
            <a:off x="2206624" y="2336750"/>
            <a:ext cx="3651930" cy="470000"/>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dirty="0">
                <a:highlight>
                  <a:srgbClr val="FFFF00"/>
                </a:highlight>
              </a:rPr>
              <a:t>需含医院材料证明，图文并茂</a:t>
            </a:r>
            <a:endParaRPr lang="en-US" sz="2000" dirty="0">
              <a:highlight>
                <a:srgbClr val="FFFF00"/>
              </a:highlight>
            </a:endParaRPr>
          </a:p>
        </p:txBody>
      </p:sp>
      <p:graphicFrame>
        <p:nvGraphicFramePr>
          <p:cNvPr id="4" name="表格 3"/>
          <p:cNvGraphicFramePr/>
          <p:nvPr>
            <p:custDataLst>
              <p:tags r:id="rId1"/>
            </p:custDataLst>
          </p:nvPr>
        </p:nvGraphicFramePr>
        <p:xfrm>
          <a:off x="314960" y="871220"/>
          <a:ext cx="8229600" cy="775970"/>
        </p:xfrm>
        <a:graphic>
          <a:graphicData uri="http://schemas.openxmlformats.org/drawingml/2006/table">
            <a:tbl>
              <a:tblPr/>
              <a:tblGrid>
                <a:gridCol w="240665"/>
                <a:gridCol w="1120140"/>
                <a:gridCol w="1004570"/>
                <a:gridCol w="3395980"/>
                <a:gridCol w="2468245"/>
              </a:tblGrid>
              <a:tr h="310515">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编号</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1270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990000"/>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二级医院考核指标</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9C1E22"/>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检查方法</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9C1E22"/>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复审检查内容与方法</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7030A0"/>
                    </a:solidFill>
                  </a:tcPr>
                </a:tc>
                <a:tc>
                  <a:txBody>
                    <a:bodyPr/>
                    <a:p>
                      <a:pPr algn="ctr" fontAlgn="ctr"/>
                      <a:r>
                        <a:rPr lang="zh-CN" altLang="en-US" sz="1000" b="1">
                          <a:solidFill>
                            <a:srgbClr val="FFFFFF"/>
                          </a:solidFill>
                          <a:latin typeface="微软雅黑" panose="020B0503020204020204" pitchFamily="34" charset="-122"/>
                          <a:ea typeface="微软雅黑" panose="020B0503020204020204" pitchFamily="34" charset="-122"/>
                          <a:sym typeface="+mn-ea"/>
                        </a:rPr>
                        <a:t>上传</a:t>
                      </a:r>
                      <a:r>
                        <a:rPr lang="en-US" altLang="zh-CN" sz="1000" b="1">
                          <a:solidFill>
                            <a:srgbClr val="FFFFFF"/>
                          </a:solidFill>
                          <a:latin typeface="微软雅黑" panose="020B0503020204020204" pitchFamily="34" charset="-122"/>
                          <a:ea typeface="微软雅黑" panose="020B0503020204020204" pitchFamily="34" charset="-122"/>
                          <a:sym typeface="+mn-ea"/>
                        </a:rPr>
                        <a:t>PCCM</a:t>
                      </a:r>
                      <a:r>
                        <a:rPr lang="zh-CN" altLang="en-US" sz="1000" b="1">
                          <a:solidFill>
                            <a:srgbClr val="FFFFFF"/>
                          </a:solidFill>
                          <a:latin typeface="微软雅黑" panose="020B0503020204020204" pitchFamily="34" charset="-122"/>
                          <a:ea typeface="微软雅黑" panose="020B0503020204020204" pitchFamily="34" charset="-122"/>
                          <a:sym typeface="+mn-ea"/>
                        </a:rPr>
                        <a:t>网站数据要求</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2F75B5"/>
                    </a:solidFill>
                  </a:tcPr>
                </a:tc>
              </a:tr>
              <a:tr h="465455">
                <a:tc>
                  <a:txBody>
                    <a:bodyPr/>
                    <a:p>
                      <a:pPr algn="ctr" fontAlgn="ctr"/>
                      <a:r>
                        <a:rPr lang="en-US" altLang="zh-CN" sz="800" b="1" i="0">
                          <a:solidFill>
                            <a:srgbClr val="000000"/>
                          </a:solidFill>
                          <a:latin typeface="微软雅黑" panose="020B0503020204020204" pitchFamily="34" charset="-122"/>
                          <a:ea typeface="微软雅黑" panose="020B0503020204020204" pitchFamily="34" charset="-122"/>
                        </a:rPr>
                        <a:t>1-3</a:t>
                      </a:r>
                      <a:endParaRPr lang="en-US" altLang="zh-CN" sz="800" b="1"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1270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zh-CN" altLang="en-US" sz="800" b="1" i="0">
                          <a:solidFill>
                            <a:srgbClr val="000000"/>
                          </a:solidFill>
                          <a:latin typeface="微软雅黑" panose="020B0503020204020204" pitchFamily="34" charset="-122"/>
                          <a:ea typeface="微软雅黑" panose="020B0503020204020204" pitchFamily="34" charset="-122"/>
                        </a:rPr>
                        <a:t>专科病房</a:t>
                      </a:r>
                      <a:endParaRPr lang="zh-CN" altLang="en-US" sz="800" b="1"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a:txBody>
                    <a:bodyPr/>
                    <a:p>
                      <a:pPr algn="l" fontAlgn="ctr"/>
                      <a:r>
                        <a:rPr lang="zh-CN" altLang="en-US" sz="800" b="1" i="0">
                          <a:solidFill>
                            <a:srgbClr val="000000"/>
                          </a:solidFill>
                          <a:latin typeface="微软雅黑" panose="020B0503020204020204" pitchFamily="34" charset="-122"/>
                          <a:ea typeface="微软雅黑" panose="020B0503020204020204" pitchFamily="34" charset="-122"/>
                        </a:rPr>
                        <a:t>现场</a:t>
                      </a:r>
                      <a:r>
                        <a:rPr lang="en-US" altLang="zh-CN" sz="800" b="1" i="0">
                          <a:solidFill>
                            <a:srgbClr val="000000"/>
                          </a:solidFill>
                          <a:latin typeface="微软雅黑" panose="020B0503020204020204" pitchFamily="34" charset="-122"/>
                          <a:ea typeface="微软雅黑" panose="020B0503020204020204" pitchFamily="34" charset="-122"/>
                        </a:rPr>
                        <a:t>/</a:t>
                      </a:r>
                      <a:r>
                        <a:rPr lang="zh-CN" altLang="en-US" sz="800" b="1" i="0">
                          <a:solidFill>
                            <a:srgbClr val="000000"/>
                          </a:solidFill>
                          <a:latin typeface="微软雅黑" panose="020B0503020204020204" pitchFamily="34" charset="-122"/>
                          <a:ea typeface="微软雅黑" panose="020B0503020204020204" pitchFamily="34" charset="-122"/>
                        </a:rPr>
                        <a:t>视频连线检查</a:t>
                      </a:r>
                      <a:endParaRPr lang="zh-CN" altLang="en-US" sz="800" b="1"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a:txBody>
                    <a:bodyPr/>
                    <a:p>
                      <a:pPr algn="l" fontAlgn="ctr"/>
                      <a:r>
                        <a:rPr lang="en-US" altLang="zh-CN" sz="800" b="0" i="0">
                          <a:solidFill>
                            <a:srgbClr val="000000"/>
                          </a:solidFill>
                          <a:latin typeface="微软雅黑" panose="020B0503020204020204" pitchFamily="34" charset="-122"/>
                          <a:ea typeface="微软雅黑" panose="020B0503020204020204" pitchFamily="34" charset="-122"/>
                        </a:rPr>
                        <a:t>1.</a:t>
                      </a:r>
                      <a:r>
                        <a:rPr lang="zh-CN" altLang="en-US" sz="800" b="0" i="0">
                          <a:solidFill>
                            <a:srgbClr val="000000"/>
                          </a:solidFill>
                          <a:latin typeface="微软雅黑" panose="020B0503020204020204" pitchFamily="34" charset="-122"/>
                          <a:ea typeface="微软雅黑" panose="020B0503020204020204" pitchFamily="34" charset="-122"/>
                        </a:rPr>
                        <a:t>单独的呼吸与危重症医学科病房，住院床位总数</a:t>
                      </a:r>
                      <a:r>
                        <a:rPr lang="en-US" altLang="zh-CN" sz="800" b="0" i="0">
                          <a:solidFill>
                            <a:srgbClr val="000000"/>
                          </a:solidFill>
                          <a:latin typeface="微软雅黑" panose="020B0503020204020204" pitchFamily="34" charset="-122"/>
                          <a:ea typeface="微软雅黑" panose="020B0503020204020204" pitchFamily="34" charset="-122"/>
                        </a:rPr>
                        <a:t>≥30</a:t>
                      </a:r>
                      <a:r>
                        <a:rPr lang="zh-CN" altLang="en-US" sz="800" b="0" i="0">
                          <a:solidFill>
                            <a:srgbClr val="000000"/>
                          </a:solidFill>
                          <a:latin typeface="微软雅黑" panose="020B0503020204020204" pitchFamily="34" charset="-122"/>
                          <a:ea typeface="微软雅黑" panose="020B0503020204020204" pitchFamily="34" charset="-122"/>
                        </a:rPr>
                        <a:t>张。 </a:t>
                      </a:r>
                      <a:br>
                        <a:rPr lang="zh-CN" altLang="en-US" sz="800" b="0" i="0">
                          <a:solidFill>
                            <a:srgbClr val="000000"/>
                          </a:solidFill>
                          <a:latin typeface="微软雅黑" panose="020B0503020204020204" pitchFamily="34" charset="-122"/>
                          <a:ea typeface="微软雅黑" panose="020B0503020204020204" pitchFamily="34" charset="-122"/>
                        </a:rPr>
                      </a:br>
                      <a:r>
                        <a:rPr lang="en-US" altLang="zh-CN" sz="800" b="0" i="0">
                          <a:solidFill>
                            <a:srgbClr val="000000"/>
                          </a:solidFill>
                          <a:latin typeface="微软雅黑" panose="020B0503020204020204" pitchFamily="34" charset="-122"/>
                          <a:ea typeface="微软雅黑" panose="020B0503020204020204" pitchFamily="34" charset="-122"/>
                        </a:rPr>
                        <a:t>2.</a:t>
                      </a:r>
                      <a:r>
                        <a:rPr lang="zh-CN" altLang="en-US" sz="800" b="0" i="0">
                          <a:solidFill>
                            <a:srgbClr val="000000"/>
                          </a:solidFill>
                          <a:latin typeface="微软雅黑" panose="020B0503020204020204" pitchFamily="34" charset="-122"/>
                          <a:ea typeface="微软雅黑" panose="020B0503020204020204" pitchFamily="34" charset="-122"/>
                        </a:rPr>
                        <a:t>有挂牌，有楼层指示，实地清点床位数。医务科提供</a:t>
                      </a:r>
                      <a:r>
                        <a:rPr lang="en-US" altLang="zh-CN" sz="800" b="0" i="0">
                          <a:solidFill>
                            <a:srgbClr val="000000"/>
                          </a:solidFill>
                          <a:latin typeface="微软雅黑" panose="020B0503020204020204" pitchFamily="34" charset="-122"/>
                          <a:ea typeface="微软雅黑" panose="020B0503020204020204" pitchFamily="34" charset="-122"/>
                        </a:rPr>
                        <a:t>1</a:t>
                      </a:r>
                      <a:r>
                        <a:rPr lang="zh-CN" altLang="en-US" sz="800" b="0" i="0">
                          <a:solidFill>
                            <a:srgbClr val="000000"/>
                          </a:solidFill>
                          <a:latin typeface="微软雅黑" panose="020B0503020204020204" pitchFamily="34" charset="-122"/>
                          <a:ea typeface="微软雅黑" panose="020B0503020204020204" pitchFamily="34" charset="-122"/>
                        </a:rPr>
                        <a:t>年的出院量。</a:t>
                      </a:r>
                      <a:endParaRPr lang="zh-CN" altLang="en-US" sz="800" b="0"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a:txBody>
                    <a:bodyPr/>
                    <a:p>
                      <a:pPr algn="l" fontAlgn="ctr"/>
                      <a:br>
                        <a:rPr lang="en-US" altLang="zh-CN" sz="800" b="0" i="0">
                          <a:solidFill>
                            <a:srgbClr val="000000"/>
                          </a:solidFill>
                          <a:latin typeface="微软雅黑" panose="020B0503020204020204" pitchFamily="34" charset="-122"/>
                          <a:ea typeface="微软雅黑" panose="020B0503020204020204" pitchFamily="34" charset="-122"/>
                        </a:rPr>
                      </a:br>
                      <a:r>
                        <a:rPr lang="en-US" altLang="zh-CN" sz="800" b="0" i="0">
                          <a:solidFill>
                            <a:srgbClr val="000000"/>
                          </a:solidFill>
                          <a:latin typeface="微软雅黑" panose="020B0503020204020204" pitchFamily="34" charset="-122"/>
                          <a:ea typeface="微软雅黑" panose="020B0503020204020204" pitchFamily="34" charset="-122"/>
                        </a:rPr>
                        <a:t>1</a:t>
                      </a:r>
                      <a:r>
                        <a:rPr lang="zh-CN" altLang="en-US" sz="800" b="0" i="0">
                          <a:solidFill>
                            <a:srgbClr val="000000"/>
                          </a:solidFill>
                          <a:latin typeface="微软雅黑" panose="020B0503020204020204" pitchFamily="34" charset="-122"/>
                          <a:ea typeface="微软雅黑" panose="020B0503020204020204" pitchFamily="34" charset="-122"/>
                        </a:rPr>
                        <a:t>、上传医务科提供床位数证明以及</a:t>
                      </a:r>
                      <a:r>
                        <a:rPr lang="en-US" altLang="zh-CN" sz="800" b="0" i="0">
                          <a:solidFill>
                            <a:srgbClr val="000000"/>
                          </a:solidFill>
                          <a:latin typeface="微软雅黑" panose="020B0503020204020204" pitchFamily="34" charset="-122"/>
                          <a:ea typeface="微软雅黑" panose="020B0503020204020204" pitchFamily="34" charset="-122"/>
                        </a:rPr>
                        <a:t>1</a:t>
                      </a:r>
                      <a:r>
                        <a:rPr lang="zh-CN" altLang="en-US" sz="800" b="0" i="0">
                          <a:solidFill>
                            <a:srgbClr val="000000"/>
                          </a:solidFill>
                          <a:latin typeface="微软雅黑" panose="020B0503020204020204" pitchFamily="34" charset="-122"/>
                          <a:ea typeface="微软雅黑" panose="020B0503020204020204" pitchFamily="34" charset="-122"/>
                        </a:rPr>
                        <a:t>年（认定当年或前一年）出院量的数据（带公章）。</a:t>
                      </a:r>
                      <a:endParaRPr lang="zh-CN" altLang="en-US" sz="800" b="0"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9E1F2"/>
                    </a:solidFill>
                  </a:tcPr>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25000" lnSpcReduction="20000"/>
          </a:bodyPr>
          <a:lstStyle/>
          <a:p>
            <a:pPr marL="0" indent="0">
              <a:buNone/>
            </a:pPr>
            <a:endParaRPr lang="en-US" sz="1500" b="1" kern="0" dirty="0">
              <a:solidFill>
                <a:srgbClr val="000000"/>
              </a:solidFill>
              <a:latin typeface="等线" panose="02010600030101010101" pitchFamily="2" charset="-122"/>
              <a:ea typeface="微软雅黑" panose="020B0503020204020204" pitchFamily="34" charset="-122"/>
              <a:cs typeface="Calibri" panose="020F0502020204030204" pitchFamily="34" charset="0"/>
            </a:endParaRPr>
          </a:p>
          <a:p>
            <a:pPr marL="0" indent="0">
              <a:buNone/>
            </a:pPr>
            <a:endParaRPr lang="en-US" sz="1500" dirty="0"/>
          </a:p>
        </p:txBody>
      </p:sp>
      <p:sp>
        <p:nvSpPr>
          <p:cNvPr id="5" name="标题 1"/>
          <p:cNvSpPr>
            <a:spLocks noGrp="1"/>
          </p:cNvSpPr>
          <p:nvPr>
            <p:ph type="title" idx="4294967295"/>
          </p:nvPr>
        </p:nvSpPr>
        <p:spPr>
          <a:xfrm>
            <a:off x="133350" y="398049"/>
            <a:ext cx="8515350" cy="536575"/>
          </a:xfrm>
        </p:spPr>
        <p:txBody>
          <a:bodyPr vert="horz" lIns="68580" tIns="34290" rIns="68580" bIns="34290" rtlCol="0" anchor="ctr">
            <a:noAutofit/>
          </a:bodyPr>
          <a:lstStyle/>
          <a:p>
            <a:pPr algn="l"/>
            <a:r>
              <a:rPr lang="zh-CN" altLang="en-US" sz="2400" b="1" dirty="0">
                <a:solidFill>
                  <a:srgbClr val="A60000"/>
                </a:solidFill>
                <a:latin typeface="微软雅黑" panose="020B0503020204020204" pitchFamily="34" charset="-122"/>
                <a:ea typeface="微软雅黑" panose="020B0503020204020204" pitchFamily="34" charset="-122"/>
                <a:cs typeface="Arial" panose="020B0604020202020204" pitchFamily="34" charset="0"/>
              </a:rPr>
              <a:t>  呼吸门诊综合诊疗室（必需含专职人员：专科护士）</a:t>
            </a:r>
            <a:br>
              <a:rPr lang="en-US" sz="2400" b="1" dirty="0">
                <a:solidFill>
                  <a:srgbClr val="A60000"/>
                </a:solidFill>
                <a:latin typeface="微软雅黑" panose="020B0503020204020204" pitchFamily="34" charset="-122"/>
                <a:ea typeface="微软雅黑" panose="020B0503020204020204" pitchFamily="34" charset="-122"/>
                <a:cs typeface="Arial" panose="020B0604020202020204" pitchFamily="34" charset="0"/>
              </a:rPr>
            </a:br>
            <a:endParaRPr lang="en-US" sz="2400" b="1" dirty="0">
              <a:solidFill>
                <a:srgbClr val="A6000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 name="内容占位符 2"/>
          <p:cNvSpPr txBox="1"/>
          <p:nvPr/>
        </p:nvSpPr>
        <p:spPr>
          <a:xfrm>
            <a:off x="311522" y="2841625"/>
            <a:ext cx="5980854" cy="1177936"/>
          </a:xfrm>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1600" dirty="0">
                <a:solidFill>
                  <a:schemeClr val="bg1">
                    <a:lumMod val="50000"/>
                  </a:schemeClr>
                </a:solidFill>
                <a:latin typeface="+mn-ea"/>
              </a:rPr>
              <a:t>医院目前情况说明</a:t>
            </a:r>
            <a:endParaRPr lang="en-US" sz="1600" dirty="0">
              <a:solidFill>
                <a:schemeClr val="bg1">
                  <a:lumMod val="50000"/>
                </a:schemeClr>
              </a:solidFill>
              <a:latin typeface="+mn-ea"/>
            </a:endParaRPr>
          </a:p>
        </p:txBody>
      </p:sp>
      <p:graphicFrame>
        <p:nvGraphicFramePr>
          <p:cNvPr id="2" name="表格 1"/>
          <p:cNvGraphicFramePr/>
          <p:nvPr>
            <p:custDataLst>
              <p:tags r:id="rId1"/>
            </p:custDataLst>
          </p:nvPr>
        </p:nvGraphicFramePr>
        <p:xfrm>
          <a:off x="311785" y="843280"/>
          <a:ext cx="8229600" cy="1726565"/>
        </p:xfrm>
        <a:graphic>
          <a:graphicData uri="http://schemas.openxmlformats.org/drawingml/2006/table">
            <a:tbl>
              <a:tblPr/>
              <a:tblGrid>
                <a:gridCol w="392430"/>
                <a:gridCol w="1104900"/>
                <a:gridCol w="649605"/>
                <a:gridCol w="3269615"/>
                <a:gridCol w="2813050"/>
              </a:tblGrid>
              <a:tr h="474345">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编号</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1270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990000"/>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二级医院考核指标</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9C1E22"/>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检查方法</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9C1E22"/>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复审检查内容与方法</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7030A0"/>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上传</a:t>
                      </a:r>
                      <a:r>
                        <a:rPr lang="en-US" altLang="zh-CN" sz="1000" b="1" i="0">
                          <a:solidFill>
                            <a:srgbClr val="FFFFFF"/>
                          </a:solidFill>
                          <a:latin typeface="微软雅黑" panose="020B0503020204020204" pitchFamily="34" charset="-122"/>
                          <a:ea typeface="微软雅黑" panose="020B0503020204020204" pitchFamily="34" charset="-122"/>
                        </a:rPr>
                        <a:t>PCCM</a:t>
                      </a:r>
                      <a:r>
                        <a:rPr lang="zh-CN" altLang="en-US" sz="1000" b="1" i="0">
                          <a:solidFill>
                            <a:srgbClr val="FFFFFF"/>
                          </a:solidFill>
                          <a:latin typeface="微软雅黑" panose="020B0503020204020204" pitchFamily="34" charset="-122"/>
                          <a:ea typeface="微软雅黑" panose="020B0503020204020204" pitchFamily="34" charset="-122"/>
                        </a:rPr>
                        <a:t>网站数据要求</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2F75B5"/>
                    </a:solidFill>
                  </a:tcPr>
                </a:tc>
              </a:tr>
              <a:tr h="625475">
                <a:tc>
                  <a:txBody>
                    <a:bodyPr/>
                    <a:p>
                      <a:pPr algn="ctr" fontAlgn="ctr"/>
                      <a:r>
                        <a:rPr lang="en-US" altLang="zh-CN" sz="800" b="1" i="0">
                          <a:solidFill>
                            <a:srgbClr val="000000"/>
                          </a:solidFill>
                          <a:latin typeface="微软雅黑" panose="020B0503020204020204" pitchFamily="34" charset="-122"/>
                          <a:ea typeface="微软雅黑" panose="020B0503020204020204" pitchFamily="34" charset="-122"/>
                        </a:rPr>
                        <a:t>1-4</a:t>
                      </a:r>
                      <a:endParaRPr lang="en-US" altLang="zh-CN" sz="800" b="1"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1270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zh-CN" altLang="en-US" sz="800" b="1" i="0">
                          <a:solidFill>
                            <a:srgbClr val="000000"/>
                          </a:solidFill>
                          <a:latin typeface="微软雅黑" panose="020B0503020204020204" pitchFamily="34" charset="-122"/>
                          <a:ea typeface="微软雅黑" panose="020B0503020204020204" pitchFamily="34" charset="-122"/>
                        </a:rPr>
                        <a:t>呼吸门诊综合诊疗室</a:t>
                      </a:r>
                      <a:endParaRPr lang="zh-CN" altLang="en-US" sz="800" b="1"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a:txBody>
                    <a:bodyPr/>
                    <a:p>
                      <a:pPr algn="l" fontAlgn="ctr"/>
                      <a:r>
                        <a:rPr lang="zh-CN" altLang="en-US" sz="800" b="1" i="0">
                          <a:solidFill>
                            <a:srgbClr val="000000"/>
                          </a:solidFill>
                          <a:latin typeface="微软雅黑" panose="020B0503020204020204" pitchFamily="34" charset="-122"/>
                          <a:ea typeface="微软雅黑" panose="020B0503020204020204" pitchFamily="34" charset="-122"/>
                        </a:rPr>
                        <a:t>现场</a:t>
                      </a:r>
                      <a:r>
                        <a:rPr lang="en-US" altLang="zh-CN" sz="800" b="1" i="0">
                          <a:solidFill>
                            <a:srgbClr val="000000"/>
                          </a:solidFill>
                          <a:latin typeface="微软雅黑" panose="020B0503020204020204" pitchFamily="34" charset="-122"/>
                          <a:ea typeface="微软雅黑" panose="020B0503020204020204" pitchFamily="34" charset="-122"/>
                        </a:rPr>
                        <a:t>/</a:t>
                      </a:r>
                      <a:r>
                        <a:rPr lang="zh-CN" altLang="en-US" sz="800" b="1" i="0">
                          <a:solidFill>
                            <a:srgbClr val="000000"/>
                          </a:solidFill>
                          <a:latin typeface="微软雅黑" panose="020B0503020204020204" pitchFamily="34" charset="-122"/>
                          <a:ea typeface="微软雅黑" panose="020B0503020204020204" pitchFamily="34" charset="-122"/>
                        </a:rPr>
                        <a:t>视频连线检查</a:t>
                      </a:r>
                      <a:endParaRPr lang="zh-CN" altLang="en-US" sz="800" b="1"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a:txBody>
                    <a:bodyPr/>
                    <a:p>
                      <a:pPr algn="l" fontAlgn="ctr"/>
                      <a:r>
                        <a:rPr lang="en-US" altLang="zh-CN" sz="800" b="0" i="0">
                          <a:solidFill>
                            <a:srgbClr val="000000"/>
                          </a:solidFill>
                          <a:latin typeface="微软雅黑" panose="020B0503020204020204" pitchFamily="34" charset="-122"/>
                          <a:ea typeface="微软雅黑" panose="020B0503020204020204" pitchFamily="34" charset="-122"/>
                        </a:rPr>
                        <a:t>1.</a:t>
                      </a:r>
                      <a:r>
                        <a:rPr lang="zh-CN" altLang="en-US" sz="800" b="0" i="0">
                          <a:solidFill>
                            <a:srgbClr val="000000"/>
                          </a:solidFill>
                          <a:latin typeface="微软雅黑" panose="020B0503020204020204" pitchFamily="34" charset="-122"/>
                          <a:ea typeface="微软雅黑" panose="020B0503020204020204" pitchFamily="34" charset="-122"/>
                        </a:rPr>
                        <a:t>有专门或相对独立房间，有挂牌，有抢救车、药品柜。能开展患者教育、肺功能检查、雾化治疗、戒烟干预、用药指导等项目。 </a:t>
                      </a:r>
                      <a:br>
                        <a:rPr lang="zh-CN" altLang="en-US" sz="800" b="0" i="0">
                          <a:solidFill>
                            <a:srgbClr val="000000"/>
                          </a:solidFill>
                          <a:latin typeface="微软雅黑" panose="020B0503020204020204" pitchFamily="34" charset="-122"/>
                          <a:ea typeface="微软雅黑" panose="020B0503020204020204" pitchFamily="34" charset="-122"/>
                        </a:rPr>
                      </a:br>
                      <a:r>
                        <a:rPr lang="en-US" altLang="zh-CN" sz="800" b="0" i="0">
                          <a:solidFill>
                            <a:srgbClr val="000000"/>
                          </a:solidFill>
                          <a:latin typeface="微软雅黑" panose="020B0503020204020204" pitchFamily="34" charset="-122"/>
                          <a:ea typeface="微软雅黑" panose="020B0503020204020204" pitchFamily="34" charset="-122"/>
                        </a:rPr>
                        <a:t>2.</a:t>
                      </a:r>
                      <a:r>
                        <a:rPr lang="zh-CN" altLang="en-US" sz="800" b="0" i="0">
                          <a:solidFill>
                            <a:srgbClr val="000000"/>
                          </a:solidFill>
                          <a:latin typeface="微软雅黑" panose="020B0503020204020204" pitchFamily="34" charset="-122"/>
                          <a:ea typeface="微软雅黑" panose="020B0503020204020204" pitchFamily="34" charset="-122"/>
                        </a:rPr>
                        <a:t>有挂牌，实地看有无相关设施，看护士操作，医务科提供</a:t>
                      </a:r>
                      <a:r>
                        <a:rPr lang="en-US" altLang="zh-CN" sz="800" b="0" i="0">
                          <a:solidFill>
                            <a:srgbClr val="000000"/>
                          </a:solidFill>
                          <a:latin typeface="微软雅黑" panose="020B0503020204020204" pitchFamily="34" charset="-122"/>
                          <a:ea typeface="微软雅黑" panose="020B0503020204020204" pitchFamily="34" charset="-122"/>
                        </a:rPr>
                        <a:t>1</a:t>
                      </a:r>
                      <a:r>
                        <a:rPr lang="zh-CN" altLang="en-US" sz="800" b="0" i="0">
                          <a:solidFill>
                            <a:srgbClr val="000000"/>
                          </a:solidFill>
                          <a:latin typeface="微软雅黑" panose="020B0503020204020204" pitchFamily="34" charset="-122"/>
                          <a:ea typeface="微软雅黑" panose="020B0503020204020204" pitchFamily="34" charset="-122"/>
                        </a:rPr>
                        <a:t>年各项操作的工作量。</a:t>
                      </a:r>
                      <a:endParaRPr lang="zh-CN" altLang="en-US" sz="800" b="0"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rowSpan="2">
                  <a:txBody>
                    <a:bodyPr/>
                    <a:p>
                      <a:pPr algn="l" fontAlgn="ctr"/>
                      <a:r>
                        <a:rPr lang="en-US" altLang="zh-CN" sz="800" b="0" i="0">
                          <a:solidFill>
                            <a:srgbClr val="000000"/>
                          </a:solidFill>
                          <a:latin typeface="微软雅黑" panose="020B0503020204020204" pitchFamily="34" charset="-122"/>
                          <a:ea typeface="微软雅黑" panose="020B0503020204020204" pitchFamily="34" charset="-122"/>
                        </a:rPr>
                        <a:t>1</a:t>
                      </a:r>
                      <a:r>
                        <a:rPr lang="zh-CN" altLang="en-US" sz="800" b="0" i="0">
                          <a:solidFill>
                            <a:srgbClr val="000000"/>
                          </a:solidFill>
                          <a:latin typeface="微软雅黑" panose="020B0503020204020204" pitchFamily="34" charset="-122"/>
                          <a:ea typeface="微软雅黑" panose="020B0503020204020204" pitchFamily="34" charset="-122"/>
                        </a:rPr>
                        <a:t>、上传有挂牌呼吸门诊综合诊疗室以及诊疗室内部照片以及有专职护士证明材料， 医务科提供过去</a:t>
                      </a:r>
                      <a:r>
                        <a:rPr lang="en-US" altLang="zh-CN" sz="800" b="0" i="0">
                          <a:solidFill>
                            <a:srgbClr val="000000"/>
                          </a:solidFill>
                          <a:latin typeface="微软雅黑" panose="020B0503020204020204" pitchFamily="34" charset="-122"/>
                          <a:ea typeface="微软雅黑" panose="020B0503020204020204" pitchFamily="34" charset="-122"/>
                        </a:rPr>
                        <a:t>1</a:t>
                      </a:r>
                      <a:r>
                        <a:rPr lang="zh-CN" altLang="en-US" sz="800" b="0" i="0">
                          <a:solidFill>
                            <a:srgbClr val="000000"/>
                          </a:solidFill>
                          <a:latin typeface="微软雅黑" panose="020B0503020204020204" pitchFamily="34" charset="-122"/>
                          <a:ea typeface="微软雅黑" panose="020B0503020204020204" pitchFamily="34" charset="-122"/>
                        </a:rPr>
                        <a:t>年（认定当年或前一年）工作量</a:t>
                      </a:r>
                      <a:r>
                        <a:rPr lang="en-US" altLang="zh-CN" sz="800" b="0" i="0">
                          <a:solidFill>
                            <a:srgbClr val="000000"/>
                          </a:solidFill>
                          <a:latin typeface="微软雅黑" panose="020B0503020204020204" pitchFamily="34" charset="-122"/>
                          <a:ea typeface="微软雅黑" panose="020B0503020204020204" pitchFamily="34" charset="-122"/>
                        </a:rPr>
                        <a:t>(</a:t>
                      </a:r>
                      <a:r>
                        <a:rPr lang="zh-CN" altLang="en-US" sz="800" b="0" i="0">
                          <a:solidFill>
                            <a:srgbClr val="000000"/>
                          </a:solidFill>
                          <a:latin typeface="微软雅黑" panose="020B0503020204020204" pitchFamily="34" charset="-122"/>
                          <a:ea typeface="微软雅黑" panose="020B0503020204020204" pitchFamily="34" charset="-122"/>
                        </a:rPr>
                        <a:t>患者教育、肺功能检查、雾化治疗、戒烟干预、用药指导</a:t>
                      </a:r>
                      <a:r>
                        <a:rPr lang="en-US" altLang="zh-CN" sz="800" b="0" i="0">
                          <a:solidFill>
                            <a:srgbClr val="000000"/>
                          </a:solidFill>
                          <a:latin typeface="微软雅黑" panose="020B0503020204020204" pitchFamily="34" charset="-122"/>
                          <a:ea typeface="微软雅黑" panose="020B0503020204020204" pitchFamily="34" charset="-122"/>
                        </a:rPr>
                        <a:t>)</a:t>
                      </a:r>
                      <a:r>
                        <a:rPr lang="zh-CN" altLang="en-US" sz="800" b="0" i="0">
                          <a:solidFill>
                            <a:srgbClr val="000000"/>
                          </a:solidFill>
                          <a:latin typeface="微软雅黑" panose="020B0503020204020204" pitchFamily="34" charset="-122"/>
                          <a:ea typeface="微软雅黑" panose="020B0503020204020204" pitchFamily="34" charset="-122"/>
                        </a:rPr>
                        <a:t>。</a:t>
                      </a:r>
                      <a:endParaRPr lang="zh-CN" altLang="en-US" sz="800" b="0"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9E1F2"/>
                    </a:solidFill>
                  </a:tcPr>
                </a:tc>
              </a:tr>
              <a:tr h="626745">
                <a:tc>
                  <a:txBody>
                    <a:bodyPr/>
                    <a:p>
                      <a:pPr algn="ctr" fontAlgn="ctr"/>
                      <a:r>
                        <a:rPr lang="en-US" altLang="zh-CN" sz="800" b="1" i="0">
                          <a:solidFill>
                            <a:srgbClr val="000000"/>
                          </a:solidFill>
                          <a:latin typeface="微软雅黑" panose="020B0503020204020204" pitchFamily="34" charset="-122"/>
                          <a:ea typeface="微软雅黑" panose="020B0503020204020204" pitchFamily="34" charset="-122"/>
                        </a:rPr>
                        <a:t>1-5</a:t>
                      </a:r>
                      <a:endParaRPr lang="en-US" altLang="zh-CN" sz="800" b="1"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1270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a:txBody>
                    <a:bodyPr/>
                    <a:p>
                      <a:pPr algn="l" fontAlgn="ctr"/>
                      <a:r>
                        <a:rPr lang="zh-CN" altLang="en-US" sz="800" b="1" i="0">
                          <a:solidFill>
                            <a:srgbClr val="000000"/>
                          </a:solidFill>
                          <a:latin typeface="微软雅黑" panose="020B0503020204020204" pitchFamily="34" charset="-122"/>
                          <a:ea typeface="微软雅黑" panose="020B0503020204020204" pitchFamily="34" charset="-122"/>
                        </a:rPr>
                        <a:t>呼吸门诊专科护士</a:t>
                      </a:r>
                      <a:endParaRPr lang="zh-CN" altLang="en-US" sz="800" b="1"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a:txBody>
                    <a:bodyPr/>
                    <a:p>
                      <a:pPr algn="l" fontAlgn="ctr"/>
                      <a:r>
                        <a:rPr lang="zh-CN" altLang="en-US" sz="800" b="1" i="0">
                          <a:solidFill>
                            <a:srgbClr val="000000"/>
                          </a:solidFill>
                          <a:latin typeface="微软雅黑" panose="020B0503020204020204" pitchFamily="34" charset="-122"/>
                          <a:ea typeface="微软雅黑" panose="020B0503020204020204" pitchFamily="34" charset="-122"/>
                        </a:rPr>
                        <a:t>现场</a:t>
                      </a:r>
                      <a:r>
                        <a:rPr lang="en-US" altLang="zh-CN" sz="800" b="1" i="0">
                          <a:solidFill>
                            <a:srgbClr val="000000"/>
                          </a:solidFill>
                          <a:latin typeface="微软雅黑" panose="020B0503020204020204" pitchFamily="34" charset="-122"/>
                          <a:ea typeface="微软雅黑" panose="020B0503020204020204" pitchFamily="34" charset="-122"/>
                        </a:rPr>
                        <a:t>/</a:t>
                      </a:r>
                      <a:r>
                        <a:rPr lang="zh-CN" altLang="en-US" sz="800" b="1" i="0">
                          <a:solidFill>
                            <a:srgbClr val="000000"/>
                          </a:solidFill>
                          <a:latin typeface="微软雅黑" panose="020B0503020204020204" pitchFamily="34" charset="-122"/>
                          <a:ea typeface="微软雅黑" panose="020B0503020204020204" pitchFamily="34" charset="-122"/>
                        </a:rPr>
                        <a:t>视频连线检查</a:t>
                      </a:r>
                      <a:endParaRPr lang="zh-CN" altLang="en-US" sz="800" b="1"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a:txBody>
                    <a:bodyPr/>
                    <a:p>
                      <a:pPr algn="l" fontAlgn="ctr"/>
                      <a:r>
                        <a:rPr lang="en-US" altLang="zh-CN" sz="800" b="0" i="0">
                          <a:solidFill>
                            <a:srgbClr val="000000"/>
                          </a:solidFill>
                          <a:latin typeface="微软雅黑" panose="020B0503020204020204" pitchFamily="34" charset="-122"/>
                          <a:ea typeface="微软雅黑" panose="020B0503020204020204" pitchFamily="34" charset="-122"/>
                        </a:rPr>
                        <a:t>1.</a:t>
                      </a:r>
                      <a:r>
                        <a:rPr lang="zh-CN" altLang="en-US" sz="800" b="0" i="0">
                          <a:solidFill>
                            <a:srgbClr val="000000"/>
                          </a:solidFill>
                          <a:latin typeface="微软雅黑" panose="020B0503020204020204" pitchFamily="34" charset="-122"/>
                          <a:ea typeface="微软雅黑" panose="020B0503020204020204" pitchFamily="34" charset="-122"/>
                        </a:rPr>
                        <a:t>专职负责呼吸门诊综合诊疗室的日常工作，包括但不限于开展的工作有：肺功能检查，患者教育，雾化治疗，戒烟指导。 </a:t>
                      </a:r>
                      <a:br>
                        <a:rPr lang="zh-CN" altLang="en-US" sz="800" b="0" i="0">
                          <a:solidFill>
                            <a:srgbClr val="000000"/>
                          </a:solidFill>
                          <a:latin typeface="微软雅黑" panose="020B0503020204020204" pitchFamily="34" charset="-122"/>
                          <a:ea typeface="微软雅黑" panose="020B0503020204020204" pitchFamily="34" charset="-122"/>
                        </a:rPr>
                      </a:br>
                      <a:r>
                        <a:rPr lang="en-US" altLang="zh-CN" sz="800" b="0" i="0">
                          <a:solidFill>
                            <a:srgbClr val="000000"/>
                          </a:solidFill>
                          <a:latin typeface="微软雅黑" panose="020B0503020204020204" pitchFamily="34" charset="-122"/>
                          <a:ea typeface="微软雅黑" panose="020B0503020204020204" pitchFamily="34" charset="-122"/>
                        </a:rPr>
                        <a:t>2.</a:t>
                      </a:r>
                      <a:r>
                        <a:rPr lang="zh-CN" altLang="en-US" sz="800" b="0" i="0">
                          <a:solidFill>
                            <a:srgbClr val="000000"/>
                          </a:solidFill>
                          <a:latin typeface="微软雅黑" panose="020B0503020204020204" pitchFamily="34" charset="-122"/>
                          <a:ea typeface="微软雅黑" panose="020B0503020204020204" pitchFamily="34" charset="-122"/>
                        </a:rPr>
                        <a:t>有挂牌，需出具专科护士的工作记录</a:t>
                      </a:r>
                      <a:r>
                        <a:rPr lang="en-US" altLang="zh-CN" sz="800" b="0" i="0">
                          <a:solidFill>
                            <a:srgbClr val="000000"/>
                          </a:solidFill>
                          <a:latin typeface="微软雅黑" panose="020B0503020204020204" pitchFamily="34" charset="-122"/>
                          <a:ea typeface="微软雅黑" panose="020B0503020204020204" pitchFamily="34" charset="-122"/>
                        </a:rPr>
                        <a:t>/</a:t>
                      </a:r>
                      <a:r>
                        <a:rPr lang="zh-CN" altLang="en-US" sz="800" b="0" i="0">
                          <a:solidFill>
                            <a:srgbClr val="000000"/>
                          </a:solidFill>
                          <a:latin typeface="微软雅黑" panose="020B0503020204020204" pitchFamily="34" charset="-122"/>
                          <a:ea typeface="微软雅黑" panose="020B0503020204020204" pitchFamily="34" charset="-122"/>
                        </a:rPr>
                        <a:t>登记表，看护士操作，考核专科护士的业务能力。</a:t>
                      </a:r>
                      <a:endParaRPr lang="zh-CN" altLang="en-US" sz="800" b="0"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vMerge="1">
                  <a:tcPr>
                    <a:lnL w="635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274364" y="2012605"/>
            <a:ext cx="8318093" cy="2896115"/>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zh-CN" altLang="en-US" b="1" dirty="0">
                <a:solidFill>
                  <a:srgbClr val="002F5F"/>
                </a:solidFill>
              </a:rPr>
              <a:t>   </a:t>
            </a:r>
            <a:endParaRPr lang="zh-CN" altLang="en-US" b="1" dirty="0">
              <a:solidFill>
                <a:srgbClr val="002F5F"/>
              </a:solidFill>
            </a:endParaRPr>
          </a:p>
        </p:txBody>
      </p:sp>
      <p:sp>
        <p:nvSpPr>
          <p:cNvPr id="4" name="标题 3"/>
          <p:cNvSpPr>
            <a:spLocks noGrp="1"/>
          </p:cNvSpPr>
          <p:nvPr>
            <p:ph type="title"/>
          </p:nvPr>
        </p:nvSpPr>
        <p:spPr>
          <a:xfrm>
            <a:off x="318375" y="103311"/>
            <a:ext cx="8765651" cy="504000"/>
          </a:xfrm>
        </p:spPr>
        <p:txBody>
          <a:bodyPr/>
          <a:lstStyle/>
          <a:p>
            <a:r>
              <a:rPr lang="zh-CN" altLang="en-US" dirty="0">
                <a:solidFill>
                  <a:srgbClr val="A60000"/>
                </a:solidFill>
                <a:latin typeface="微软雅黑" panose="020B0503020204020204" pitchFamily="34" charset="-122"/>
                <a:ea typeface="微软雅黑" panose="020B0503020204020204" pitchFamily="34" charset="-122"/>
              </a:rPr>
              <a:t>肺功能</a:t>
            </a:r>
            <a:br>
              <a:rPr lang="en-US" altLang="zh-CN" dirty="0">
                <a:solidFill>
                  <a:srgbClr val="A60000"/>
                </a:solidFill>
                <a:latin typeface="微软雅黑" panose="020B0503020204020204" pitchFamily="34" charset="-122"/>
                <a:ea typeface="微软雅黑" panose="020B0503020204020204" pitchFamily="34" charset="-122"/>
              </a:rPr>
            </a:br>
            <a:endParaRPr lang="zh-CN" altLang="en-US" dirty="0">
              <a:solidFill>
                <a:srgbClr val="A60000"/>
              </a:solidFill>
              <a:latin typeface="微软雅黑" panose="020B0503020204020204" pitchFamily="34" charset="-122"/>
              <a:ea typeface="微软雅黑" panose="020B0503020204020204" pitchFamily="34" charset="-122"/>
            </a:endParaRPr>
          </a:p>
        </p:txBody>
      </p:sp>
      <p:sp>
        <p:nvSpPr>
          <p:cNvPr id="3" name="矩形 2"/>
          <p:cNvSpPr/>
          <p:nvPr/>
        </p:nvSpPr>
        <p:spPr>
          <a:xfrm>
            <a:off x="1680576" y="2012909"/>
            <a:ext cx="6911881" cy="2887983"/>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fontAlgn="ctr">
              <a:lnSpc>
                <a:spcPct val="150000"/>
              </a:lnSpc>
              <a:buClr>
                <a:srgbClr val="830051"/>
              </a:buClr>
            </a:pPr>
            <a:r>
              <a:rPr lang="zh-CN" altLang="en-US" sz="1400" dirty="0">
                <a:solidFill>
                  <a:srgbClr val="002F5F"/>
                </a:solidFill>
                <a:latin typeface="微软雅黑" panose="020B0503020204020204" pitchFamily="34" charset="-122"/>
                <a:cs typeface="Arial" panose="020B0604020202020204" pitchFamily="34" charset="0"/>
              </a:rPr>
              <a:t>开展的项目设备情况：</a:t>
            </a:r>
            <a:endParaRPr lang="en-US" altLang="zh-CN" sz="1400" dirty="0">
              <a:solidFill>
                <a:srgbClr val="002F5F"/>
              </a:solidFill>
              <a:latin typeface="微软雅黑" panose="020B0503020204020204" pitchFamily="34" charset="-122"/>
              <a:cs typeface="Arial" panose="020B0604020202020204" pitchFamily="34" charset="0"/>
            </a:endParaRPr>
          </a:p>
          <a:p>
            <a:pPr fontAlgn="ctr">
              <a:lnSpc>
                <a:spcPct val="150000"/>
              </a:lnSpc>
              <a:buClr>
                <a:srgbClr val="830051"/>
              </a:buClr>
            </a:pPr>
            <a:r>
              <a:rPr lang="zh-CN" altLang="en-US" sz="1400" dirty="0">
                <a:solidFill>
                  <a:srgbClr val="002F5F"/>
                </a:solidFill>
                <a:latin typeface="微软雅黑" panose="020B0503020204020204" pitchFamily="34" charset="-122"/>
                <a:cs typeface="Arial" panose="020B0604020202020204" pitchFamily="34" charset="0"/>
              </a:rPr>
              <a:t>专职人员人数：</a:t>
            </a:r>
            <a:endParaRPr lang="en-US" altLang="zh-CN" sz="1400" dirty="0">
              <a:solidFill>
                <a:srgbClr val="002F5F"/>
              </a:solidFill>
              <a:latin typeface="微软雅黑" panose="020B0503020204020204" pitchFamily="34" charset="-122"/>
              <a:cs typeface="Arial" panose="020B0604020202020204" pitchFamily="34" charset="0"/>
            </a:endParaRPr>
          </a:p>
          <a:p>
            <a:pPr fontAlgn="ctr">
              <a:lnSpc>
                <a:spcPct val="150000"/>
              </a:lnSpc>
              <a:buClr>
                <a:srgbClr val="830051"/>
              </a:buClr>
            </a:pPr>
            <a:r>
              <a:rPr lang="zh-CN" altLang="en-US" sz="1400" dirty="0">
                <a:solidFill>
                  <a:srgbClr val="002F5F"/>
                </a:solidFill>
                <a:latin typeface="微软雅黑" panose="020B0503020204020204" pitchFamily="34" charset="-122"/>
                <a:cs typeface="Arial" panose="020B0604020202020204" pitchFamily="34" charset="0"/>
              </a:rPr>
              <a:t>检查例数：</a:t>
            </a:r>
            <a:endParaRPr lang="en-US" altLang="zh-CN" sz="1400" dirty="0">
              <a:solidFill>
                <a:srgbClr val="002F5F"/>
              </a:solidFill>
              <a:latin typeface="微软雅黑" panose="020B0503020204020204" pitchFamily="34" charset="-122"/>
              <a:cs typeface="Arial" panose="020B0604020202020204" pitchFamily="34" charset="0"/>
            </a:endParaRPr>
          </a:p>
          <a:p>
            <a:pPr fontAlgn="ctr">
              <a:lnSpc>
                <a:spcPct val="150000"/>
              </a:lnSpc>
              <a:buClr>
                <a:srgbClr val="830051"/>
              </a:buClr>
            </a:pPr>
            <a:r>
              <a:rPr lang="zh-CN" altLang="en-US" sz="1400" dirty="0">
                <a:solidFill>
                  <a:srgbClr val="002F5F"/>
                </a:solidFill>
                <a:latin typeface="微软雅黑" panose="020B0503020204020204" pitchFamily="34" charset="-122"/>
              </a:rPr>
              <a:t>肺量计检查设备定标情况</a:t>
            </a:r>
            <a:r>
              <a:rPr lang="en-US" altLang="zh-CN" sz="1400" dirty="0">
                <a:solidFill>
                  <a:srgbClr val="002F5F"/>
                </a:solidFill>
                <a:latin typeface="微软雅黑" panose="020B0503020204020204" pitchFamily="34" charset="-122"/>
              </a:rPr>
              <a:t>:</a:t>
            </a:r>
            <a:endParaRPr lang="en-US" altLang="zh-CN" sz="1400" dirty="0">
              <a:solidFill>
                <a:srgbClr val="002F5F"/>
              </a:solidFill>
              <a:latin typeface="微软雅黑" panose="020B0503020204020204" pitchFamily="34" charset="-122"/>
              <a:cs typeface="Arial" panose="020B0604020202020204" pitchFamily="34" charset="0"/>
            </a:endParaRPr>
          </a:p>
          <a:p>
            <a:pPr algn="ctr"/>
            <a:endParaRPr lang="zh-CN" altLang="en-US" dirty="0"/>
          </a:p>
        </p:txBody>
      </p:sp>
      <p:sp>
        <p:nvSpPr>
          <p:cNvPr id="9" name="文本框 8"/>
          <p:cNvSpPr txBox="1"/>
          <p:nvPr/>
        </p:nvSpPr>
        <p:spPr>
          <a:xfrm>
            <a:off x="267970" y="3053715"/>
            <a:ext cx="1424305" cy="1414780"/>
          </a:xfrm>
          <a:prstGeom prst="rect">
            <a:avLst/>
          </a:prstGeom>
          <a:noFill/>
        </p:spPr>
        <p:txBody>
          <a:bodyPr wrap="square" rtlCol="0">
            <a:spAutoFit/>
          </a:bodyPr>
          <a:lstStyle/>
          <a:p>
            <a:pPr algn="ctr"/>
            <a:r>
              <a:rPr lang="zh-CN" altLang="en-US" sz="1400" b="1" dirty="0">
                <a:solidFill>
                  <a:srgbClr val="002F5F"/>
                </a:solidFill>
              </a:rPr>
              <a:t>数据概述</a:t>
            </a:r>
            <a:endParaRPr lang="en-US" altLang="zh-CN" sz="1400" b="1" dirty="0">
              <a:solidFill>
                <a:srgbClr val="002F5F"/>
              </a:solidFill>
            </a:endParaRPr>
          </a:p>
          <a:p>
            <a:pPr algn="l"/>
            <a:r>
              <a:rPr lang="zh-CN" altLang="en-US" sz="1200" dirty="0">
                <a:solidFill>
                  <a:srgbClr val="002F5F"/>
                </a:solidFill>
                <a:latin typeface="微软雅黑" panose="020B0503020204020204" pitchFamily="34" charset="-122"/>
                <a:cs typeface="Arial" panose="020B0604020202020204" pitchFamily="34" charset="0"/>
              </a:rPr>
              <a:t>（重点突出新成绩）</a:t>
            </a:r>
            <a:endParaRPr lang="en-US" altLang="zh-CN" sz="1600" b="1" dirty="0">
              <a:solidFill>
                <a:srgbClr val="002F5F"/>
              </a:solidFill>
            </a:endParaRPr>
          </a:p>
          <a:p>
            <a:pPr algn="l"/>
            <a:r>
              <a:rPr lang="zh-CN" altLang="en-US" sz="1200" dirty="0">
                <a:solidFill>
                  <a:srgbClr val="002F5F"/>
                </a:solidFill>
                <a:latin typeface="微软雅黑" panose="020B0503020204020204" pitchFamily="34" charset="-122"/>
                <a:cs typeface="Arial" panose="020B0604020202020204" pitchFamily="34" charset="0"/>
                <a:sym typeface="+mn-ea"/>
              </a:rPr>
              <a:t>上一自然年度或本年度</a:t>
            </a:r>
            <a:r>
              <a:rPr lang="zh-CN" altLang="en-US" sz="1200" dirty="0">
                <a:solidFill>
                  <a:srgbClr val="002F5F"/>
                </a:solidFill>
                <a:latin typeface="微软雅黑" panose="020B0503020204020204" pitchFamily="34" charset="-122"/>
                <a:cs typeface="Arial" panose="020B0604020202020204" pitchFamily="34" charset="0"/>
                <a:sym typeface="+mn-ea"/>
              </a:rPr>
              <a:t>（具体参考复审标准上传数据要求）</a:t>
            </a:r>
            <a:endParaRPr lang="zh-CN" altLang="en-US" sz="1200" dirty="0">
              <a:solidFill>
                <a:srgbClr val="002F5F"/>
              </a:solidFill>
              <a:latin typeface="微软雅黑" panose="020B0503020204020204" pitchFamily="34" charset="-122"/>
              <a:cs typeface="Arial" panose="020B0604020202020204" pitchFamily="34" charset="0"/>
            </a:endParaRPr>
          </a:p>
          <a:p>
            <a:pPr algn="ctr"/>
            <a:endParaRPr lang="zh-CN" altLang="en-US" sz="1200" dirty="0">
              <a:solidFill>
                <a:srgbClr val="002F5F"/>
              </a:solidFill>
              <a:latin typeface="微软雅黑" panose="020B0503020204020204" pitchFamily="34" charset="-122"/>
              <a:cs typeface="Arial" panose="020B0604020202020204" pitchFamily="34" charset="0"/>
            </a:endParaRPr>
          </a:p>
        </p:txBody>
      </p:sp>
      <p:sp>
        <p:nvSpPr>
          <p:cNvPr id="15" name="矩形 14"/>
          <p:cNvSpPr/>
          <p:nvPr/>
        </p:nvSpPr>
        <p:spPr>
          <a:xfrm>
            <a:off x="274363" y="1662700"/>
            <a:ext cx="8318093" cy="300082"/>
          </a:xfrm>
          <a:prstGeom prst="rect">
            <a:avLst/>
          </a:prstGeom>
          <a:ln w="12700">
            <a:solidFill>
              <a:schemeClr val="tx1"/>
            </a:solidFill>
          </a:ln>
        </p:spPr>
        <p:txBody>
          <a:bodyPr wrap="square">
            <a:spAutoFit/>
          </a:bodyPr>
          <a:lstStyle/>
          <a:p>
            <a:pPr fontAlgn="ctr">
              <a:lnSpc>
                <a:spcPct val="150000"/>
              </a:lnSpc>
              <a:buClr>
                <a:srgbClr val="830051"/>
              </a:buClr>
            </a:pPr>
            <a:r>
              <a:rPr lang="zh-CN" altLang="en-US" sz="900" dirty="0">
                <a:solidFill>
                  <a:srgbClr val="002F5F"/>
                </a:solidFill>
                <a:latin typeface="微软雅黑" panose="020B0503020204020204" pitchFamily="34" charset="-122"/>
                <a:cs typeface="Arial" panose="020B0604020202020204" pitchFamily="34" charset="0"/>
              </a:rPr>
              <a:t>肺功能项目：通气功能、弥散功能、心肺运动试验、支气管舒张试验、支气管激发试验、</a:t>
            </a:r>
            <a:r>
              <a:rPr lang="en-US" altLang="zh-CN" sz="900" dirty="0" err="1">
                <a:solidFill>
                  <a:srgbClr val="002F5F"/>
                </a:solidFill>
                <a:latin typeface="微软雅黑" panose="020B0503020204020204" pitchFamily="34" charset="-122"/>
                <a:cs typeface="Arial" panose="020B0604020202020204" pitchFamily="34" charset="0"/>
              </a:rPr>
              <a:t>FeNO</a:t>
            </a:r>
            <a:r>
              <a:rPr lang="zh-CN" altLang="en-US" sz="900" dirty="0">
                <a:solidFill>
                  <a:srgbClr val="002F5F"/>
                </a:solidFill>
                <a:latin typeface="微软雅黑" panose="020B0503020204020204" pitchFamily="34" charset="-122"/>
                <a:cs typeface="Arial" panose="020B0604020202020204" pitchFamily="34" charset="0"/>
              </a:rPr>
              <a:t>、呼吸驱动测定、脉冲震荡肺功能</a:t>
            </a:r>
            <a:endParaRPr lang="zh-CN" altLang="en-US" sz="900" dirty="0">
              <a:solidFill>
                <a:srgbClr val="002F5F"/>
              </a:solidFill>
              <a:latin typeface="微软雅黑" panose="020B0503020204020204" pitchFamily="34" charset="-122"/>
              <a:cs typeface="Arial" panose="020B0604020202020204" pitchFamily="34" charset="0"/>
            </a:endParaRPr>
          </a:p>
        </p:txBody>
      </p:sp>
      <p:sp>
        <p:nvSpPr>
          <p:cNvPr id="16" name="内容占位符 2"/>
          <p:cNvSpPr txBox="1"/>
          <p:nvPr/>
        </p:nvSpPr>
        <p:spPr>
          <a:xfrm>
            <a:off x="5637459" y="4731608"/>
            <a:ext cx="3651930" cy="470000"/>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dirty="0">
                <a:highlight>
                  <a:srgbClr val="FFFF00"/>
                </a:highlight>
              </a:rPr>
              <a:t>需含医院材料证明，图文并茂</a:t>
            </a:r>
            <a:endParaRPr lang="en-US" sz="2000" dirty="0">
              <a:highlight>
                <a:srgbClr val="FFFF00"/>
              </a:highlight>
            </a:endParaRPr>
          </a:p>
        </p:txBody>
      </p:sp>
      <p:graphicFrame>
        <p:nvGraphicFramePr>
          <p:cNvPr id="2" name="表格 1"/>
          <p:cNvGraphicFramePr/>
          <p:nvPr>
            <p:custDataLst>
              <p:tags r:id="rId1"/>
            </p:custDataLst>
          </p:nvPr>
        </p:nvGraphicFramePr>
        <p:xfrm>
          <a:off x="288925" y="739775"/>
          <a:ext cx="8330565" cy="662305"/>
        </p:xfrm>
        <a:graphic>
          <a:graphicData uri="http://schemas.openxmlformats.org/drawingml/2006/table">
            <a:tbl>
              <a:tblPr/>
              <a:tblGrid>
                <a:gridCol w="358140"/>
                <a:gridCol w="1102360"/>
                <a:gridCol w="817880"/>
                <a:gridCol w="3231515"/>
                <a:gridCol w="2820670"/>
              </a:tblGrid>
              <a:tr h="287020">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编号</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1270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990000"/>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二级医院考核指标</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9C1E22"/>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检查方法</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9C1E22"/>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复审检查内容与方法</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7030A0"/>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上传</a:t>
                      </a:r>
                      <a:r>
                        <a:rPr lang="en-US" altLang="zh-CN" sz="1000" b="1" i="0">
                          <a:solidFill>
                            <a:srgbClr val="FFFFFF"/>
                          </a:solidFill>
                          <a:latin typeface="微软雅黑" panose="020B0503020204020204" pitchFamily="34" charset="-122"/>
                          <a:ea typeface="微软雅黑" panose="020B0503020204020204" pitchFamily="34" charset="-122"/>
                        </a:rPr>
                        <a:t>PCCM</a:t>
                      </a:r>
                      <a:r>
                        <a:rPr lang="zh-CN" altLang="en-US" sz="1000" b="1" i="0">
                          <a:solidFill>
                            <a:srgbClr val="FFFFFF"/>
                          </a:solidFill>
                          <a:latin typeface="微软雅黑" panose="020B0503020204020204" pitchFamily="34" charset="-122"/>
                          <a:ea typeface="微软雅黑" panose="020B0503020204020204" pitchFamily="34" charset="-122"/>
                        </a:rPr>
                        <a:t>网站数据要求</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2F75B5"/>
                    </a:solidFill>
                  </a:tcPr>
                </a:tc>
              </a:tr>
              <a:tr h="375285">
                <a:tc>
                  <a:txBody>
                    <a:bodyPr/>
                    <a:p>
                      <a:pPr algn="ctr" fontAlgn="ctr"/>
                      <a:r>
                        <a:rPr lang="en-US" altLang="zh-CN" sz="800" b="1" i="0">
                          <a:solidFill>
                            <a:srgbClr val="000000"/>
                          </a:solidFill>
                          <a:latin typeface="微软雅黑" panose="020B0503020204020204" pitchFamily="34" charset="-122"/>
                          <a:ea typeface="微软雅黑" panose="020B0503020204020204" pitchFamily="34" charset="-122"/>
                        </a:rPr>
                        <a:t>1-6</a:t>
                      </a:r>
                      <a:endParaRPr lang="en-US" altLang="zh-CN" sz="800" b="1"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1270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zh-CN" altLang="en-US" sz="800" b="1" i="0">
                          <a:solidFill>
                            <a:srgbClr val="000000"/>
                          </a:solidFill>
                          <a:latin typeface="微软雅黑" panose="020B0503020204020204" pitchFamily="34" charset="-122"/>
                          <a:ea typeface="微软雅黑" panose="020B0503020204020204" pitchFamily="34" charset="-122"/>
                        </a:rPr>
                        <a:t>肺功能室</a:t>
                      </a:r>
                      <a:endParaRPr lang="zh-CN" altLang="en-US" sz="800" b="1"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a:txBody>
                    <a:bodyPr/>
                    <a:p>
                      <a:pPr algn="l" fontAlgn="ctr"/>
                      <a:r>
                        <a:rPr lang="zh-CN" altLang="en-US" sz="800" b="1" i="0">
                          <a:solidFill>
                            <a:srgbClr val="000000"/>
                          </a:solidFill>
                          <a:latin typeface="微软雅黑" panose="020B0503020204020204" pitchFamily="34" charset="-122"/>
                          <a:ea typeface="微软雅黑" panose="020B0503020204020204" pitchFamily="34" charset="-122"/>
                        </a:rPr>
                        <a:t>现场</a:t>
                      </a:r>
                      <a:r>
                        <a:rPr lang="en-US" altLang="zh-CN" sz="800" b="1" i="0">
                          <a:solidFill>
                            <a:srgbClr val="000000"/>
                          </a:solidFill>
                          <a:latin typeface="微软雅黑" panose="020B0503020204020204" pitchFamily="34" charset="-122"/>
                          <a:ea typeface="微软雅黑" panose="020B0503020204020204" pitchFamily="34" charset="-122"/>
                        </a:rPr>
                        <a:t>/</a:t>
                      </a:r>
                      <a:r>
                        <a:rPr lang="zh-CN" altLang="en-US" sz="800" b="1" i="0">
                          <a:solidFill>
                            <a:srgbClr val="000000"/>
                          </a:solidFill>
                          <a:latin typeface="微软雅黑" panose="020B0503020204020204" pitchFamily="34" charset="-122"/>
                          <a:ea typeface="微软雅黑" panose="020B0503020204020204" pitchFamily="34" charset="-122"/>
                        </a:rPr>
                        <a:t>视频连线检查</a:t>
                      </a:r>
                      <a:endParaRPr lang="zh-CN" altLang="en-US" sz="800" b="1"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a:txBody>
                    <a:bodyPr/>
                    <a:p>
                      <a:pPr algn="l" fontAlgn="ctr"/>
                      <a:r>
                        <a:rPr lang="en-US" altLang="zh-CN" sz="800" b="0" i="0">
                          <a:solidFill>
                            <a:srgbClr val="000000"/>
                          </a:solidFill>
                          <a:latin typeface="微软雅黑" panose="020B0503020204020204" pitchFamily="34" charset="-122"/>
                          <a:ea typeface="微软雅黑" panose="020B0503020204020204" pitchFamily="34" charset="-122"/>
                        </a:rPr>
                        <a:t>1.</a:t>
                      </a:r>
                      <a:r>
                        <a:rPr lang="zh-CN" altLang="en-US" sz="800" b="0" i="0">
                          <a:solidFill>
                            <a:srgbClr val="000000"/>
                          </a:solidFill>
                          <a:latin typeface="微软雅黑" panose="020B0503020204020204" pitchFamily="34" charset="-122"/>
                          <a:ea typeface="微软雅黑" panose="020B0503020204020204" pitchFamily="34" charset="-122"/>
                        </a:rPr>
                        <a:t>拥有独立的肺功能实验室，配备肺功能测定设备，有专职的肺功能医师或肺功能操作人员（技师或护士）。</a:t>
                      </a:r>
                      <a:br>
                        <a:rPr lang="zh-CN" altLang="en-US" sz="800" b="0" i="0">
                          <a:solidFill>
                            <a:srgbClr val="000000"/>
                          </a:solidFill>
                          <a:latin typeface="微软雅黑" panose="020B0503020204020204" pitchFamily="34" charset="-122"/>
                          <a:ea typeface="微软雅黑" panose="020B0503020204020204" pitchFamily="34" charset="-122"/>
                        </a:rPr>
                      </a:br>
                      <a:r>
                        <a:rPr lang="en-US" altLang="zh-CN" sz="800" b="0" i="0">
                          <a:solidFill>
                            <a:srgbClr val="000000"/>
                          </a:solidFill>
                          <a:latin typeface="微软雅黑" panose="020B0503020204020204" pitchFamily="34" charset="-122"/>
                          <a:ea typeface="微软雅黑" panose="020B0503020204020204" pitchFamily="34" charset="-122"/>
                        </a:rPr>
                        <a:t>2.</a:t>
                      </a:r>
                      <a:r>
                        <a:rPr lang="zh-CN" altLang="en-US" sz="800" b="0" i="0">
                          <a:solidFill>
                            <a:srgbClr val="000000"/>
                          </a:solidFill>
                          <a:latin typeface="微软雅黑" panose="020B0503020204020204" pitchFamily="34" charset="-122"/>
                          <a:ea typeface="微软雅黑" panose="020B0503020204020204" pitchFamily="34" charset="-122"/>
                        </a:rPr>
                        <a:t>有挂牌，实地检查设施，医务科提供过去</a:t>
                      </a:r>
                      <a:r>
                        <a:rPr lang="en-US" altLang="zh-CN" sz="800" b="0" i="0">
                          <a:solidFill>
                            <a:srgbClr val="000000"/>
                          </a:solidFill>
                          <a:latin typeface="微软雅黑" panose="020B0503020204020204" pitchFamily="34" charset="-122"/>
                          <a:ea typeface="微软雅黑" panose="020B0503020204020204" pitchFamily="34" charset="-122"/>
                        </a:rPr>
                        <a:t>1</a:t>
                      </a:r>
                      <a:r>
                        <a:rPr lang="zh-CN" altLang="en-US" sz="800" b="0" i="0">
                          <a:solidFill>
                            <a:srgbClr val="000000"/>
                          </a:solidFill>
                          <a:latin typeface="微软雅黑" panose="020B0503020204020204" pitchFamily="34" charset="-122"/>
                          <a:ea typeface="微软雅黑" panose="020B0503020204020204" pitchFamily="34" charset="-122"/>
                        </a:rPr>
                        <a:t>年工作量。</a:t>
                      </a:r>
                      <a:endParaRPr lang="zh-CN" altLang="en-US" sz="800" b="0"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a:txBody>
                    <a:bodyPr/>
                    <a:p>
                      <a:pPr algn="l" fontAlgn="ctr"/>
                      <a:r>
                        <a:rPr lang="en-US" altLang="zh-CN" sz="800" b="0" i="0">
                          <a:solidFill>
                            <a:srgbClr val="000000"/>
                          </a:solidFill>
                          <a:latin typeface="微软雅黑" panose="020B0503020204020204" pitchFamily="34" charset="-122"/>
                          <a:ea typeface="微软雅黑" panose="020B0503020204020204" pitchFamily="34" charset="-122"/>
                        </a:rPr>
                        <a:t>1</a:t>
                      </a:r>
                      <a:r>
                        <a:rPr lang="zh-CN" altLang="en-US" sz="800" b="0" i="0">
                          <a:solidFill>
                            <a:srgbClr val="000000"/>
                          </a:solidFill>
                          <a:latin typeface="微软雅黑" panose="020B0503020204020204" pitchFamily="34" charset="-122"/>
                          <a:ea typeface="微软雅黑" panose="020B0503020204020204" pitchFamily="34" charset="-122"/>
                        </a:rPr>
                        <a:t>、上传有肺功能室挂牌、室内部照片以及专职的肺功能医师或肺功能操作人员（技师或护士）证明 ，同时 医务科提供过去</a:t>
                      </a:r>
                      <a:r>
                        <a:rPr lang="en-US" altLang="zh-CN" sz="800" b="0" i="0">
                          <a:solidFill>
                            <a:srgbClr val="000000"/>
                          </a:solidFill>
                          <a:latin typeface="微软雅黑" panose="020B0503020204020204" pitchFamily="34" charset="-122"/>
                          <a:ea typeface="微软雅黑" panose="020B0503020204020204" pitchFamily="34" charset="-122"/>
                        </a:rPr>
                        <a:t>1</a:t>
                      </a:r>
                      <a:r>
                        <a:rPr lang="zh-CN" altLang="en-US" sz="800" b="0" i="0">
                          <a:solidFill>
                            <a:srgbClr val="000000"/>
                          </a:solidFill>
                          <a:latin typeface="微软雅黑" panose="020B0503020204020204" pitchFamily="34" charset="-122"/>
                          <a:ea typeface="微软雅黑" panose="020B0503020204020204" pitchFamily="34" charset="-122"/>
                        </a:rPr>
                        <a:t>年（认定当年或前一年）工作量</a:t>
                      </a:r>
                      <a:r>
                        <a:rPr lang="en-US" altLang="zh-CN" sz="800" b="0" i="0">
                          <a:solidFill>
                            <a:srgbClr val="000000"/>
                          </a:solidFill>
                          <a:latin typeface="微软雅黑" panose="020B0503020204020204" pitchFamily="34" charset="-122"/>
                          <a:ea typeface="微软雅黑" panose="020B0503020204020204" pitchFamily="34" charset="-122"/>
                        </a:rPr>
                        <a:t>.</a:t>
                      </a:r>
                      <a:r>
                        <a:rPr lang="zh-CN" altLang="en-US" sz="800" b="0" i="0">
                          <a:solidFill>
                            <a:srgbClr val="000000"/>
                          </a:solidFill>
                          <a:latin typeface="微软雅黑" panose="020B0503020204020204" pitchFamily="34" charset="-122"/>
                          <a:ea typeface="微软雅黑" panose="020B0503020204020204" pitchFamily="34" charset="-122"/>
                        </a:rPr>
                        <a:t>。</a:t>
                      </a:r>
                      <a:endParaRPr lang="zh-CN" altLang="en-US" sz="800" b="0"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9E1F2"/>
                    </a:solidFill>
                  </a:tcPr>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274364" y="24032"/>
            <a:ext cx="8765651" cy="504000"/>
          </a:xfrm>
        </p:spPr>
        <p:txBody>
          <a:bodyPr/>
          <a:lstStyle/>
          <a:p>
            <a:r>
              <a:rPr lang="zh-CN" altLang="en-US" dirty="0">
                <a:solidFill>
                  <a:srgbClr val="A60000"/>
                </a:solidFill>
                <a:latin typeface="微软雅黑" panose="020B0503020204020204" pitchFamily="34" charset="-122"/>
                <a:ea typeface="微软雅黑" panose="020B0503020204020204" pitchFamily="34" charset="-122"/>
              </a:rPr>
              <a:t>呼吸内镜室</a:t>
            </a:r>
            <a:endParaRPr lang="zh-CN" altLang="en-US" dirty="0">
              <a:solidFill>
                <a:srgbClr val="A60000"/>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275475" y="2571750"/>
            <a:ext cx="8548005" cy="2336970"/>
            <a:chOff x="274364" y="2365828"/>
            <a:chExt cx="8571639" cy="2542891"/>
          </a:xfrm>
        </p:grpSpPr>
        <p:sp>
          <p:nvSpPr>
            <p:cNvPr id="11" name="矩形 10"/>
            <p:cNvSpPr/>
            <p:nvPr/>
          </p:nvSpPr>
          <p:spPr>
            <a:xfrm>
              <a:off x="274364" y="2365828"/>
              <a:ext cx="8548006" cy="2542891"/>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zh-CN" altLang="en-US" b="1" dirty="0">
                  <a:solidFill>
                    <a:srgbClr val="002F5F"/>
                  </a:solidFill>
                </a:rPr>
                <a:t>   </a:t>
              </a:r>
              <a:endParaRPr lang="zh-CN" altLang="en-US" b="1" dirty="0">
                <a:solidFill>
                  <a:srgbClr val="002F5F"/>
                </a:solidFill>
              </a:endParaRPr>
            </a:p>
          </p:txBody>
        </p:sp>
        <p:sp>
          <p:nvSpPr>
            <p:cNvPr id="3" name="矩形 2"/>
            <p:cNvSpPr/>
            <p:nvPr/>
          </p:nvSpPr>
          <p:spPr>
            <a:xfrm>
              <a:off x="1680576" y="2365828"/>
              <a:ext cx="7165427" cy="2535064"/>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fontAlgn="ctr">
                <a:lnSpc>
                  <a:spcPct val="150000"/>
                </a:lnSpc>
                <a:buClr>
                  <a:srgbClr val="830051"/>
                </a:buClr>
              </a:pPr>
              <a:r>
                <a:rPr lang="zh-CN" altLang="en-US" sz="1400" dirty="0">
                  <a:solidFill>
                    <a:srgbClr val="002F5F"/>
                  </a:solidFill>
                  <a:latin typeface="微软雅黑" panose="020B0503020204020204" pitchFamily="34" charset="-122"/>
                  <a:cs typeface="Arial" panose="020B0604020202020204" pitchFamily="34" charset="0"/>
                </a:rPr>
                <a:t>设备情况：</a:t>
              </a:r>
              <a:endParaRPr lang="en-US" altLang="zh-CN" sz="1400" dirty="0">
                <a:solidFill>
                  <a:srgbClr val="002F5F"/>
                </a:solidFill>
                <a:latin typeface="微软雅黑" panose="020B0503020204020204" pitchFamily="34" charset="-122"/>
                <a:cs typeface="Arial" panose="020B0604020202020204" pitchFamily="34" charset="0"/>
              </a:endParaRPr>
            </a:p>
            <a:p>
              <a:pPr fontAlgn="ctr">
                <a:lnSpc>
                  <a:spcPct val="150000"/>
                </a:lnSpc>
                <a:buClr>
                  <a:srgbClr val="830051"/>
                </a:buClr>
              </a:pPr>
              <a:r>
                <a:rPr lang="zh-CN" altLang="en-US" sz="1400" dirty="0">
                  <a:solidFill>
                    <a:srgbClr val="002F5F"/>
                  </a:solidFill>
                  <a:latin typeface="微软雅黑" panose="020B0503020204020204" pitchFamily="34" charset="-122"/>
                  <a:cs typeface="Arial" panose="020B0604020202020204" pitchFamily="34" charset="0"/>
                </a:rPr>
                <a:t>专职人员人数：</a:t>
              </a:r>
              <a:endParaRPr lang="en-US" altLang="zh-CN" sz="1400" dirty="0">
                <a:solidFill>
                  <a:srgbClr val="002F5F"/>
                </a:solidFill>
                <a:latin typeface="微软雅黑" panose="020B0503020204020204" pitchFamily="34" charset="-122"/>
                <a:cs typeface="Arial" panose="020B0604020202020204" pitchFamily="34" charset="0"/>
              </a:endParaRPr>
            </a:p>
            <a:p>
              <a:pPr fontAlgn="ctr">
                <a:lnSpc>
                  <a:spcPct val="150000"/>
                </a:lnSpc>
                <a:buClr>
                  <a:srgbClr val="830051"/>
                </a:buClr>
              </a:pPr>
              <a:r>
                <a:rPr lang="zh-CN" altLang="en-US" sz="1400" dirty="0">
                  <a:solidFill>
                    <a:srgbClr val="002F5F"/>
                  </a:solidFill>
                  <a:latin typeface="微软雅黑" panose="020B0503020204020204" pitchFamily="34" charset="-122"/>
                  <a:cs typeface="Arial" panose="020B0604020202020204" pitchFamily="34" charset="0"/>
                </a:rPr>
                <a:t>开展的项目：</a:t>
              </a:r>
              <a:endParaRPr lang="en-US" altLang="zh-CN" sz="1400" dirty="0">
                <a:solidFill>
                  <a:srgbClr val="002F5F"/>
                </a:solidFill>
                <a:latin typeface="微软雅黑" panose="020B0503020204020204" pitchFamily="34" charset="-122"/>
                <a:cs typeface="Arial" panose="020B0604020202020204" pitchFamily="34" charset="0"/>
              </a:endParaRPr>
            </a:p>
            <a:p>
              <a:pPr fontAlgn="ctr">
                <a:lnSpc>
                  <a:spcPct val="150000"/>
                </a:lnSpc>
                <a:buClr>
                  <a:srgbClr val="830051"/>
                </a:buClr>
              </a:pPr>
              <a:r>
                <a:rPr lang="zh-CN" altLang="en-US" sz="1400" dirty="0">
                  <a:solidFill>
                    <a:srgbClr val="002F5F"/>
                  </a:solidFill>
                  <a:latin typeface="微软雅黑" panose="020B0503020204020204" pitchFamily="34" charset="-122"/>
                  <a:cs typeface="Arial" panose="020B0604020202020204" pitchFamily="34" charset="0"/>
                </a:rPr>
                <a:t>三四级占比：</a:t>
              </a:r>
              <a:endParaRPr lang="en-US" altLang="zh-CN" sz="1400" dirty="0">
                <a:solidFill>
                  <a:srgbClr val="002F5F"/>
                </a:solidFill>
                <a:latin typeface="微软雅黑" panose="020B0503020204020204" pitchFamily="34" charset="-122"/>
                <a:cs typeface="Arial" panose="020B0604020202020204" pitchFamily="34" charset="0"/>
              </a:endParaRPr>
            </a:p>
            <a:p>
              <a:pPr fontAlgn="ctr">
                <a:lnSpc>
                  <a:spcPct val="150000"/>
                </a:lnSpc>
                <a:buClr>
                  <a:srgbClr val="830051"/>
                </a:buClr>
              </a:pPr>
              <a:r>
                <a:rPr lang="zh-CN" altLang="en-US" sz="1400" dirty="0">
                  <a:solidFill>
                    <a:srgbClr val="002F5F"/>
                  </a:solidFill>
                  <a:latin typeface="微软雅黑" panose="020B0503020204020204" pitchFamily="34" charset="-122"/>
                  <a:cs typeface="Arial" panose="020B0604020202020204" pitchFamily="34" charset="0"/>
                </a:rPr>
                <a:t>检查例数</a:t>
              </a:r>
              <a:r>
                <a:rPr lang="en-US" altLang="zh-CN" sz="1400" dirty="0">
                  <a:solidFill>
                    <a:srgbClr val="002F5F"/>
                  </a:solidFill>
                  <a:latin typeface="微软雅黑" panose="020B0503020204020204" pitchFamily="34" charset="-122"/>
                  <a:cs typeface="Arial" panose="020B0604020202020204" pitchFamily="34" charset="0"/>
                </a:rPr>
                <a:t>:</a:t>
              </a:r>
              <a:endParaRPr lang="en-US" altLang="zh-CN" sz="1400" dirty="0">
                <a:solidFill>
                  <a:srgbClr val="002F5F"/>
                </a:solidFill>
                <a:latin typeface="微软雅黑" panose="020B0503020204020204" pitchFamily="34" charset="-122"/>
                <a:cs typeface="Arial" panose="020B0604020202020204" pitchFamily="34" charset="0"/>
              </a:endParaRPr>
            </a:p>
            <a:p>
              <a:pPr algn="ctr"/>
              <a:endParaRPr lang="zh-CN" altLang="en-US" dirty="0"/>
            </a:p>
          </p:txBody>
        </p:sp>
      </p:grpSp>
      <p:sp>
        <p:nvSpPr>
          <p:cNvPr id="15" name="矩形 14"/>
          <p:cNvSpPr/>
          <p:nvPr/>
        </p:nvSpPr>
        <p:spPr>
          <a:xfrm>
            <a:off x="297932" y="1938850"/>
            <a:ext cx="8524437" cy="549381"/>
          </a:xfrm>
          <a:prstGeom prst="rect">
            <a:avLst/>
          </a:prstGeom>
          <a:ln w="12700">
            <a:solidFill>
              <a:schemeClr val="tx1"/>
            </a:solidFill>
          </a:ln>
        </p:spPr>
        <p:txBody>
          <a:bodyPr wrap="square">
            <a:spAutoFit/>
          </a:bodyPr>
          <a:lstStyle/>
          <a:p>
            <a:pPr fontAlgn="ctr">
              <a:lnSpc>
                <a:spcPct val="110000"/>
              </a:lnSpc>
              <a:buClr>
                <a:srgbClr val="830051"/>
              </a:buClr>
            </a:pPr>
            <a:r>
              <a:rPr lang="zh-CN" altLang="en-US" sz="900" dirty="0">
                <a:solidFill>
                  <a:srgbClr val="002F5F"/>
                </a:solidFill>
                <a:latin typeface="微软雅黑" panose="020B0503020204020204" pitchFamily="34" charset="-122"/>
                <a:cs typeface="Arial" panose="020B0604020202020204" pitchFamily="34" charset="0"/>
              </a:rPr>
              <a:t>呼吸内镜项目：支气管镜肺泡灌洗（</a:t>
            </a:r>
            <a:r>
              <a:rPr lang="en-US" altLang="zh-CN" sz="900" dirty="0">
                <a:solidFill>
                  <a:srgbClr val="002F5F"/>
                </a:solidFill>
                <a:latin typeface="微软雅黑" panose="020B0503020204020204" pitchFamily="34" charset="-122"/>
                <a:cs typeface="Arial" panose="020B0604020202020204" pitchFamily="34" charset="0"/>
              </a:rPr>
              <a:t>BAL</a:t>
            </a:r>
            <a:r>
              <a:rPr lang="zh-CN" altLang="en-US" sz="900" dirty="0">
                <a:solidFill>
                  <a:srgbClr val="002F5F"/>
                </a:solidFill>
                <a:latin typeface="微软雅黑" panose="020B0503020204020204" pitchFamily="34" charset="-122"/>
                <a:cs typeface="Arial" panose="020B0604020202020204" pitchFamily="34" charset="0"/>
              </a:rPr>
              <a:t>）、经支气管镜粘膜活检（</a:t>
            </a:r>
            <a:r>
              <a:rPr lang="en-US" altLang="zh-CN" sz="900" dirty="0">
                <a:solidFill>
                  <a:srgbClr val="002F5F"/>
                </a:solidFill>
                <a:latin typeface="微软雅黑" panose="020B0503020204020204" pitchFamily="34" charset="-122"/>
                <a:cs typeface="Arial" panose="020B0604020202020204" pitchFamily="34" charset="0"/>
              </a:rPr>
              <a:t>TBB</a:t>
            </a:r>
            <a:r>
              <a:rPr lang="zh-CN" altLang="en-US" sz="900" dirty="0">
                <a:solidFill>
                  <a:srgbClr val="002F5F"/>
                </a:solidFill>
                <a:latin typeface="微软雅黑" panose="020B0503020204020204" pitchFamily="34" charset="-122"/>
                <a:cs typeface="Arial" panose="020B0604020202020204" pitchFamily="34" charset="0"/>
              </a:rPr>
              <a:t>）、经支气管镜透壁肺活检（</a:t>
            </a:r>
            <a:r>
              <a:rPr lang="en-US" altLang="zh-CN" sz="900" dirty="0">
                <a:solidFill>
                  <a:srgbClr val="002F5F"/>
                </a:solidFill>
                <a:latin typeface="微软雅黑" panose="020B0503020204020204" pitchFamily="34" charset="-122"/>
                <a:cs typeface="Arial" panose="020B0604020202020204" pitchFamily="34" charset="0"/>
              </a:rPr>
              <a:t>TBLB</a:t>
            </a:r>
            <a:r>
              <a:rPr lang="zh-CN" altLang="en-US" sz="900" dirty="0">
                <a:solidFill>
                  <a:srgbClr val="002F5F"/>
                </a:solidFill>
                <a:latin typeface="微软雅黑" panose="020B0503020204020204" pitchFamily="34" charset="-122"/>
                <a:cs typeface="Arial" panose="020B0604020202020204" pitchFamily="34" charset="0"/>
              </a:rPr>
              <a:t>）、经气管镜超声引导下针吸活检（</a:t>
            </a:r>
            <a:r>
              <a:rPr lang="en-US" altLang="zh-CN" sz="900" dirty="0">
                <a:solidFill>
                  <a:srgbClr val="002F5F"/>
                </a:solidFill>
                <a:latin typeface="微软雅黑" panose="020B0503020204020204" pitchFamily="34" charset="-122"/>
                <a:cs typeface="Arial" panose="020B0604020202020204" pitchFamily="34" charset="0"/>
              </a:rPr>
              <a:t>EBUS-TBNA</a:t>
            </a:r>
            <a:r>
              <a:rPr lang="zh-CN" altLang="en-US" sz="900" dirty="0">
                <a:solidFill>
                  <a:srgbClr val="002F5F"/>
                </a:solidFill>
                <a:latin typeface="微软雅黑" panose="020B0503020204020204" pitchFamily="34" charset="-122"/>
                <a:cs typeface="Arial" panose="020B0604020202020204" pitchFamily="34" charset="0"/>
              </a:rPr>
              <a:t>）、 气道异物钳取术、 床旁气管镜应用于危重病人诊治、经气管镜超声引导下经鞘管活检（</a:t>
            </a:r>
            <a:r>
              <a:rPr lang="en-US" altLang="zh-CN" sz="900" dirty="0">
                <a:solidFill>
                  <a:srgbClr val="002F5F"/>
                </a:solidFill>
                <a:latin typeface="微软雅黑" panose="020B0503020204020204" pitchFamily="34" charset="-122"/>
                <a:cs typeface="Arial" panose="020B0604020202020204" pitchFamily="34" charset="0"/>
              </a:rPr>
              <a:t>EBUS-GS</a:t>
            </a:r>
            <a:r>
              <a:rPr lang="zh-CN" altLang="en-US" sz="900" dirty="0">
                <a:solidFill>
                  <a:srgbClr val="002F5F"/>
                </a:solidFill>
                <a:latin typeface="微软雅黑" panose="020B0503020204020204" pitchFamily="34" charset="-122"/>
                <a:cs typeface="Arial" panose="020B0604020202020204" pitchFamily="34" charset="0"/>
              </a:rPr>
              <a:t>）、 外周病灶小超声引导下经气管镜肺活检、支气管镜下气道良恶性狭窄的各项诊疗技术如气管内支架置入、硬质气管镜、氩等离子体凝固（</a:t>
            </a:r>
            <a:r>
              <a:rPr lang="en-US" altLang="zh-CN" sz="900" dirty="0">
                <a:solidFill>
                  <a:srgbClr val="002F5F"/>
                </a:solidFill>
                <a:latin typeface="微软雅黑" panose="020B0503020204020204" pitchFamily="34" charset="-122"/>
                <a:cs typeface="Arial" panose="020B0604020202020204" pitchFamily="34" charset="0"/>
              </a:rPr>
              <a:t>APC</a:t>
            </a:r>
            <a:r>
              <a:rPr lang="zh-CN" altLang="en-US" sz="900" dirty="0">
                <a:solidFill>
                  <a:srgbClr val="002F5F"/>
                </a:solidFill>
                <a:latin typeface="微软雅黑" panose="020B0503020204020204" pitchFamily="34" charset="-122"/>
                <a:cs typeface="Arial" panose="020B0604020202020204" pitchFamily="34" charset="0"/>
              </a:rPr>
              <a:t>）、电烧灼治疗、冷冻治疗、气管</a:t>
            </a:r>
            <a:r>
              <a:rPr lang="en-US" altLang="zh-CN" sz="900" dirty="0">
                <a:solidFill>
                  <a:srgbClr val="002F5F"/>
                </a:solidFill>
                <a:latin typeface="微软雅黑" panose="020B0503020204020204" pitchFamily="34" charset="-122"/>
                <a:cs typeface="Arial" panose="020B0604020202020204" pitchFamily="34" charset="0"/>
              </a:rPr>
              <a:t>/</a:t>
            </a:r>
            <a:r>
              <a:rPr lang="zh-CN" altLang="en-US" sz="900" dirty="0">
                <a:solidFill>
                  <a:srgbClr val="002F5F"/>
                </a:solidFill>
                <a:latin typeface="微软雅黑" panose="020B0503020204020204" pitchFamily="34" charset="-122"/>
                <a:cs typeface="Arial" panose="020B0604020202020204" pitchFamily="34" charset="0"/>
              </a:rPr>
              <a:t>支气管内球囊扩张术等。设备、专职人员人数、检查例数</a:t>
            </a:r>
            <a:endParaRPr lang="zh-CN" altLang="en-US" sz="900" dirty="0">
              <a:solidFill>
                <a:srgbClr val="002F5F"/>
              </a:solidFill>
              <a:latin typeface="微软雅黑" panose="020B0503020204020204" pitchFamily="34" charset="-122"/>
              <a:cs typeface="Arial" panose="020B0604020202020204" pitchFamily="34" charset="0"/>
            </a:endParaRPr>
          </a:p>
        </p:txBody>
      </p:sp>
      <p:sp>
        <p:nvSpPr>
          <p:cNvPr id="16" name="内容占位符 2"/>
          <p:cNvSpPr txBox="1"/>
          <p:nvPr/>
        </p:nvSpPr>
        <p:spPr>
          <a:xfrm>
            <a:off x="5637459" y="4731608"/>
            <a:ext cx="3651930" cy="470000"/>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dirty="0">
                <a:highlight>
                  <a:srgbClr val="FFFF00"/>
                </a:highlight>
              </a:rPr>
              <a:t>需含医院材料证明，图文并茂</a:t>
            </a:r>
            <a:endParaRPr lang="en-US" sz="2000" dirty="0">
              <a:highlight>
                <a:srgbClr val="FFFF00"/>
              </a:highlight>
            </a:endParaRPr>
          </a:p>
        </p:txBody>
      </p:sp>
      <p:sp>
        <p:nvSpPr>
          <p:cNvPr id="10" name="文本框 9"/>
          <p:cNvSpPr txBox="1"/>
          <p:nvPr/>
        </p:nvSpPr>
        <p:spPr>
          <a:xfrm>
            <a:off x="271780" y="3246120"/>
            <a:ext cx="1405890" cy="1906905"/>
          </a:xfrm>
          <a:prstGeom prst="rect">
            <a:avLst/>
          </a:prstGeom>
          <a:noFill/>
        </p:spPr>
        <p:txBody>
          <a:bodyPr wrap="square" rtlCol="0">
            <a:spAutoFit/>
          </a:bodyPr>
          <a:lstStyle/>
          <a:p>
            <a:pPr algn="ctr"/>
            <a:r>
              <a:rPr lang="zh-CN" altLang="en-US" sz="1400" b="1" dirty="0">
                <a:solidFill>
                  <a:srgbClr val="002F5F"/>
                </a:solidFill>
              </a:rPr>
              <a:t>数据概述</a:t>
            </a:r>
            <a:endParaRPr lang="en-US" altLang="zh-CN" sz="1400" b="1" dirty="0">
              <a:solidFill>
                <a:srgbClr val="002F5F"/>
              </a:solidFill>
            </a:endParaRPr>
          </a:p>
          <a:p>
            <a:pPr algn="l"/>
            <a:r>
              <a:rPr lang="zh-CN" altLang="en-US" sz="1400" dirty="0">
                <a:solidFill>
                  <a:srgbClr val="002F5F"/>
                </a:solidFill>
                <a:latin typeface="微软雅黑" panose="020B0503020204020204" pitchFamily="34" charset="-122"/>
                <a:cs typeface="Arial" panose="020B0604020202020204" pitchFamily="34" charset="0"/>
              </a:rPr>
              <a:t>（重点突出新成绩）</a:t>
            </a:r>
            <a:endParaRPr lang="en-US" altLang="zh-CN" b="1" dirty="0">
              <a:solidFill>
                <a:srgbClr val="002F5F"/>
              </a:solidFill>
            </a:endParaRPr>
          </a:p>
          <a:p>
            <a:pPr algn="l"/>
            <a:r>
              <a:rPr lang="zh-CN" altLang="en-US" sz="1200" dirty="0">
                <a:solidFill>
                  <a:srgbClr val="002F5F"/>
                </a:solidFill>
                <a:latin typeface="微软雅黑" panose="020B0503020204020204" pitchFamily="34" charset="-122"/>
                <a:cs typeface="Arial" panose="020B0604020202020204" pitchFamily="34" charset="0"/>
                <a:sym typeface="+mn-ea"/>
              </a:rPr>
              <a:t>上一自然年度或本年度（具体参考复审标准上传数据要求）</a:t>
            </a:r>
            <a:endParaRPr lang="zh-CN" altLang="en-US" sz="1200" dirty="0">
              <a:solidFill>
                <a:srgbClr val="002F5F"/>
              </a:solidFill>
              <a:latin typeface="微软雅黑" panose="020B0503020204020204" pitchFamily="34" charset="-122"/>
              <a:cs typeface="Arial" panose="020B0604020202020204" pitchFamily="34" charset="0"/>
            </a:endParaRPr>
          </a:p>
          <a:p>
            <a:pPr algn="ctr"/>
            <a:endParaRPr lang="en-US" altLang="zh-CN" sz="1400" dirty="0">
              <a:solidFill>
                <a:srgbClr val="002F5F"/>
              </a:solidFill>
            </a:endParaRPr>
          </a:p>
          <a:p>
            <a:pPr algn="ctr"/>
            <a:endParaRPr lang="en-US" altLang="zh-CN" sz="1400" b="1" dirty="0">
              <a:solidFill>
                <a:srgbClr val="002F5F"/>
              </a:solidFill>
            </a:endParaRPr>
          </a:p>
        </p:txBody>
      </p:sp>
      <p:graphicFrame>
        <p:nvGraphicFramePr>
          <p:cNvPr id="2" name="表格 1"/>
          <p:cNvGraphicFramePr/>
          <p:nvPr/>
        </p:nvGraphicFramePr>
        <p:xfrm>
          <a:off x="271780" y="645065"/>
          <a:ext cx="8536940" cy="901065"/>
        </p:xfrm>
        <a:graphic>
          <a:graphicData uri="http://schemas.openxmlformats.org/drawingml/2006/table">
            <a:tbl>
              <a:tblPr/>
              <a:tblGrid>
                <a:gridCol w="292100"/>
                <a:gridCol w="1155065"/>
                <a:gridCol w="978535"/>
                <a:gridCol w="2853690"/>
                <a:gridCol w="3257550"/>
              </a:tblGrid>
              <a:tr h="286385">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编号</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1270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990000"/>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二级医院考核指标</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9C1E22"/>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检查方法</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9C1E22"/>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复审检查内容与方法</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7030A0"/>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上传</a:t>
                      </a:r>
                      <a:r>
                        <a:rPr lang="en-US" altLang="zh-CN" sz="1000" b="1" i="0">
                          <a:solidFill>
                            <a:srgbClr val="FFFFFF"/>
                          </a:solidFill>
                          <a:latin typeface="微软雅黑" panose="020B0503020204020204" pitchFamily="34" charset="-122"/>
                          <a:ea typeface="微软雅黑" panose="020B0503020204020204" pitchFamily="34" charset="-122"/>
                        </a:rPr>
                        <a:t>PCCM</a:t>
                      </a:r>
                      <a:r>
                        <a:rPr lang="zh-CN" altLang="en-US" sz="1000" b="1" i="0">
                          <a:solidFill>
                            <a:srgbClr val="FFFFFF"/>
                          </a:solidFill>
                          <a:latin typeface="微软雅黑" panose="020B0503020204020204" pitchFamily="34" charset="-122"/>
                          <a:ea typeface="微软雅黑" panose="020B0503020204020204" pitchFamily="34" charset="-122"/>
                        </a:rPr>
                        <a:t>网站数据要求</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2F75B5"/>
                    </a:solidFill>
                  </a:tcPr>
                </a:tc>
              </a:tr>
              <a:tr h="406400">
                <a:tc>
                  <a:txBody>
                    <a:bodyPr/>
                    <a:p>
                      <a:pPr algn="ctr" fontAlgn="ctr"/>
                      <a:r>
                        <a:rPr lang="en-US" altLang="zh-CN" sz="800" b="1" i="0">
                          <a:solidFill>
                            <a:srgbClr val="000000"/>
                          </a:solidFill>
                          <a:latin typeface="微软雅黑" panose="020B0503020204020204" pitchFamily="34" charset="-122"/>
                          <a:ea typeface="微软雅黑" panose="020B0503020204020204" pitchFamily="34" charset="-122"/>
                        </a:rPr>
                        <a:t>1-7</a:t>
                      </a:r>
                      <a:endParaRPr lang="en-US" altLang="zh-CN" sz="800" b="1"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1270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zh-CN" altLang="en-US" sz="800" b="1" i="0">
                          <a:solidFill>
                            <a:srgbClr val="000000"/>
                          </a:solidFill>
                          <a:latin typeface="微软雅黑" panose="020B0503020204020204" pitchFamily="34" charset="-122"/>
                          <a:ea typeface="微软雅黑" panose="020B0503020204020204" pitchFamily="34" charset="-122"/>
                        </a:rPr>
                        <a:t>呼吸内镜室</a:t>
                      </a:r>
                      <a:endParaRPr lang="zh-CN" altLang="en-US" sz="800" b="1"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a:txBody>
                    <a:bodyPr/>
                    <a:p>
                      <a:pPr algn="l" fontAlgn="ctr"/>
                      <a:r>
                        <a:rPr lang="zh-CN" altLang="en-US" sz="800" b="1" i="0">
                          <a:solidFill>
                            <a:srgbClr val="000000"/>
                          </a:solidFill>
                          <a:latin typeface="微软雅黑" panose="020B0503020204020204" pitchFamily="34" charset="-122"/>
                          <a:ea typeface="微软雅黑" panose="020B0503020204020204" pitchFamily="34" charset="-122"/>
                        </a:rPr>
                        <a:t>现场</a:t>
                      </a:r>
                      <a:r>
                        <a:rPr lang="en-US" altLang="zh-CN" sz="800" b="1" i="0">
                          <a:solidFill>
                            <a:srgbClr val="000000"/>
                          </a:solidFill>
                          <a:latin typeface="微软雅黑" panose="020B0503020204020204" pitchFamily="34" charset="-122"/>
                          <a:ea typeface="微软雅黑" panose="020B0503020204020204" pitchFamily="34" charset="-122"/>
                        </a:rPr>
                        <a:t>/</a:t>
                      </a:r>
                      <a:r>
                        <a:rPr lang="zh-CN" altLang="en-US" sz="800" b="1" i="0">
                          <a:solidFill>
                            <a:srgbClr val="000000"/>
                          </a:solidFill>
                          <a:latin typeface="微软雅黑" panose="020B0503020204020204" pitchFamily="34" charset="-122"/>
                          <a:ea typeface="微软雅黑" panose="020B0503020204020204" pitchFamily="34" charset="-122"/>
                        </a:rPr>
                        <a:t>视频连线检查</a:t>
                      </a:r>
                      <a:endParaRPr lang="zh-CN" altLang="en-US" sz="800" b="1"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a:txBody>
                    <a:bodyPr/>
                    <a:p>
                      <a:pPr algn="l" fontAlgn="ctr"/>
                      <a:r>
                        <a:rPr lang="en-US" altLang="zh-CN" sz="800" b="0" i="0">
                          <a:solidFill>
                            <a:srgbClr val="000000"/>
                          </a:solidFill>
                          <a:latin typeface="微软雅黑" panose="020B0503020204020204" pitchFamily="34" charset="-122"/>
                          <a:ea typeface="微软雅黑" panose="020B0503020204020204" pitchFamily="34" charset="-122"/>
                        </a:rPr>
                        <a:t>1.</a:t>
                      </a:r>
                      <a:r>
                        <a:rPr lang="zh-CN" altLang="en-US" sz="800" b="0" i="0">
                          <a:solidFill>
                            <a:srgbClr val="000000"/>
                          </a:solidFill>
                          <a:latin typeface="微软雅黑" panose="020B0503020204020204" pitchFamily="34" charset="-122"/>
                          <a:ea typeface="微软雅黑" panose="020B0503020204020204" pitchFamily="34" charset="-122"/>
                        </a:rPr>
                        <a:t>独立的呼吸内镜室，有经过呼吸内镜诊疗相关知识和技能培训，具备应用各级呼吸内镜诊疗技术临床应用能力的呼吸专科医师和其他专业技术人员。</a:t>
                      </a:r>
                      <a:br>
                        <a:rPr lang="zh-CN" altLang="en-US" sz="800" b="0" i="0">
                          <a:solidFill>
                            <a:srgbClr val="000000"/>
                          </a:solidFill>
                          <a:latin typeface="微软雅黑" panose="020B0503020204020204" pitchFamily="34" charset="-122"/>
                          <a:ea typeface="微软雅黑" panose="020B0503020204020204" pitchFamily="34" charset="-122"/>
                        </a:rPr>
                      </a:br>
                      <a:r>
                        <a:rPr lang="en-US" altLang="zh-CN" sz="800" b="0" i="0">
                          <a:solidFill>
                            <a:srgbClr val="000000"/>
                          </a:solidFill>
                          <a:latin typeface="微软雅黑" panose="020B0503020204020204" pitchFamily="34" charset="-122"/>
                          <a:ea typeface="微软雅黑" panose="020B0503020204020204" pitchFamily="34" charset="-122"/>
                        </a:rPr>
                        <a:t>2.</a:t>
                      </a:r>
                      <a:r>
                        <a:rPr lang="zh-CN" altLang="en-US" sz="800" b="0" i="0">
                          <a:solidFill>
                            <a:srgbClr val="000000"/>
                          </a:solidFill>
                          <a:latin typeface="微软雅黑" panose="020B0503020204020204" pitchFamily="34" charset="-122"/>
                          <a:ea typeface="微软雅黑" panose="020B0503020204020204" pitchFamily="34" charset="-122"/>
                        </a:rPr>
                        <a:t>有挂牌，实地看设施，看操作，医务科提供过去</a:t>
                      </a:r>
                      <a:r>
                        <a:rPr lang="en-US" altLang="zh-CN" sz="800" b="0" i="0">
                          <a:solidFill>
                            <a:srgbClr val="000000"/>
                          </a:solidFill>
                          <a:latin typeface="微软雅黑" panose="020B0503020204020204" pitchFamily="34" charset="-122"/>
                          <a:ea typeface="微软雅黑" panose="020B0503020204020204" pitchFamily="34" charset="-122"/>
                        </a:rPr>
                        <a:t>1</a:t>
                      </a:r>
                      <a:r>
                        <a:rPr lang="zh-CN" altLang="en-US" sz="800" b="0" i="0">
                          <a:solidFill>
                            <a:srgbClr val="000000"/>
                          </a:solidFill>
                          <a:latin typeface="微软雅黑" panose="020B0503020204020204" pitchFamily="34" charset="-122"/>
                          <a:ea typeface="微软雅黑" panose="020B0503020204020204" pitchFamily="34" charset="-122"/>
                        </a:rPr>
                        <a:t>年的工作量以及呼吸内镜医师资质</a:t>
                      </a:r>
                      <a:endParaRPr lang="zh-CN" altLang="en-US" sz="800" b="0"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a:txBody>
                    <a:bodyPr/>
                    <a:p>
                      <a:pPr algn="l" fontAlgn="ctr"/>
                      <a:r>
                        <a:rPr lang="en-US" altLang="zh-CN" sz="800" b="0" i="0">
                          <a:solidFill>
                            <a:srgbClr val="000000"/>
                          </a:solidFill>
                          <a:latin typeface="微软雅黑" panose="020B0503020204020204" pitchFamily="34" charset="-122"/>
                          <a:ea typeface="微软雅黑" panose="020B0503020204020204" pitchFamily="34" charset="-122"/>
                        </a:rPr>
                        <a:t>1</a:t>
                      </a:r>
                      <a:r>
                        <a:rPr lang="zh-CN" altLang="en-US" sz="800" b="0" i="0">
                          <a:solidFill>
                            <a:srgbClr val="000000"/>
                          </a:solidFill>
                          <a:latin typeface="微软雅黑" panose="020B0503020204020204" pitchFamily="34" charset="-122"/>
                          <a:ea typeface="微软雅黑" panose="020B0503020204020204" pitchFamily="34" charset="-122"/>
                        </a:rPr>
                        <a:t>、上传有呼吸内镜室挂牌、内部照片以及有专职的技师证明 ， 医务科提供过去</a:t>
                      </a:r>
                      <a:r>
                        <a:rPr lang="en-US" altLang="zh-CN" sz="800" b="0" i="0">
                          <a:solidFill>
                            <a:srgbClr val="000000"/>
                          </a:solidFill>
                          <a:latin typeface="微软雅黑" panose="020B0503020204020204" pitchFamily="34" charset="-122"/>
                          <a:ea typeface="微软雅黑" panose="020B0503020204020204" pitchFamily="34" charset="-122"/>
                        </a:rPr>
                        <a:t>1</a:t>
                      </a:r>
                      <a:r>
                        <a:rPr lang="zh-CN" altLang="en-US" sz="800" b="0" i="0">
                          <a:solidFill>
                            <a:srgbClr val="000000"/>
                          </a:solidFill>
                          <a:latin typeface="微软雅黑" panose="020B0503020204020204" pitchFamily="34" charset="-122"/>
                          <a:ea typeface="微软雅黑" panose="020B0503020204020204" pitchFamily="34" charset="-122"/>
                        </a:rPr>
                        <a:t>年（认定当年或前一年）工作量。</a:t>
                      </a:r>
                      <a:endParaRPr lang="zh-CN" altLang="en-US" sz="800" b="0"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9E1F2"/>
                    </a:solidFill>
                  </a:tcPr>
                </a:tc>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318375" y="103311"/>
            <a:ext cx="8765651" cy="504000"/>
          </a:xfrm>
        </p:spPr>
        <p:txBody>
          <a:bodyPr/>
          <a:lstStyle/>
          <a:p>
            <a:r>
              <a:rPr lang="zh-CN" altLang="en-US" dirty="0">
                <a:solidFill>
                  <a:srgbClr val="A60000"/>
                </a:solidFill>
                <a:latin typeface="微软雅黑" panose="020B0503020204020204" pitchFamily="34" charset="-122"/>
                <a:ea typeface="微软雅黑" panose="020B0503020204020204" pitchFamily="34" charset="-122"/>
              </a:rPr>
              <a:t>睡眠呼吸疾病治疗室</a:t>
            </a:r>
            <a:endParaRPr lang="zh-CN" altLang="en-US" dirty="0">
              <a:solidFill>
                <a:srgbClr val="A60000"/>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226207" y="2154686"/>
            <a:ext cx="8667953" cy="2518913"/>
            <a:chOff x="178050" y="2365827"/>
            <a:chExt cx="8667953" cy="2924629"/>
          </a:xfrm>
        </p:grpSpPr>
        <p:sp>
          <p:nvSpPr>
            <p:cNvPr id="11" name="矩形 10"/>
            <p:cNvSpPr/>
            <p:nvPr/>
          </p:nvSpPr>
          <p:spPr>
            <a:xfrm>
              <a:off x="178050" y="2365828"/>
              <a:ext cx="8644320" cy="2924628"/>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zh-CN" altLang="en-US" b="1" dirty="0">
                  <a:solidFill>
                    <a:srgbClr val="002F5F"/>
                  </a:solidFill>
                </a:rPr>
                <a:t>   </a:t>
              </a:r>
              <a:endParaRPr lang="zh-CN" altLang="en-US" b="1" dirty="0">
                <a:solidFill>
                  <a:srgbClr val="002F5F"/>
                </a:solidFill>
              </a:endParaRPr>
            </a:p>
          </p:txBody>
        </p:sp>
        <p:sp>
          <p:nvSpPr>
            <p:cNvPr id="3" name="矩形 2"/>
            <p:cNvSpPr/>
            <p:nvPr/>
          </p:nvSpPr>
          <p:spPr>
            <a:xfrm>
              <a:off x="1680576" y="2365827"/>
              <a:ext cx="7165427" cy="2924629"/>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fontAlgn="ctr">
                <a:lnSpc>
                  <a:spcPct val="150000"/>
                </a:lnSpc>
                <a:buClr>
                  <a:srgbClr val="830051"/>
                </a:buClr>
              </a:pPr>
              <a:r>
                <a:rPr lang="zh-CN" altLang="en-US" sz="1400" dirty="0">
                  <a:solidFill>
                    <a:srgbClr val="002F5F"/>
                  </a:solidFill>
                  <a:latin typeface="微软雅黑" panose="020B0503020204020204" pitchFamily="34" charset="-122"/>
                  <a:cs typeface="Arial" panose="020B0604020202020204" pitchFamily="34" charset="0"/>
                </a:rPr>
                <a:t>开展治疗情况：</a:t>
              </a:r>
              <a:endParaRPr lang="en-US" altLang="zh-CN" sz="1400" dirty="0">
                <a:solidFill>
                  <a:srgbClr val="002F5F"/>
                </a:solidFill>
                <a:latin typeface="微软雅黑" panose="020B0503020204020204" pitchFamily="34" charset="-122"/>
                <a:cs typeface="Arial" panose="020B0604020202020204" pitchFamily="34" charset="0"/>
              </a:endParaRPr>
            </a:p>
            <a:p>
              <a:pPr fontAlgn="ctr">
                <a:lnSpc>
                  <a:spcPct val="150000"/>
                </a:lnSpc>
                <a:buClr>
                  <a:srgbClr val="830051"/>
                </a:buClr>
              </a:pPr>
              <a:r>
                <a:rPr lang="zh-CN" altLang="en-US" sz="1400" dirty="0">
                  <a:solidFill>
                    <a:srgbClr val="002F5F"/>
                  </a:solidFill>
                  <a:latin typeface="微软雅黑" panose="020B0503020204020204" pitchFamily="34" charset="-122"/>
                  <a:cs typeface="Arial" panose="020B0604020202020204" pitchFamily="34" charset="0"/>
                </a:rPr>
                <a:t>设备情况：</a:t>
              </a:r>
              <a:endParaRPr lang="en-US" altLang="zh-CN" sz="1400" dirty="0">
                <a:solidFill>
                  <a:srgbClr val="002F5F"/>
                </a:solidFill>
                <a:latin typeface="微软雅黑" panose="020B0503020204020204" pitchFamily="34" charset="-122"/>
                <a:cs typeface="Arial" panose="020B0604020202020204" pitchFamily="34" charset="0"/>
              </a:endParaRPr>
            </a:p>
            <a:p>
              <a:pPr fontAlgn="ctr">
                <a:lnSpc>
                  <a:spcPct val="150000"/>
                </a:lnSpc>
                <a:buClr>
                  <a:srgbClr val="830051"/>
                </a:buClr>
              </a:pPr>
              <a:r>
                <a:rPr lang="zh-CN" altLang="en-US" sz="1400" dirty="0">
                  <a:solidFill>
                    <a:srgbClr val="002F5F"/>
                  </a:solidFill>
                  <a:latin typeface="微软雅黑" panose="020B0503020204020204" pitchFamily="34" charset="-122"/>
                  <a:cs typeface="Arial" panose="020B0604020202020204" pitchFamily="34" charset="0"/>
                </a:rPr>
                <a:t>专职人员人数：</a:t>
              </a:r>
              <a:endParaRPr lang="en-US" altLang="zh-CN" sz="1400" dirty="0">
                <a:solidFill>
                  <a:srgbClr val="002F5F"/>
                </a:solidFill>
                <a:latin typeface="微软雅黑" panose="020B0503020204020204" pitchFamily="34" charset="-122"/>
                <a:cs typeface="Arial" panose="020B0604020202020204" pitchFamily="34" charset="0"/>
              </a:endParaRPr>
            </a:p>
            <a:p>
              <a:pPr fontAlgn="ctr">
                <a:lnSpc>
                  <a:spcPct val="150000"/>
                </a:lnSpc>
                <a:buClr>
                  <a:srgbClr val="830051"/>
                </a:buClr>
              </a:pPr>
              <a:r>
                <a:rPr lang="zh-CN" altLang="en-US" sz="1400" dirty="0">
                  <a:solidFill>
                    <a:srgbClr val="002F5F"/>
                  </a:solidFill>
                  <a:latin typeface="微软雅黑" panose="020B0503020204020204" pitchFamily="34" charset="-122"/>
                  <a:cs typeface="Arial" panose="020B0604020202020204" pitchFamily="34" charset="0"/>
                </a:rPr>
                <a:t>检查例数</a:t>
              </a:r>
              <a:r>
                <a:rPr lang="en-US" altLang="zh-CN" sz="1400" dirty="0">
                  <a:solidFill>
                    <a:srgbClr val="002F5F"/>
                  </a:solidFill>
                  <a:latin typeface="微软雅黑" panose="020B0503020204020204" pitchFamily="34" charset="-122"/>
                  <a:cs typeface="Arial" panose="020B0604020202020204" pitchFamily="34" charset="0"/>
                </a:rPr>
                <a:t>:</a:t>
              </a:r>
              <a:endParaRPr lang="en-US" altLang="zh-CN" sz="1400" dirty="0">
                <a:solidFill>
                  <a:srgbClr val="002F5F"/>
                </a:solidFill>
                <a:latin typeface="微软雅黑" panose="020B0503020204020204" pitchFamily="34" charset="-122"/>
                <a:cs typeface="Arial" panose="020B0604020202020204" pitchFamily="34" charset="0"/>
              </a:endParaRPr>
            </a:p>
            <a:p>
              <a:pPr algn="ctr"/>
              <a:endParaRPr lang="zh-CN" altLang="en-US" dirty="0"/>
            </a:p>
          </p:txBody>
        </p:sp>
      </p:grpSp>
      <p:sp>
        <p:nvSpPr>
          <p:cNvPr id="16" name="内容占位符 2"/>
          <p:cNvSpPr txBox="1"/>
          <p:nvPr/>
        </p:nvSpPr>
        <p:spPr>
          <a:xfrm>
            <a:off x="5637459" y="4731608"/>
            <a:ext cx="3651930" cy="470000"/>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dirty="0">
                <a:highlight>
                  <a:srgbClr val="FFFF00"/>
                </a:highlight>
              </a:rPr>
              <a:t>需含医院材料证明，图文并茂</a:t>
            </a:r>
            <a:endParaRPr lang="en-US" sz="2000" dirty="0">
              <a:highlight>
                <a:srgbClr val="FFFF00"/>
              </a:highlight>
            </a:endParaRPr>
          </a:p>
        </p:txBody>
      </p:sp>
      <p:sp>
        <p:nvSpPr>
          <p:cNvPr id="10" name="文本框 9"/>
          <p:cNvSpPr txBox="1"/>
          <p:nvPr/>
        </p:nvSpPr>
        <p:spPr>
          <a:xfrm>
            <a:off x="100865" y="2769313"/>
            <a:ext cx="1753211" cy="1814830"/>
          </a:xfrm>
          <a:prstGeom prst="rect">
            <a:avLst/>
          </a:prstGeom>
          <a:noFill/>
        </p:spPr>
        <p:txBody>
          <a:bodyPr wrap="square" rtlCol="0">
            <a:spAutoFit/>
          </a:bodyPr>
          <a:lstStyle/>
          <a:p>
            <a:pPr algn="ctr"/>
            <a:r>
              <a:rPr lang="zh-CN" altLang="en-US" sz="1400" b="1" dirty="0">
                <a:solidFill>
                  <a:srgbClr val="002F5F"/>
                </a:solidFill>
              </a:rPr>
              <a:t>数据概述</a:t>
            </a:r>
            <a:endParaRPr lang="en-US" altLang="zh-CN" sz="1400" b="1" dirty="0">
              <a:solidFill>
                <a:srgbClr val="002F5F"/>
              </a:solidFill>
            </a:endParaRPr>
          </a:p>
          <a:p>
            <a:pPr algn="ctr"/>
            <a:r>
              <a:rPr lang="zh-CN" altLang="en-US" sz="1400" dirty="0">
                <a:solidFill>
                  <a:srgbClr val="002F5F"/>
                </a:solidFill>
                <a:latin typeface="微软雅黑" panose="020B0503020204020204" pitchFamily="34" charset="-122"/>
                <a:cs typeface="Arial" panose="020B0604020202020204" pitchFamily="34" charset="0"/>
              </a:rPr>
              <a:t>（重点突出新成绩）</a:t>
            </a:r>
            <a:endParaRPr lang="en-US" altLang="zh-CN" b="1" dirty="0">
              <a:solidFill>
                <a:srgbClr val="002F5F"/>
              </a:solidFill>
            </a:endParaRPr>
          </a:p>
          <a:p>
            <a:pPr algn="l"/>
            <a:r>
              <a:rPr lang="zh-CN" altLang="en-US" sz="1400" dirty="0">
                <a:solidFill>
                  <a:srgbClr val="002F5F"/>
                </a:solidFill>
                <a:latin typeface="微软雅黑" panose="020B0503020204020204" pitchFamily="34" charset="-122"/>
                <a:cs typeface="Arial" panose="020B0604020202020204" pitchFamily="34" charset="0"/>
                <a:sym typeface="+mn-ea"/>
              </a:rPr>
              <a:t>上一自然年度或本年度（具体参考复审标准上传数据要求）</a:t>
            </a:r>
            <a:endParaRPr lang="zh-CN" altLang="en-US" sz="1400" dirty="0">
              <a:solidFill>
                <a:srgbClr val="002F5F"/>
              </a:solidFill>
              <a:latin typeface="微软雅黑" panose="020B0503020204020204" pitchFamily="34" charset="-122"/>
              <a:cs typeface="Arial" panose="020B0604020202020204" pitchFamily="34" charset="0"/>
            </a:endParaRPr>
          </a:p>
          <a:p>
            <a:pPr algn="ctr"/>
            <a:endParaRPr lang="en-US" altLang="zh-CN" sz="1400" dirty="0">
              <a:solidFill>
                <a:srgbClr val="002F5F"/>
              </a:solidFill>
            </a:endParaRPr>
          </a:p>
          <a:p>
            <a:pPr algn="ctr"/>
            <a:endParaRPr lang="en-US" altLang="zh-CN" sz="1400" b="1" dirty="0">
              <a:solidFill>
                <a:srgbClr val="002F5F"/>
              </a:solidFill>
            </a:endParaRPr>
          </a:p>
        </p:txBody>
      </p:sp>
      <p:graphicFrame>
        <p:nvGraphicFramePr>
          <p:cNvPr id="2" name="表格 1"/>
          <p:cNvGraphicFramePr/>
          <p:nvPr>
            <p:custDataLst>
              <p:tags r:id="rId1"/>
            </p:custDataLst>
          </p:nvPr>
        </p:nvGraphicFramePr>
        <p:xfrm>
          <a:off x="226060" y="639445"/>
          <a:ext cx="8667750" cy="1276350"/>
        </p:xfrm>
        <a:graphic>
          <a:graphicData uri="http://schemas.openxmlformats.org/drawingml/2006/table">
            <a:tbl>
              <a:tblPr/>
              <a:tblGrid>
                <a:gridCol w="330200"/>
                <a:gridCol w="1158875"/>
                <a:gridCol w="941070"/>
                <a:gridCol w="3347720"/>
                <a:gridCol w="2889885"/>
              </a:tblGrid>
              <a:tr h="567690">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编号</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1270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990000"/>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二级医院考核指标</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9C1E22"/>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检查方法</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9C1E22"/>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复审检查内容与方法</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7030A0"/>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上传</a:t>
                      </a:r>
                      <a:r>
                        <a:rPr lang="en-US" altLang="zh-CN" sz="1000" b="1" i="0">
                          <a:solidFill>
                            <a:srgbClr val="FFFFFF"/>
                          </a:solidFill>
                          <a:latin typeface="微软雅黑" panose="020B0503020204020204" pitchFamily="34" charset="-122"/>
                          <a:ea typeface="微软雅黑" panose="020B0503020204020204" pitchFamily="34" charset="-122"/>
                        </a:rPr>
                        <a:t>PCCM</a:t>
                      </a:r>
                      <a:r>
                        <a:rPr lang="zh-CN" altLang="en-US" sz="1000" b="1" i="0">
                          <a:solidFill>
                            <a:srgbClr val="FFFFFF"/>
                          </a:solidFill>
                          <a:latin typeface="微软雅黑" panose="020B0503020204020204" pitchFamily="34" charset="-122"/>
                          <a:ea typeface="微软雅黑" panose="020B0503020204020204" pitchFamily="34" charset="-122"/>
                        </a:rPr>
                        <a:t>网站数据要求</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2F75B5"/>
                    </a:solidFill>
                  </a:tcPr>
                </a:tc>
              </a:tr>
              <a:tr h="708660">
                <a:tc>
                  <a:txBody>
                    <a:bodyPr/>
                    <a:p>
                      <a:pPr algn="ctr" fontAlgn="ctr"/>
                      <a:r>
                        <a:rPr lang="en-US" altLang="zh-CN" sz="800" b="1" i="0">
                          <a:solidFill>
                            <a:srgbClr val="000000"/>
                          </a:solidFill>
                          <a:latin typeface="微软雅黑" panose="020B0503020204020204" pitchFamily="34" charset="-122"/>
                          <a:ea typeface="微软雅黑" panose="020B0503020204020204" pitchFamily="34" charset="-122"/>
                        </a:rPr>
                        <a:t>1-8</a:t>
                      </a:r>
                      <a:endParaRPr lang="en-US" altLang="zh-CN" sz="800" b="1"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1270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zh-CN" altLang="en-US" sz="800" b="1" i="0">
                          <a:solidFill>
                            <a:srgbClr val="000000"/>
                          </a:solidFill>
                          <a:latin typeface="微软雅黑" panose="020B0503020204020204" pitchFamily="34" charset="-122"/>
                          <a:ea typeface="微软雅黑" panose="020B0503020204020204" pitchFamily="34" charset="-122"/>
                        </a:rPr>
                        <a:t>呼吸睡眠监测室</a:t>
                      </a:r>
                      <a:endParaRPr lang="zh-CN" altLang="en-US" sz="800" b="1"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a:txBody>
                    <a:bodyPr/>
                    <a:p>
                      <a:pPr algn="l" fontAlgn="ctr"/>
                      <a:r>
                        <a:rPr lang="zh-CN" altLang="en-US" sz="800" b="1" i="0">
                          <a:solidFill>
                            <a:srgbClr val="000000"/>
                          </a:solidFill>
                          <a:latin typeface="微软雅黑" panose="020B0503020204020204" pitchFamily="34" charset="-122"/>
                          <a:ea typeface="微软雅黑" panose="020B0503020204020204" pitchFamily="34" charset="-122"/>
                        </a:rPr>
                        <a:t>现场</a:t>
                      </a:r>
                      <a:r>
                        <a:rPr lang="en-US" altLang="zh-CN" sz="800" b="1" i="0">
                          <a:solidFill>
                            <a:srgbClr val="000000"/>
                          </a:solidFill>
                          <a:latin typeface="微软雅黑" panose="020B0503020204020204" pitchFamily="34" charset="-122"/>
                          <a:ea typeface="微软雅黑" panose="020B0503020204020204" pitchFamily="34" charset="-122"/>
                        </a:rPr>
                        <a:t>/</a:t>
                      </a:r>
                      <a:r>
                        <a:rPr lang="zh-CN" altLang="en-US" sz="800" b="1" i="0">
                          <a:solidFill>
                            <a:srgbClr val="000000"/>
                          </a:solidFill>
                          <a:latin typeface="微软雅黑" panose="020B0503020204020204" pitchFamily="34" charset="-122"/>
                          <a:ea typeface="微软雅黑" panose="020B0503020204020204" pitchFamily="34" charset="-122"/>
                        </a:rPr>
                        <a:t>视频连线检查</a:t>
                      </a:r>
                      <a:endParaRPr lang="zh-CN" altLang="en-US" sz="800" b="1"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a:txBody>
                    <a:bodyPr/>
                    <a:p>
                      <a:pPr algn="l" fontAlgn="ctr"/>
                      <a:r>
                        <a:rPr lang="en-US" altLang="zh-CN" sz="800" b="0" i="0">
                          <a:solidFill>
                            <a:srgbClr val="000000"/>
                          </a:solidFill>
                          <a:latin typeface="微软雅黑" panose="020B0503020204020204" pitchFamily="34" charset="-122"/>
                          <a:ea typeface="微软雅黑" panose="020B0503020204020204" pitchFamily="34" charset="-122"/>
                        </a:rPr>
                        <a:t>1.</a:t>
                      </a:r>
                      <a:r>
                        <a:rPr lang="zh-CN" altLang="en-US" sz="800" b="0" i="0">
                          <a:solidFill>
                            <a:srgbClr val="000000"/>
                          </a:solidFill>
                          <a:latin typeface="微软雅黑" panose="020B0503020204020204" pitchFamily="34" charset="-122"/>
                          <a:ea typeface="微软雅黑" panose="020B0503020204020204" pitchFamily="34" charset="-122"/>
                        </a:rPr>
                        <a:t>睡眠监测室隶属于呼吸与危重症医学科，开展睡眠呼吸障碍的监测与治疗，若为医院公共睡眠中心，则需要有</a:t>
                      </a:r>
                      <a:r>
                        <a:rPr lang="en-US" altLang="zh-CN" sz="800" b="0" i="0">
                          <a:solidFill>
                            <a:srgbClr val="000000"/>
                          </a:solidFill>
                          <a:latin typeface="微软雅黑" panose="020B0503020204020204" pitchFamily="34" charset="-122"/>
                          <a:ea typeface="微软雅黑" panose="020B0503020204020204" pitchFamily="34" charset="-122"/>
                        </a:rPr>
                        <a:t>PCCM</a:t>
                      </a:r>
                      <a:r>
                        <a:rPr lang="zh-CN" altLang="en-US" sz="800" b="0" i="0">
                          <a:solidFill>
                            <a:srgbClr val="000000"/>
                          </a:solidFill>
                          <a:latin typeface="微软雅黑" panose="020B0503020204020204" pitchFamily="34" charset="-122"/>
                          <a:ea typeface="微软雅黑" panose="020B0503020204020204" pitchFamily="34" charset="-122"/>
                        </a:rPr>
                        <a:t>医师参与，随机抽查</a:t>
                      </a:r>
                      <a:r>
                        <a:rPr lang="en-US" altLang="zh-CN" sz="800" b="0" i="0">
                          <a:solidFill>
                            <a:srgbClr val="000000"/>
                          </a:solidFill>
                          <a:latin typeface="微软雅黑" panose="020B0503020204020204" pitchFamily="34" charset="-122"/>
                          <a:ea typeface="微软雅黑" panose="020B0503020204020204" pitchFamily="34" charset="-122"/>
                        </a:rPr>
                        <a:t>1</a:t>
                      </a:r>
                      <a:r>
                        <a:rPr lang="zh-CN" altLang="en-US" sz="800" b="0" i="0">
                          <a:solidFill>
                            <a:srgbClr val="000000"/>
                          </a:solidFill>
                          <a:latin typeface="微软雅黑" panose="020B0503020204020204" pitchFamily="34" charset="-122"/>
                          <a:ea typeface="微软雅黑" panose="020B0503020204020204" pitchFamily="34" charset="-122"/>
                        </a:rPr>
                        <a:t>年的监测报告，需要有</a:t>
                      </a:r>
                      <a:r>
                        <a:rPr lang="en-US" altLang="zh-CN" sz="800" b="0" i="0">
                          <a:solidFill>
                            <a:srgbClr val="000000"/>
                          </a:solidFill>
                          <a:latin typeface="微软雅黑" panose="020B0503020204020204" pitchFamily="34" charset="-122"/>
                          <a:ea typeface="微软雅黑" panose="020B0503020204020204" pitchFamily="34" charset="-122"/>
                        </a:rPr>
                        <a:t>PCCM</a:t>
                      </a:r>
                      <a:r>
                        <a:rPr lang="zh-CN" altLang="en-US" sz="800" b="0" i="0">
                          <a:solidFill>
                            <a:srgbClr val="000000"/>
                          </a:solidFill>
                          <a:latin typeface="微软雅黑" panose="020B0503020204020204" pitchFamily="34" charset="-122"/>
                          <a:ea typeface="微软雅黑" panose="020B0503020204020204" pitchFamily="34" charset="-122"/>
                        </a:rPr>
                        <a:t>医师的记录和签名。 </a:t>
                      </a:r>
                      <a:br>
                        <a:rPr lang="zh-CN" altLang="en-US" sz="800" b="0" i="0">
                          <a:solidFill>
                            <a:srgbClr val="000000"/>
                          </a:solidFill>
                          <a:latin typeface="微软雅黑" panose="020B0503020204020204" pitchFamily="34" charset="-122"/>
                          <a:ea typeface="微软雅黑" panose="020B0503020204020204" pitchFamily="34" charset="-122"/>
                        </a:rPr>
                      </a:br>
                      <a:r>
                        <a:rPr lang="en-US" altLang="zh-CN" sz="800" b="0" i="0">
                          <a:solidFill>
                            <a:srgbClr val="000000"/>
                          </a:solidFill>
                          <a:latin typeface="微软雅黑" panose="020B0503020204020204" pitchFamily="34" charset="-122"/>
                          <a:ea typeface="微软雅黑" panose="020B0503020204020204" pitchFamily="34" charset="-122"/>
                        </a:rPr>
                        <a:t>2.</a:t>
                      </a:r>
                      <a:r>
                        <a:rPr lang="zh-CN" altLang="en-US" sz="800" b="0" i="0">
                          <a:solidFill>
                            <a:srgbClr val="000000"/>
                          </a:solidFill>
                          <a:latin typeface="微软雅黑" panose="020B0503020204020204" pitchFamily="34" charset="-122"/>
                          <a:ea typeface="微软雅黑" panose="020B0503020204020204" pitchFamily="34" charset="-122"/>
                        </a:rPr>
                        <a:t>有挂牌，实地看设施，看操作，医务科提供过去</a:t>
                      </a:r>
                      <a:r>
                        <a:rPr lang="en-US" altLang="zh-CN" sz="800" b="0" i="0">
                          <a:solidFill>
                            <a:srgbClr val="000000"/>
                          </a:solidFill>
                          <a:latin typeface="微软雅黑" panose="020B0503020204020204" pitchFamily="34" charset="-122"/>
                          <a:ea typeface="微软雅黑" panose="020B0503020204020204" pitchFamily="34" charset="-122"/>
                        </a:rPr>
                        <a:t>1</a:t>
                      </a:r>
                      <a:r>
                        <a:rPr lang="zh-CN" altLang="en-US" sz="800" b="0" i="0">
                          <a:solidFill>
                            <a:srgbClr val="000000"/>
                          </a:solidFill>
                          <a:latin typeface="微软雅黑" panose="020B0503020204020204" pitchFamily="34" charset="-122"/>
                          <a:ea typeface="微软雅黑" panose="020B0503020204020204" pitchFamily="34" charset="-122"/>
                        </a:rPr>
                        <a:t>年的工作量。 </a:t>
                      </a:r>
                      <a:endParaRPr lang="zh-CN" altLang="en-US" sz="800" b="0"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en-US" altLang="zh-CN" sz="800" b="0" i="0">
                          <a:solidFill>
                            <a:srgbClr val="000000"/>
                          </a:solidFill>
                          <a:latin typeface="微软雅黑" panose="020B0503020204020204" pitchFamily="34" charset="-122"/>
                          <a:ea typeface="微软雅黑" panose="020B0503020204020204" pitchFamily="34" charset="-122"/>
                        </a:rPr>
                        <a:t>1</a:t>
                      </a:r>
                      <a:r>
                        <a:rPr lang="zh-CN" altLang="en-US" sz="800" b="0" i="0">
                          <a:solidFill>
                            <a:srgbClr val="000000"/>
                          </a:solidFill>
                          <a:latin typeface="微软雅黑" panose="020B0503020204020204" pitchFamily="34" charset="-122"/>
                          <a:ea typeface="微软雅黑" panose="020B0503020204020204" pitchFamily="34" charset="-122"/>
                        </a:rPr>
                        <a:t>、上传有呼吸睡眠监测室挂牌、内部照片以及有睡眠呼吸障碍（</a:t>
                      </a:r>
                      <a:r>
                        <a:rPr lang="en-US" altLang="zh-CN" sz="800" b="0" i="0">
                          <a:solidFill>
                            <a:srgbClr val="000000"/>
                          </a:solidFill>
                          <a:latin typeface="微软雅黑" panose="020B0503020204020204" pitchFamily="34" charset="-122"/>
                          <a:ea typeface="微软雅黑" panose="020B0503020204020204" pitchFamily="34" charset="-122"/>
                        </a:rPr>
                        <a:t>SBD</a:t>
                      </a:r>
                      <a:r>
                        <a:rPr lang="zh-CN" altLang="en-US" sz="800" b="0" i="0">
                          <a:solidFill>
                            <a:srgbClr val="000000"/>
                          </a:solidFill>
                          <a:latin typeface="微软雅黑" panose="020B0503020204020204" pitchFamily="34" charset="-122"/>
                          <a:ea typeface="微软雅黑" panose="020B0503020204020204" pitchFamily="34" charset="-122"/>
                        </a:rPr>
                        <a:t>）相关诊疗知识的专职人员证明，医务科提供过去</a:t>
                      </a:r>
                      <a:r>
                        <a:rPr lang="en-US" altLang="zh-CN" sz="800" b="0" i="0">
                          <a:solidFill>
                            <a:srgbClr val="000000"/>
                          </a:solidFill>
                          <a:latin typeface="微软雅黑" panose="020B0503020204020204" pitchFamily="34" charset="-122"/>
                          <a:ea typeface="微软雅黑" panose="020B0503020204020204" pitchFamily="34" charset="-122"/>
                        </a:rPr>
                        <a:t>1</a:t>
                      </a:r>
                      <a:r>
                        <a:rPr lang="zh-CN" altLang="en-US" sz="800" b="0" i="0">
                          <a:solidFill>
                            <a:srgbClr val="000000"/>
                          </a:solidFill>
                          <a:latin typeface="微软雅黑" panose="020B0503020204020204" pitchFamily="34" charset="-122"/>
                          <a:ea typeface="微软雅黑" panose="020B0503020204020204" pitchFamily="34" charset="-122"/>
                        </a:rPr>
                        <a:t>年（认定当年或前一年）工作量证明；若为医院公共睡眠中心，除上述要求外，还需提供有</a:t>
                      </a:r>
                      <a:r>
                        <a:rPr lang="en-US" altLang="zh-CN" sz="800" b="0" i="0">
                          <a:solidFill>
                            <a:srgbClr val="000000"/>
                          </a:solidFill>
                          <a:latin typeface="微软雅黑" panose="020B0503020204020204" pitchFamily="34" charset="-122"/>
                          <a:ea typeface="微软雅黑" panose="020B0503020204020204" pitchFamily="34" charset="-122"/>
                        </a:rPr>
                        <a:t>PCCM</a:t>
                      </a:r>
                      <a:r>
                        <a:rPr lang="zh-CN" altLang="en-US" sz="800" b="0" i="0">
                          <a:solidFill>
                            <a:srgbClr val="000000"/>
                          </a:solidFill>
                          <a:latin typeface="微软雅黑" panose="020B0503020204020204" pitchFamily="34" charset="-122"/>
                          <a:ea typeface="微软雅黑" panose="020B0503020204020204" pitchFamily="34" charset="-122"/>
                        </a:rPr>
                        <a:t>医师的记录和签名监测报告</a:t>
                      </a:r>
                      <a:r>
                        <a:rPr lang="en-US" altLang="zh-CN" sz="800" b="0" i="0">
                          <a:solidFill>
                            <a:srgbClr val="000000"/>
                          </a:solidFill>
                          <a:latin typeface="微软雅黑" panose="020B0503020204020204" pitchFamily="34" charset="-122"/>
                          <a:ea typeface="微软雅黑" panose="020B0503020204020204" pitchFamily="34" charset="-122"/>
                        </a:rPr>
                        <a:t>5</a:t>
                      </a:r>
                      <a:r>
                        <a:rPr lang="zh-CN" altLang="en-US" sz="800" b="0" i="0">
                          <a:solidFill>
                            <a:srgbClr val="000000"/>
                          </a:solidFill>
                          <a:latin typeface="微软雅黑" panose="020B0503020204020204" pitchFamily="34" charset="-122"/>
                          <a:ea typeface="微软雅黑" panose="020B0503020204020204" pitchFamily="34" charset="-122"/>
                        </a:rPr>
                        <a:t>份。</a:t>
                      </a:r>
                      <a:endParaRPr lang="zh-CN" altLang="en-US" sz="800" b="0"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9E1F2"/>
                    </a:solidFill>
                  </a:tcPr>
                </a:tc>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89174" y="48306"/>
            <a:ext cx="8765651" cy="504000"/>
          </a:xfrm>
        </p:spPr>
        <p:txBody>
          <a:bodyPr/>
          <a:lstStyle/>
          <a:p>
            <a:r>
              <a:rPr lang="en-US" altLang="zh-CN" dirty="0">
                <a:solidFill>
                  <a:srgbClr val="A60000"/>
                </a:solidFill>
                <a:latin typeface="微软雅黑" panose="020B0503020204020204" pitchFamily="34" charset="-122"/>
                <a:ea typeface="微软雅黑" panose="020B0503020204020204" pitchFamily="34" charset="-122"/>
              </a:rPr>
              <a:t>RICU/MICU</a:t>
            </a:r>
            <a:endParaRPr lang="zh-CN" altLang="en-US" dirty="0">
              <a:solidFill>
                <a:srgbClr val="A60000"/>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202574" y="1953088"/>
            <a:ext cx="8667953" cy="2851140"/>
            <a:chOff x="178050" y="2365827"/>
            <a:chExt cx="8667953" cy="2924629"/>
          </a:xfrm>
        </p:grpSpPr>
        <p:sp>
          <p:nvSpPr>
            <p:cNvPr id="11" name="矩形 10"/>
            <p:cNvSpPr/>
            <p:nvPr/>
          </p:nvSpPr>
          <p:spPr>
            <a:xfrm>
              <a:off x="178050" y="2365828"/>
              <a:ext cx="8644320" cy="2924628"/>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zh-CN" altLang="en-US" b="1" dirty="0">
                  <a:solidFill>
                    <a:srgbClr val="002F5F"/>
                  </a:solidFill>
                </a:rPr>
                <a:t>   </a:t>
              </a:r>
              <a:endParaRPr lang="zh-CN" altLang="en-US" b="1" dirty="0">
                <a:solidFill>
                  <a:srgbClr val="002F5F"/>
                </a:solidFill>
              </a:endParaRPr>
            </a:p>
          </p:txBody>
        </p:sp>
        <p:sp>
          <p:nvSpPr>
            <p:cNvPr id="3" name="矩形 2"/>
            <p:cNvSpPr/>
            <p:nvPr/>
          </p:nvSpPr>
          <p:spPr>
            <a:xfrm>
              <a:off x="1680576" y="2365827"/>
              <a:ext cx="7165427" cy="2924629"/>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fontAlgn="ctr">
                <a:lnSpc>
                  <a:spcPct val="150000"/>
                </a:lnSpc>
                <a:buClr>
                  <a:srgbClr val="830051"/>
                </a:buClr>
              </a:pPr>
              <a:r>
                <a:rPr lang="zh-CN" altLang="en-US" sz="1400" dirty="0">
                  <a:solidFill>
                    <a:srgbClr val="002F5F"/>
                  </a:solidFill>
                  <a:latin typeface="微软雅黑" panose="020B0503020204020204" pitchFamily="34" charset="-122"/>
                  <a:cs typeface="Arial" panose="020B0604020202020204" pitchFamily="34" charset="0"/>
                </a:rPr>
                <a:t>设备情况：</a:t>
              </a:r>
              <a:endParaRPr lang="en-US" altLang="zh-CN" sz="1400" dirty="0">
                <a:solidFill>
                  <a:srgbClr val="002F5F"/>
                </a:solidFill>
                <a:latin typeface="微软雅黑" panose="020B0503020204020204" pitchFamily="34" charset="-122"/>
                <a:cs typeface="Arial" panose="020B0604020202020204" pitchFamily="34" charset="0"/>
              </a:endParaRPr>
            </a:p>
            <a:p>
              <a:pPr fontAlgn="ctr">
                <a:lnSpc>
                  <a:spcPct val="150000"/>
                </a:lnSpc>
                <a:buClr>
                  <a:srgbClr val="830051"/>
                </a:buClr>
              </a:pPr>
              <a:r>
                <a:rPr lang="zh-CN" altLang="en-US" sz="1400" dirty="0">
                  <a:solidFill>
                    <a:srgbClr val="002F5F"/>
                  </a:solidFill>
                  <a:latin typeface="微软雅黑" panose="020B0503020204020204" pitchFamily="34" charset="-122"/>
                  <a:cs typeface="Arial" panose="020B0604020202020204" pitchFamily="34" charset="0"/>
                </a:rPr>
                <a:t>专职人员人数（护士、医生、呼吸治疗师，排班表，呼吸科的花名册）：</a:t>
              </a:r>
              <a:endParaRPr lang="en-US" altLang="zh-CN" sz="1400" dirty="0">
                <a:solidFill>
                  <a:srgbClr val="002F5F"/>
                </a:solidFill>
                <a:latin typeface="微软雅黑" panose="020B0503020204020204" pitchFamily="34" charset="-122"/>
                <a:cs typeface="Arial" panose="020B0604020202020204" pitchFamily="34" charset="0"/>
              </a:endParaRPr>
            </a:p>
            <a:p>
              <a:pPr fontAlgn="ctr">
                <a:lnSpc>
                  <a:spcPct val="150000"/>
                </a:lnSpc>
                <a:buClr>
                  <a:srgbClr val="830051"/>
                </a:buClr>
              </a:pPr>
              <a:r>
                <a:rPr lang="zh-CN" altLang="en-US" sz="1400" dirty="0">
                  <a:solidFill>
                    <a:srgbClr val="002F5F"/>
                  </a:solidFill>
                  <a:latin typeface="微软雅黑" panose="020B0503020204020204" pitchFamily="34" charset="-122"/>
                  <a:cs typeface="Arial" panose="020B0604020202020204" pitchFamily="34" charset="0"/>
                </a:rPr>
                <a:t>工作量：</a:t>
              </a:r>
              <a:endParaRPr lang="zh-CN" altLang="en-US" dirty="0"/>
            </a:p>
          </p:txBody>
        </p:sp>
      </p:grpSp>
      <p:sp>
        <p:nvSpPr>
          <p:cNvPr id="16" name="内容占位符 2"/>
          <p:cNvSpPr txBox="1"/>
          <p:nvPr/>
        </p:nvSpPr>
        <p:spPr>
          <a:xfrm>
            <a:off x="5613826" y="4862236"/>
            <a:ext cx="3651930" cy="470000"/>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dirty="0">
                <a:highlight>
                  <a:srgbClr val="FFFF00"/>
                </a:highlight>
              </a:rPr>
              <a:t>需含医院材料证明，图文并茂</a:t>
            </a:r>
            <a:endParaRPr lang="en-US" sz="2000" dirty="0">
              <a:highlight>
                <a:srgbClr val="FFFF00"/>
              </a:highlight>
            </a:endParaRPr>
          </a:p>
        </p:txBody>
      </p:sp>
      <p:sp>
        <p:nvSpPr>
          <p:cNvPr id="12" name="文本框 11"/>
          <p:cNvSpPr txBox="1"/>
          <p:nvPr/>
        </p:nvSpPr>
        <p:spPr>
          <a:xfrm>
            <a:off x="100865" y="2901604"/>
            <a:ext cx="1753211" cy="1599565"/>
          </a:xfrm>
          <a:prstGeom prst="rect">
            <a:avLst/>
          </a:prstGeom>
          <a:noFill/>
        </p:spPr>
        <p:txBody>
          <a:bodyPr wrap="square" rtlCol="0">
            <a:spAutoFit/>
          </a:bodyPr>
          <a:lstStyle/>
          <a:p>
            <a:pPr algn="ctr"/>
            <a:r>
              <a:rPr lang="zh-CN" altLang="en-US" sz="1400" b="1" dirty="0">
                <a:solidFill>
                  <a:srgbClr val="002F5F"/>
                </a:solidFill>
              </a:rPr>
              <a:t>数据概述</a:t>
            </a:r>
            <a:endParaRPr lang="en-US" altLang="zh-CN" sz="1400" b="1" dirty="0">
              <a:solidFill>
                <a:srgbClr val="002F5F"/>
              </a:solidFill>
            </a:endParaRPr>
          </a:p>
          <a:p>
            <a:pPr algn="ctr"/>
            <a:r>
              <a:rPr lang="zh-CN" altLang="en-US" sz="1400" dirty="0">
                <a:solidFill>
                  <a:srgbClr val="002F5F"/>
                </a:solidFill>
                <a:latin typeface="微软雅黑" panose="020B0503020204020204" pitchFamily="34" charset="-122"/>
                <a:cs typeface="Arial" panose="020B0604020202020204" pitchFamily="34" charset="0"/>
              </a:rPr>
              <a:t>（重点突出新成绩）</a:t>
            </a:r>
            <a:endParaRPr lang="en-US" altLang="zh-CN" b="1" dirty="0">
              <a:solidFill>
                <a:srgbClr val="002F5F"/>
              </a:solidFill>
            </a:endParaRPr>
          </a:p>
          <a:p>
            <a:pPr algn="l"/>
            <a:r>
              <a:rPr lang="zh-CN" altLang="en-US" sz="1400" dirty="0">
                <a:solidFill>
                  <a:srgbClr val="002F5F"/>
                </a:solidFill>
                <a:latin typeface="微软雅黑" panose="020B0503020204020204" pitchFamily="34" charset="-122"/>
                <a:cs typeface="Arial" panose="020B0604020202020204" pitchFamily="34" charset="0"/>
                <a:sym typeface="+mn-ea"/>
              </a:rPr>
              <a:t>上一自然年度或本年度（具体参考复审标准上传数据要求）</a:t>
            </a:r>
            <a:endParaRPr lang="zh-CN" altLang="en-US" sz="1400" dirty="0">
              <a:solidFill>
                <a:srgbClr val="002F5F"/>
              </a:solidFill>
              <a:latin typeface="微软雅黑" panose="020B0503020204020204" pitchFamily="34" charset="-122"/>
              <a:cs typeface="Arial" panose="020B0604020202020204" pitchFamily="34" charset="0"/>
            </a:endParaRPr>
          </a:p>
          <a:p>
            <a:pPr algn="ctr"/>
            <a:endParaRPr lang="en-US" altLang="zh-CN" sz="1400" b="1" dirty="0">
              <a:solidFill>
                <a:srgbClr val="002F5F"/>
              </a:solidFill>
            </a:endParaRPr>
          </a:p>
        </p:txBody>
      </p:sp>
      <p:graphicFrame>
        <p:nvGraphicFramePr>
          <p:cNvPr id="2" name="表格 1"/>
          <p:cNvGraphicFramePr/>
          <p:nvPr>
            <p:custDataLst>
              <p:tags r:id="rId1"/>
            </p:custDataLst>
          </p:nvPr>
        </p:nvGraphicFramePr>
        <p:xfrm>
          <a:off x="203200" y="624205"/>
          <a:ext cx="8643620" cy="945515"/>
        </p:xfrm>
        <a:graphic>
          <a:graphicData uri="http://schemas.openxmlformats.org/drawingml/2006/table">
            <a:tbl>
              <a:tblPr/>
              <a:tblGrid>
                <a:gridCol w="415925"/>
                <a:gridCol w="1144905"/>
                <a:gridCol w="1116965"/>
                <a:gridCol w="2900045"/>
                <a:gridCol w="3065780"/>
              </a:tblGrid>
              <a:tr h="309880">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编号</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1270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990000"/>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二级医院考核指标</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9C1E22"/>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检查方法</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9C1E22"/>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复审检查内容与方法</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7030A0"/>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上传</a:t>
                      </a:r>
                      <a:r>
                        <a:rPr lang="en-US" altLang="zh-CN" sz="1000" b="1" i="0">
                          <a:solidFill>
                            <a:srgbClr val="FFFFFF"/>
                          </a:solidFill>
                          <a:latin typeface="微软雅黑" panose="020B0503020204020204" pitchFamily="34" charset="-122"/>
                          <a:ea typeface="微软雅黑" panose="020B0503020204020204" pitchFamily="34" charset="-122"/>
                        </a:rPr>
                        <a:t>PCCM</a:t>
                      </a:r>
                      <a:r>
                        <a:rPr lang="zh-CN" altLang="en-US" sz="1000" b="1" i="0">
                          <a:solidFill>
                            <a:srgbClr val="FFFFFF"/>
                          </a:solidFill>
                          <a:latin typeface="微软雅黑" panose="020B0503020204020204" pitchFamily="34" charset="-122"/>
                          <a:ea typeface="微软雅黑" panose="020B0503020204020204" pitchFamily="34" charset="-122"/>
                        </a:rPr>
                        <a:t>网站数据要求</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2F75B5"/>
                    </a:solidFill>
                  </a:tcPr>
                </a:tc>
              </a:tr>
              <a:tr h="635635">
                <a:tc>
                  <a:txBody>
                    <a:bodyPr/>
                    <a:p>
                      <a:pPr algn="ctr" fontAlgn="ctr"/>
                      <a:r>
                        <a:rPr lang="en-US" altLang="zh-CN" sz="800" b="1" i="0">
                          <a:solidFill>
                            <a:srgbClr val="000000"/>
                          </a:solidFill>
                          <a:latin typeface="微软雅黑" panose="020B0503020204020204" pitchFamily="34" charset="-122"/>
                          <a:ea typeface="微软雅黑" panose="020B0503020204020204" pitchFamily="34" charset="-122"/>
                        </a:rPr>
                        <a:t>1-9</a:t>
                      </a:r>
                      <a:endParaRPr lang="en-US" altLang="zh-CN" sz="800" b="1"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1270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en-US" altLang="zh-CN" sz="800" b="1" i="0">
                          <a:solidFill>
                            <a:srgbClr val="000000"/>
                          </a:solidFill>
                          <a:latin typeface="微软雅黑" panose="020B0503020204020204" pitchFamily="34" charset="-122"/>
                          <a:ea typeface="微软雅黑" panose="020B0503020204020204" pitchFamily="34" charset="-122"/>
                        </a:rPr>
                        <a:t>MICU/RICU/</a:t>
                      </a:r>
                      <a:r>
                        <a:rPr lang="zh-CN" altLang="en-US" sz="800" b="1" i="0">
                          <a:solidFill>
                            <a:srgbClr val="000000"/>
                          </a:solidFill>
                          <a:latin typeface="微软雅黑" panose="020B0503020204020204" pitchFamily="34" charset="-122"/>
                          <a:ea typeface="微软雅黑" panose="020B0503020204020204" pitchFamily="34" charset="-122"/>
                        </a:rPr>
                        <a:t>抢救室，且床位</a:t>
                      </a:r>
                      <a:r>
                        <a:rPr lang="en-US" altLang="zh-CN" sz="800" b="1" i="0">
                          <a:solidFill>
                            <a:srgbClr val="000000"/>
                          </a:solidFill>
                          <a:latin typeface="微软雅黑" panose="020B0503020204020204" pitchFamily="34" charset="-122"/>
                          <a:ea typeface="微软雅黑" panose="020B0503020204020204" pitchFamily="34" charset="-122"/>
                        </a:rPr>
                        <a:t>≥3</a:t>
                      </a:r>
                      <a:endParaRPr lang="en-US" altLang="zh-CN" sz="800" b="1"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a:txBody>
                    <a:bodyPr/>
                    <a:p>
                      <a:pPr algn="l" fontAlgn="ctr"/>
                      <a:r>
                        <a:rPr lang="zh-CN" altLang="en-US" sz="800" b="1" i="0">
                          <a:solidFill>
                            <a:srgbClr val="000000"/>
                          </a:solidFill>
                          <a:latin typeface="微软雅黑" panose="020B0503020204020204" pitchFamily="34" charset="-122"/>
                          <a:ea typeface="微软雅黑" panose="020B0503020204020204" pitchFamily="34" charset="-122"/>
                        </a:rPr>
                        <a:t>现场</a:t>
                      </a:r>
                      <a:r>
                        <a:rPr lang="en-US" altLang="zh-CN" sz="800" b="1" i="0">
                          <a:solidFill>
                            <a:srgbClr val="000000"/>
                          </a:solidFill>
                          <a:latin typeface="微软雅黑" panose="020B0503020204020204" pitchFamily="34" charset="-122"/>
                          <a:ea typeface="微软雅黑" panose="020B0503020204020204" pitchFamily="34" charset="-122"/>
                        </a:rPr>
                        <a:t>/</a:t>
                      </a:r>
                      <a:r>
                        <a:rPr lang="zh-CN" altLang="en-US" sz="800" b="1" i="0">
                          <a:solidFill>
                            <a:srgbClr val="000000"/>
                          </a:solidFill>
                          <a:latin typeface="微软雅黑" panose="020B0503020204020204" pitchFamily="34" charset="-122"/>
                          <a:ea typeface="微软雅黑" panose="020B0503020204020204" pitchFamily="34" charset="-122"/>
                        </a:rPr>
                        <a:t>视频连线检查</a:t>
                      </a:r>
                      <a:endParaRPr lang="zh-CN" altLang="en-US" sz="800" b="1"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a:txBody>
                    <a:bodyPr/>
                    <a:p>
                      <a:pPr algn="l" fontAlgn="ctr"/>
                      <a:r>
                        <a:rPr lang="en-US" altLang="zh-CN" sz="800" b="0" i="0">
                          <a:solidFill>
                            <a:srgbClr val="000000"/>
                          </a:solidFill>
                          <a:latin typeface="微软雅黑" panose="020B0503020204020204" pitchFamily="34" charset="-122"/>
                          <a:ea typeface="微软雅黑" panose="020B0503020204020204" pitchFamily="34" charset="-122"/>
                        </a:rPr>
                        <a:t>1.</a:t>
                      </a:r>
                      <a:r>
                        <a:rPr lang="zh-CN" altLang="en-US" sz="800" b="0" i="0">
                          <a:solidFill>
                            <a:srgbClr val="000000"/>
                          </a:solidFill>
                          <a:latin typeface="微软雅黑" panose="020B0503020204020204" pitchFamily="34" charset="-122"/>
                          <a:ea typeface="微软雅黑" panose="020B0503020204020204" pitchFamily="34" charset="-122"/>
                        </a:rPr>
                        <a:t>隶属于呼吸与危重症医学科的</a:t>
                      </a:r>
                      <a:r>
                        <a:rPr lang="en-US" altLang="zh-CN" sz="800" b="0" i="0">
                          <a:solidFill>
                            <a:srgbClr val="000000"/>
                          </a:solidFill>
                          <a:latin typeface="微软雅黑" panose="020B0503020204020204" pitchFamily="34" charset="-122"/>
                          <a:ea typeface="微软雅黑" panose="020B0503020204020204" pitchFamily="34" charset="-122"/>
                        </a:rPr>
                        <a:t>MICU/RICU</a:t>
                      </a:r>
                      <a:r>
                        <a:rPr lang="zh-CN" altLang="en-US" sz="800" b="0" i="0">
                          <a:solidFill>
                            <a:srgbClr val="000000"/>
                          </a:solidFill>
                          <a:latin typeface="微软雅黑" panose="020B0503020204020204" pitchFamily="34" charset="-122"/>
                          <a:ea typeface="微软雅黑" panose="020B0503020204020204" pitchFamily="34" charset="-122"/>
                        </a:rPr>
                        <a:t>或呼吸抢救室，床位</a:t>
                      </a:r>
                      <a:r>
                        <a:rPr lang="en-US" altLang="zh-CN" sz="800" b="0" i="0">
                          <a:solidFill>
                            <a:srgbClr val="000000"/>
                          </a:solidFill>
                          <a:latin typeface="微软雅黑" panose="020B0503020204020204" pitchFamily="34" charset="-122"/>
                          <a:ea typeface="微软雅黑" panose="020B0503020204020204" pitchFamily="34" charset="-122"/>
                        </a:rPr>
                        <a:t>≥3</a:t>
                      </a:r>
                      <a:r>
                        <a:rPr lang="zh-CN" altLang="en-US" sz="800" b="0" i="0">
                          <a:solidFill>
                            <a:srgbClr val="000000"/>
                          </a:solidFill>
                          <a:latin typeface="微软雅黑" panose="020B0503020204020204" pitchFamily="34" charset="-122"/>
                          <a:ea typeface="微软雅黑" panose="020B0503020204020204" pitchFamily="34" charset="-122"/>
                        </a:rPr>
                        <a:t>张，并具备相应的硬件设施、技术和人力资源条件；抢救室条件等同于</a:t>
                      </a:r>
                      <a:r>
                        <a:rPr lang="en-US" altLang="zh-CN" sz="800" b="0" i="0">
                          <a:solidFill>
                            <a:srgbClr val="000000"/>
                          </a:solidFill>
                          <a:latin typeface="微软雅黑" panose="020B0503020204020204" pitchFamily="34" charset="-122"/>
                          <a:ea typeface="微软雅黑" panose="020B0503020204020204" pitchFamily="34" charset="-122"/>
                        </a:rPr>
                        <a:t>ICU</a:t>
                      </a:r>
                      <a:r>
                        <a:rPr lang="zh-CN" altLang="en-US" sz="800" b="0" i="0">
                          <a:solidFill>
                            <a:srgbClr val="000000"/>
                          </a:solidFill>
                          <a:latin typeface="微软雅黑" panose="020B0503020204020204" pitchFamily="34" charset="-122"/>
                          <a:ea typeface="微软雅黑" panose="020B0503020204020204" pitchFamily="34" charset="-122"/>
                        </a:rPr>
                        <a:t>，具备监护设备和有创呼吸机。 </a:t>
                      </a:r>
                      <a:br>
                        <a:rPr lang="zh-CN" altLang="en-US" sz="800" b="0" i="0">
                          <a:solidFill>
                            <a:srgbClr val="000000"/>
                          </a:solidFill>
                          <a:latin typeface="微软雅黑" panose="020B0503020204020204" pitchFamily="34" charset="-122"/>
                          <a:ea typeface="微软雅黑" panose="020B0503020204020204" pitchFamily="34" charset="-122"/>
                        </a:rPr>
                      </a:br>
                      <a:r>
                        <a:rPr lang="en-US" altLang="zh-CN" sz="800" b="0" i="0">
                          <a:solidFill>
                            <a:srgbClr val="000000"/>
                          </a:solidFill>
                          <a:latin typeface="微软雅黑" panose="020B0503020204020204" pitchFamily="34" charset="-122"/>
                          <a:ea typeface="微软雅黑" panose="020B0503020204020204" pitchFamily="34" charset="-122"/>
                        </a:rPr>
                        <a:t>2.</a:t>
                      </a:r>
                      <a:r>
                        <a:rPr lang="zh-CN" altLang="en-US" sz="800" b="0" i="0">
                          <a:solidFill>
                            <a:srgbClr val="000000"/>
                          </a:solidFill>
                          <a:latin typeface="微软雅黑" panose="020B0503020204020204" pitchFamily="34" charset="-122"/>
                          <a:ea typeface="微软雅黑" panose="020B0503020204020204" pitchFamily="34" charset="-122"/>
                        </a:rPr>
                        <a:t>若为医院</a:t>
                      </a:r>
                      <a:r>
                        <a:rPr lang="en-US" altLang="zh-CN" sz="800" b="0" i="0">
                          <a:solidFill>
                            <a:srgbClr val="000000"/>
                          </a:solidFill>
                          <a:latin typeface="微软雅黑" panose="020B0503020204020204" pitchFamily="34" charset="-122"/>
                          <a:ea typeface="微软雅黑" panose="020B0503020204020204" pitchFamily="34" charset="-122"/>
                        </a:rPr>
                        <a:t>ICU</a:t>
                      </a:r>
                      <a:r>
                        <a:rPr lang="zh-CN" altLang="en-US" sz="800" b="0" i="0">
                          <a:solidFill>
                            <a:srgbClr val="000000"/>
                          </a:solidFill>
                          <a:latin typeface="微软雅黑" panose="020B0503020204020204" pitchFamily="34" charset="-122"/>
                          <a:ea typeface="微软雅黑" panose="020B0503020204020204" pitchFamily="34" charset="-122"/>
                        </a:rPr>
                        <a:t>，则需要有</a:t>
                      </a:r>
                      <a:r>
                        <a:rPr lang="en-US" altLang="zh-CN" sz="800" b="0" i="0">
                          <a:solidFill>
                            <a:srgbClr val="000000"/>
                          </a:solidFill>
                          <a:latin typeface="微软雅黑" panose="020B0503020204020204" pitchFamily="34" charset="-122"/>
                          <a:ea typeface="微软雅黑" panose="020B0503020204020204" pitchFamily="34" charset="-122"/>
                        </a:rPr>
                        <a:t>PCCM</a:t>
                      </a:r>
                      <a:r>
                        <a:rPr lang="zh-CN" altLang="en-US" sz="800" b="0" i="0">
                          <a:solidFill>
                            <a:srgbClr val="000000"/>
                          </a:solidFill>
                          <a:latin typeface="微软雅黑" panose="020B0503020204020204" pitchFamily="34" charset="-122"/>
                          <a:ea typeface="微软雅黑" panose="020B0503020204020204" pitchFamily="34" charset="-122"/>
                        </a:rPr>
                        <a:t>医师参与，以过去</a:t>
                      </a:r>
                      <a:r>
                        <a:rPr lang="en-US" altLang="zh-CN" sz="800" b="0" i="0">
                          <a:solidFill>
                            <a:srgbClr val="000000"/>
                          </a:solidFill>
                          <a:latin typeface="微软雅黑" panose="020B0503020204020204" pitchFamily="34" charset="-122"/>
                          <a:ea typeface="微软雅黑" panose="020B0503020204020204" pitchFamily="34" charset="-122"/>
                        </a:rPr>
                        <a:t>1</a:t>
                      </a:r>
                      <a:r>
                        <a:rPr lang="zh-CN" altLang="en-US" sz="800" b="0" i="0">
                          <a:solidFill>
                            <a:srgbClr val="000000"/>
                          </a:solidFill>
                          <a:latin typeface="微软雅黑" panose="020B0503020204020204" pitchFamily="34" charset="-122"/>
                          <a:ea typeface="微软雅黑" panose="020B0503020204020204" pitchFamily="34" charset="-122"/>
                        </a:rPr>
                        <a:t>年的住</a:t>
                      </a:r>
                      <a:r>
                        <a:rPr lang="en-US" altLang="zh-CN" sz="800" b="0" i="0">
                          <a:solidFill>
                            <a:srgbClr val="000000"/>
                          </a:solidFill>
                          <a:latin typeface="微软雅黑" panose="020B0503020204020204" pitchFamily="34" charset="-122"/>
                          <a:ea typeface="微软雅黑" panose="020B0503020204020204" pitchFamily="34" charset="-122"/>
                        </a:rPr>
                        <a:t>MICU</a:t>
                      </a:r>
                      <a:r>
                        <a:rPr lang="zh-CN" altLang="en-US" sz="800" b="0" i="0">
                          <a:solidFill>
                            <a:srgbClr val="000000"/>
                          </a:solidFill>
                          <a:latin typeface="微软雅黑" panose="020B0503020204020204" pitchFamily="34" charset="-122"/>
                          <a:ea typeface="微软雅黑" panose="020B0503020204020204" pitchFamily="34" charset="-122"/>
                        </a:rPr>
                        <a:t>患者的出院主要诊断、</a:t>
                      </a:r>
                      <a:r>
                        <a:rPr lang="en-US" altLang="zh-CN" sz="800" b="0" i="0">
                          <a:solidFill>
                            <a:srgbClr val="000000"/>
                          </a:solidFill>
                          <a:latin typeface="微软雅黑" panose="020B0503020204020204" pitchFamily="34" charset="-122"/>
                          <a:ea typeface="微软雅黑" panose="020B0503020204020204" pitchFamily="34" charset="-122"/>
                        </a:rPr>
                        <a:t>PCCM</a:t>
                      </a:r>
                      <a:r>
                        <a:rPr lang="zh-CN" altLang="en-US" sz="800" b="0" i="0">
                          <a:solidFill>
                            <a:srgbClr val="000000"/>
                          </a:solidFill>
                          <a:latin typeface="微软雅黑" panose="020B0503020204020204" pitchFamily="34" charset="-122"/>
                          <a:ea typeface="微软雅黑" panose="020B0503020204020204" pitchFamily="34" charset="-122"/>
                        </a:rPr>
                        <a:t>医师电子和手工签名来衡量。</a:t>
                      </a:r>
                      <a:endParaRPr lang="zh-CN" altLang="en-US" sz="800" b="0"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a:txBody>
                    <a:bodyPr/>
                    <a:p>
                      <a:pPr algn="l" fontAlgn="ctr"/>
                      <a:r>
                        <a:rPr lang="en-US" altLang="zh-CN" sz="800" b="0" i="0">
                          <a:solidFill>
                            <a:srgbClr val="000000"/>
                          </a:solidFill>
                          <a:latin typeface="微软雅黑" panose="020B0503020204020204" pitchFamily="34" charset="-122"/>
                          <a:ea typeface="微软雅黑" panose="020B0503020204020204" pitchFamily="34" charset="-122"/>
                        </a:rPr>
                        <a:t>1</a:t>
                      </a:r>
                      <a:r>
                        <a:rPr lang="zh-CN" altLang="en-US" sz="800" b="0" i="0">
                          <a:solidFill>
                            <a:srgbClr val="000000"/>
                          </a:solidFill>
                          <a:latin typeface="微软雅黑" panose="020B0503020204020204" pitchFamily="34" charset="-122"/>
                          <a:ea typeface="微软雅黑" panose="020B0503020204020204" pitchFamily="34" charset="-122"/>
                        </a:rPr>
                        <a:t>、上传有</a:t>
                      </a:r>
                      <a:r>
                        <a:rPr lang="en-US" altLang="zh-CN" sz="800" b="0" i="0">
                          <a:solidFill>
                            <a:srgbClr val="000000"/>
                          </a:solidFill>
                          <a:latin typeface="微软雅黑" panose="020B0503020204020204" pitchFamily="34" charset="-122"/>
                          <a:ea typeface="微软雅黑" panose="020B0503020204020204" pitchFamily="34" charset="-122"/>
                        </a:rPr>
                        <a:t>MICU/RICU</a:t>
                      </a:r>
                      <a:r>
                        <a:rPr lang="zh-CN" altLang="en-US" sz="800" b="0" i="0">
                          <a:solidFill>
                            <a:srgbClr val="000000"/>
                          </a:solidFill>
                          <a:latin typeface="微软雅黑" panose="020B0503020204020204" pitchFamily="34" charset="-122"/>
                          <a:ea typeface="微软雅黑" panose="020B0503020204020204" pitchFamily="34" charset="-122"/>
                        </a:rPr>
                        <a:t>挂牌、内部照片以及医生工作排班表；如为</a:t>
                      </a:r>
                      <a:r>
                        <a:rPr lang="en-US" altLang="zh-CN" sz="800" b="0" i="0">
                          <a:solidFill>
                            <a:srgbClr val="000000"/>
                          </a:solidFill>
                          <a:latin typeface="微软雅黑" panose="020B0503020204020204" pitchFamily="34" charset="-122"/>
                          <a:ea typeface="微软雅黑" panose="020B0503020204020204" pitchFamily="34" charset="-122"/>
                        </a:rPr>
                        <a:t>MICU</a:t>
                      </a:r>
                      <a:r>
                        <a:rPr lang="zh-CN" altLang="en-US" sz="800" b="0" i="0">
                          <a:solidFill>
                            <a:srgbClr val="000000"/>
                          </a:solidFill>
                          <a:latin typeface="微软雅黑" panose="020B0503020204020204" pitchFamily="34" charset="-122"/>
                          <a:ea typeface="微软雅黑" panose="020B0503020204020204" pitchFamily="34" charset="-122"/>
                        </a:rPr>
                        <a:t>，除上述要求外，还需上传归属于</a:t>
                      </a:r>
                      <a:r>
                        <a:rPr lang="en-US" altLang="zh-CN" sz="800" b="0" i="0">
                          <a:solidFill>
                            <a:srgbClr val="000000"/>
                          </a:solidFill>
                          <a:latin typeface="微软雅黑" panose="020B0503020204020204" pitchFamily="34" charset="-122"/>
                          <a:ea typeface="微软雅黑" panose="020B0503020204020204" pitchFamily="34" charset="-122"/>
                        </a:rPr>
                        <a:t>PCCM</a:t>
                      </a:r>
                      <a:r>
                        <a:rPr lang="zh-CN" altLang="en-US" sz="800" b="0" i="0">
                          <a:solidFill>
                            <a:srgbClr val="000000"/>
                          </a:solidFill>
                          <a:latin typeface="微软雅黑" panose="020B0503020204020204" pitchFamily="34" charset="-122"/>
                          <a:ea typeface="微软雅黑" panose="020B0503020204020204" pitchFamily="34" charset="-122"/>
                        </a:rPr>
                        <a:t>科的床位证明，过去</a:t>
                      </a:r>
                      <a:r>
                        <a:rPr lang="en-US" altLang="zh-CN" sz="800" b="0" i="0">
                          <a:solidFill>
                            <a:srgbClr val="000000"/>
                          </a:solidFill>
                          <a:latin typeface="微软雅黑" panose="020B0503020204020204" pitchFamily="34" charset="-122"/>
                          <a:ea typeface="微软雅黑" panose="020B0503020204020204" pitchFamily="34" charset="-122"/>
                        </a:rPr>
                        <a:t>1</a:t>
                      </a:r>
                      <a:r>
                        <a:rPr lang="zh-CN" altLang="en-US" sz="800" b="0" i="0">
                          <a:solidFill>
                            <a:srgbClr val="000000"/>
                          </a:solidFill>
                          <a:latin typeface="微软雅黑" panose="020B0503020204020204" pitchFamily="34" charset="-122"/>
                          <a:ea typeface="微软雅黑" panose="020B0503020204020204" pitchFamily="34" charset="-122"/>
                        </a:rPr>
                        <a:t>年（认定当年或前一年）呼吸重症患者的姓名及病人号以及出院主要诊断、</a:t>
                      </a:r>
                      <a:r>
                        <a:rPr lang="en-US" altLang="zh-CN" sz="800" b="0" i="0">
                          <a:solidFill>
                            <a:srgbClr val="000000"/>
                          </a:solidFill>
                          <a:latin typeface="微软雅黑" panose="020B0503020204020204" pitchFamily="34" charset="-122"/>
                          <a:ea typeface="微软雅黑" panose="020B0503020204020204" pitchFamily="34" charset="-122"/>
                        </a:rPr>
                        <a:t>PCCM</a:t>
                      </a:r>
                      <a:r>
                        <a:rPr lang="zh-CN" altLang="en-US" sz="800" b="0" i="0">
                          <a:solidFill>
                            <a:srgbClr val="000000"/>
                          </a:solidFill>
                          <a:latin typeface="微软雅黑" panose="020B0503020204020204" pitchFamily="34" charset="-122"/>
                          <a:ea typeface="微软雅黑" panose="020B0503020204020204" pitchFamily="34" charset="-122"/>
                        </a:rPr>
                        <a:t>医师电子和手工签名出院小结</a:t>
                      </a:r>
                      <a:r>
                        <a:rPr lang="en-US" altLang="zh-CN" sz="800" b="0" i="0">
                          <a:solidFill>
                            <a:srgbClr val="000000"/>
                          </a:solidFill>
                          <a:latin typeface="微软雅黑" panose="020B0503020204020204" pitchFamily="34" charset="-122"/>
                          <a:ea typeface="微软雅黑" panose="020B0503020204020204" pitchFamily="34" charset="-122"/>
                        </a:rPr>
                        <a:t>5</a:t>
                      </a:r>
                      <a:r>
                        <a:rPr lang="zh-CN" altLang="en-US" sz="800" b="0" i="0">
                          <a:solidFill>
                            <a:srgbClr val="000000"/>
                          </a:solidFill>
                          <a:latin typeface="微软雅黑" panose="020B0503020204020204" pitchFamily="34" charset="-122"/>
                          <a:ea typeface="微软雅黑" panose="020B0503020204020204" pitchFamily="34" charset="-122"/>
                        </a:rPr>
                        <a:t>份。</a:t>
                      </a:r>
                      <a:endParaRPr lang="zh-CN" altLang="en-US" sz="800" b="0"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9E1F2"/>
                    </a:solidFill>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6" name="表格 9"/>
          <p:cNvGraphicFramePr/>
          <p:nvPr/>
        </p:nvGraphicFramePr>
        <p:xfrm>
          <a:off x="789527" y="768500"/>
          <a:ext cx="7217049" cy="3873023"/>
        </p:xfrm>
        <a:graphic>
          <a:graphicData uri="http://schemas.openxmlformats.org/drawingml/2006/table">
            <a:tbl>
              <a:tblPr firstRow="1" bandRow="1">
                <a:tableStyleId>{5C22544A-7EE6-4342-B048-85BDC9FD1C3A}</a:tableStyleId>
              </a:tblPr>
              <a:tblGrid>
                <a:gridCol w="1446442"/>
                <a:gridCol w="3850856"/>
                <a:gridCol w="1919751"/>
              </a:tblGrid>
              <a:tr h="397460">
                <a:tc>
                  <a:txBody>
                    <a:bodyPr/>
                    <a:p>
                      <a:pPr algn="ctr">
                        <a:spcAft>
                          <a:spcPts val="0"/>
                        </a:spcAft>
                      </a:pPr>
                      <a:r>
                        <a:rPr lang="zh-CN" altLang="en-US" sz="1400" b="1" kern="100" dirty="0">
                          <a:effectLst/>
                          <a:latin typeface="+mn-ea"/>
                          <a:ea typeface="+mn-ea"/>
                        </a:rPr>
                        <a:t>时长</a:t>
                      </a:r>
                      <a:endParaRPr lang="en-US" sz="1400" b="1" kern="100" dirty="0">
                        <a:solidFill>
                          <a:schemeClr val="bg1"/>
                        </a:solidFill>
                        <a:effectLst/>
                        <a:latin typeface="+mn-ea"/>
                        <a:ea typeface="+mn-ea"/>
                        <a:cs typeface="Times New Roman" panose="02020603050405020304" pitchFamily="18" charset="0"/>
                      </a:endParaRPr>
                    </a:p>
                  </a:txBody>
                  <a:tcPr marL="51435" marR="51435" marT="0" marB="0" anchor="ctr">
                    <a:solidFill>
                      <a:srgbClr val="A60000"/>
                    </a:solidFill>
                  </a:tcPr>
                </a:tc>
                <a:tc>
                  <a:txBody>
                    <a:bodyPr/>
                    <a:p>
                      <a:pPr algn="ctr">
                        <a:spcAft>
                          <a:spcPts val="0"/>
                        </a:spcAft>
                      </a:pPr>
                      <a:r>
                        <a:rPr lang="zh-CN" sz="1400" b="1" kern="100" dirty="0">
                          <a:effectLst/>
                          <a:latin typeface="+mn-ea"/>
                          <a:ea typeface="+mn-ea"/>
                        </a:rPr>
                        <a:t>具体内容</a:t>
                      </a:r>
                      <a:endParaRPr lang="en-US" sz="1400" b="1" kern="100" dirty="0">
                        <a:solidFill>
                          <a:schemeClr val="bg1"/>
                        </a:solidFill>
                        <a:effectLst/>
                        <a:latin typeface="+mn-ea"/>
                        <a:ea typeface="+mn-ea"/>
                        <a:cs typeface="Times New Roman" panose="02020603050405020304" pitchFamily="18" charset="0"/>
                      </a:endParaRPr>
                    </a:p>
                  </a:txBody>
                  <a:tcPr marL="51435" marR="51435" marT="0" marB="0" anchor="ctr">
                    <a:solidFill>
                      <a:srgbClr val="A60000"/>
                    </a:solidFill>
                  </a:tcPr>
                </a:tc>
                <a:tc>
                  <a:txBody>
                    <a:bodyPr/>
                    <a:p>
                      <a:pPr algn="ctr">
                        <a:spcAft>
                          <a:spcPts val="0"/>
                        </a:spcAft>
                      </a:pPr>
                      <a:r>
                        <a:rPr lang="zh-CN" altLang="en-US" sz="1400" b="1" kern="100" dirty="0">
                          <a:effectLst/>
                          <a:latin typeface="+mn-ea"/>
                          <a:ea typeface="+mn-ea"/>
                        </a:rPr>
                        <a:t>讲者</a:t>
                      </a:r>
                      <a:endParaRPr lang="en-US" sz="1400" b="1" kern="100" dirty="0">
                        <a:solidFill>
                          <a:schemeClr val="bg1"/>
                        </a:solidFill>
                        <a:effectLst/>
                        <a:latin typeface="+mn-ea"/>
                        <a:ea typeface="+mn-ea"/>
                        <a:cs typeface="Times New Roman" panose="02020603050405020304" pitchFamily="18" charset="0"/>
                      </a:endParaRPr>
                    </a:p>
                  </a:txBody>
                  <a:tcPr marL="51435" marR="51435" marT="0" marB="0" anchor="ctr">
                    <a:solidFill>
                      <a:srgbClr val="A60000"/>
                    </a:solidFill>
                  </a:tcPr>
                </a:tc>
              </a:tr>
              <a:tr h="381756">
                <a:tc gridSpan="3">
                  <a:txBody>
                    <a:bodyPr/>
                    <a:p>
                      <a:pPr marL="0" marR="0" lvl="0" indent="0" algn="ctr" defTabSz="457200" rtl="0" eaLnBrk="1" fontAlgn="auto" latinLnBrk="0" hangingPunct="1">
                        <a:lnSpc>
                          <a:spcPct val="100000"/>
                        </a:lnSpc>
                        <a:spcBef>
                          <a:spcPts val="0"/>
                        </a:spcBef>
                        <a:spcAft>
                          <a:spcPts val="0"/>
                        </a:spcAft>
                        <a:buClrTx/>
                        <a:buSzTx/>
                        <a:buFontTx/>
                        <a:buNone/>
                        <a:defRPr/>
                      </a:pPr>
                      <a:r>
                        <a:rPr lang="zh-CN" altLang="en-US" sz="1400" b="1" kern="100" dirty="0">
                          <a:effectLst/>
                          <a:latin typeface="微软雅黑" panose="020B0503020204020204" pitchFamily="34" charset="-122"/>
                          <a:ea typeface="微软雅黑" panose="020B0503020204020204" pitchFamily="34" charset="-122"/>
                          <a:sym typeface="+mn-ea"/>
                        </a:rPr>
                        <a:t>线上</a:t>
                      </a:r>
                      <a:r>
                        <a:rPr lang="en-US" altLang="zh-CN" sz="1400" b="1" kern="100" dirty="0">
                          <a:effectLst/>
                          <a:latin typeface="微软雅黑" panose="020B0503020204020204" pitchFamily="34" charset="-122"/>
                          <a:ea typeface="微软雅黑" panose="020B0503020204020204" pitchFamily="34" charset="-122"/>
                          <a:sym typeface="+mn-ea"/>
                        </a:rPr>
                        <a:t>/</a:t>
                      </a:r>
                      <a:r>
                        <a:rPr lang="zh-CN" altLang="en-US" sz="1400" b="1" kern="100" dirty="0">
                          <a:effectLst/>
                          <a:latin typeface="微软雅黑" panose="020B0503020204020204" pitchFamily="34" charset="-122"/>
                          <a:ea typeface="微软雅黑" panose="020B0503020204020204" pitchFamily="34" charset="-122"/>
                          <a:sym typeface="+mn-ea"/>
                        </a:rPr>
                        <a:t>线下主持人：指导专家组组长</a:t>
                      </a:r>
                      <a:endParaRPr lang="zh-CN" altLang="en-US" sz="1400" b="1" dirty="0">
                        <a:latin typeface="+mn-ea"/>
                        <a:ea typeface="+mn-ea"/>
                      </a:endParaRPr>
                    </a:p>
                  </a:txBody>
                  <a:tcPr>
                    <a:solidFill>
                      <a:schemeClr val="bg1">
                        <a:lumMod val="85000"/>
                      </a:schemeClr>
                    </a:solidFill>
                  </a:tcPr>
                </a:tc>
                <a:tc hMerge="1">
                  <a:tcPr/>
                </a:tc>
                <a:tc hMerge="1">
                  <a:tcPr>
                    <a:solidFill>
                      <a:schemeClr val="bg1">
                        <a:lumMod val="85000"/>
                      </a:schemeClr>
                    </a:solidFill>
                  </a:tcPr>
                </a:tc>
              </a:tr>
              <a:tr h="381756">
                <a:tc>
                  <a:txBody>
                    <a:bodyPr/>
                    <a:p>
                      <a:pPr algn="ctr">
                        <a:spcAft>
                          <a:spcPts val="0"/>
                        </a:spcAft>
                      </a:pPr>
                      <a:r>
                        <a:rPr lang="en-US" altLang="zh-CN" sz="1400" b="0" kern="100" dirty="0">
                          <a:effectLst/>
                          <a:latin typeface="+mn-ea"/>
                          <a:ea typeface="+mn-ea"/>
                        </a:rPr>
                        <a:t>5’</a:t>
                      </a:r>
                      <a:endParaRPr lang="en-US" sz="1400" b="0" kern="100" dirty="0">
                        <a:effectLst/>
                        <a:latin typeface="+mn-ea"/>
                        <a:ea typeface="+mn-ea"/>
                        <a:cs typeface="Times New Roman" panose="02020603050405020304" pitchFamily="18" charset="0"/>
                      </a:endParaRPr>
                    </a:p>
                  </a:txBody>
                  <a:tcPr marL="51435" marR="51435" marT="0" marB="0" anchor="ctr">
                    <a:solidFill>
                      <a:schemeClr val="bg1">
                        <a:lumMod val="95000"/>
                      </a:schemeClr>
                    </a:solidFill>
                  </a:tcPr>
                </a:tc>
                <a:tc>
                  <a:txBody>
                    <a:bodyPr/>
                    <a:p>
                      <a:pPr algn="ctr">
                        <a:spcAft>
                          <a:spcPts val="0"/>
                        </a:spcAft>
                      </a:pPr>
                      <a:r>
                        <a:rPr lang="zh-CN" altLang="zh-CN" sz="1400" b="0" kern="100" dirty="0">
                          <a:effectLst/>
                          <a:latin typeface="+mn-ea"/>
                          <a:ea typeface="+mn-ea"/>
                        </a:rPr>
                        <a:t>指导专家致辞、介绍复审要求</a:t>
                      </a:r>
                      <a:endParaRPr lang="en-US" sz="1400" b="0" kern="100" dirty="0">
                        <a:effectLst/>
                        <a:latin typeface="+mn-ea"/>
                        <a:ea typeface="+mn-ea"/>
                        <a:cs typeface="Times New Roman" panose="02020603050405020304" pitchFamily="18" charset="0"/>
                      </a:endParaRPr>
                    </a:p>
                  </a:txBody>
                  <a:tcPr marL="51435" marR="51435" marT="0" marB="0" anchor="ctr">
                    <a:solidFill>
                      <a:schemeClr val="bg1">
                        <a:lumMod val="95000"/>
                      </a:schemeClr>
                    </a:solidFill>
                  </a:tcPr>
                </a:tc>
                <a:tc>
                  <a:txBody>
                    <a:bodyPr/>
                    <a:p>
                      <a:pPr marL="0" marR="0" lvl="0" indent="0" algn="ctr" defTabSz="457200" rtl="0" eaLnBrk="1" fontAlgn="auto" latinLnBrk="0" hangingPunct="1">
                        <a:lnSpc>
                          <a:spcPct val="100000"/>
                        </a:lnSpc>
                        <a:spcBef>
                          <a:spcPts val="0"/>
                        </a:spcBef>
                        <a:spcAft>
                          <a:spcPts val="0"/>
                        </a:spcAft>
                        <a:buClrTx/>
                        <a:buSzTx/>
                        <a:buFontTx/>
                        <a:buNone/>
                        <a:defRPr/>
                      </a:pPr>
                      <a:r>
                        <a:rPr lang="zh-CN" altLang="zh-CN" sz="1400" b="0" kern="100" dirty="0">
                          <a:effectLst/>
                          <a:latin typeface="+mn-ea"/>
                          <a:ea typeface="+mn-ea"/>
                        </a:rPr>
                        <a:t>指导专家组组长</a:t>
                      </a:r>
                      <a:endParaRPr lang="en-US" altLang="zh-CN" sz="1400" b="0" kern="100" dirty="0">
                        <a:effectLst/>
                        <a:latin typeface="+mn-ea"/>
                        <a:ea typeface="+mn-ea"/>
                        <a:cs typeface="Times New Roman" panose="02020603050405020304" pitchFamily="18" charset="0"/>
                      </a:endParaRPr>
                    </a:p>
                  </a:txBody>
                  <a:tcPr marL="51435" marR="51435" marT="0" marB="0" anchor="ctr">
                    <a:solidFill>
                      <a:schemeClr val="bg1">
                        <a:lumMod val="95000"/>
                      </a:schemeClr>
                    </a:solidFill>
                  </a:tcPr>
                </a:tc>
              </a:tr>
              <a:tr h="381756">
                <a:tc>
                  <a:txBody>
                    <a:bodyPr/>
                    <a:p>
                      <a:pPr algn="ctr">
                        <a:spcAft>
                          <a:spcPts val="0"/>
                        </a:spcAft>
                      </a:pPr>
                      <a:r>
                        <a:rPr lang="en-US" altLang="zh-CN" sz="1400" b="0" kern="100" dirty="0">
                          <a:effectLst/>
                          <a:latin typeface="+mn-ea"/>
                          <a:ea typeface="+mn-ea"/>
                        </a:rPr>
                        <a:t>5’</a:t>
                      </a:r>
                      <a:endParaRPr lang="en-US" sz="1400" b="0" kern="100" dirty="0">
                        <a:effectLst/>
                        <a:latin typeface="+mn-ea"/>
                        <a:ea typeface="+mn-ea"/>
                        <a:cs typeface="Times New Roman" panose="02020603050405020304" pitchFamily="18" charset="0"/>
                      </a:endParaRPr>
                    </a:p>
                  </a:txBody>
                  <a:tcPr marL="51435" marR="51435" marT="0" marB="0" anchor="ctr">
                    <a:solidFill>
                      <a:srgbClr val="D9D9D9"/>
                    </a:solidFill>
                  </a:tcPr>
                </a:tc>
                <a:tc>
                  <a:txBody>
                    <a:bodyPr/>
                    <a:p>
                      <a:pPr algn="ctr">
                        <a:spcAft>
                          <a:spcPts val="0"/>
                        </a:spcAft>
                      </a:pPr>
                      <a:r>
                        <a:rPr lang="zh-CN" altLang="zh-CN" sz="1400" b="0" kern="100" dirty="0">
                          <a:effectLst/>
                          <a:latin typeface="+mn-ea"/>
                          <a:ea typeface="+mn-ea"/>
                        </a:rPr>
                        <a:t>医院领导致辞</a:t>
                      </a:r>
                      <a:endParaRPr lang="en-US" sz="1400" b="0" kern="100" dirty="0">
                        <a:effectLst/>
                        <a:latin typeface="+mn-ea"/>
                        <a:ea typeface="+mn-ea"/>
                        <a:cs typeface="Times New Roman" panose="02020603050405020304" pitchFamily="18" charset="0"/>
                      </a:endParaRPr>
                    </a:p>
                  </a:txBody>
                  <a:tcPr marL="51435" marR="51435" marT="0" marB="0" anchor="ctr">
                    <a:solidFill>
                      <a:srgbClr val="D9D9D9"/>
                    </a:solidFill>
                  </a:tcPr>
                </a:tc>
                <a:tc>
                  <a:txBody>
                    <a:bodyPr/>
                    <a:p>
                      <a:pPr marL="0" marR="0" lvl="0" indent="0" algn="ctr" defTabSz="457200" rtl="0" eaLnBrk="1" fontAlgn="auto" latinLnBrk="0" hangingPunct="1">
                        <a:lnSpc>
                          <a:spcPct val="100000"/>
                        </a:lnSpc>
                        <a:spcBef>
                          <a:spcPts val="0"/>
                        </a:spcBef>
                        <a:spcAft>
                          <a:spcPts val="0"/>
                        </a:spcAft>
                        <a:buClrTx/>
                        <a:buSzTx/>
                        <a:buFontTx/>
                        <a:buNone/>
                        <a:defRPr/>
                      </a:pPr>
                      <a:r>
                        <a:rPr lang="zh-CN" altLang="zh-CN" sz="1400" b="0" kern="100" dirty="0">
                          <a:effectLst/>
                          <a:latin typeface="+mn-ea"/>
                          <a:ea typeface="+mn-ea"/>
                        </a:rPr>
                        <a:t>院领导</a:t>
                      </a:r>
                      <a:endParaRPr lang="en-US" sz="1400" b="0" kern="100" dirty="0">
                        <a:effectLst/>
                        <a:latin typeface="+mn-ea"/>
                        <a:ea typeface="+mn-ea"/>
                        <a:cs typeface="Times New Roman" panose="02020603050405020304" pitchFamily="18" charset="0"/>
                      </a:endParaRPr>
                    </a:p>
                  </a:txBody>
                  <a:tcPr marL="51435" marR="51435" marT="0" marB="0" anchor="ctr">
                    <a:solidFill>
                      <a:srgbClr val="D9D9D9"/>
                    </a:solidFill>
                  </a:tcPr>
                </a:tc>
              </a:tr>
              <a:tr h="421515">
                <a:tc>
                  <a:txBody>
                    <a:bodyPr/>
                    <a:p>
                      <a:pPr algn="ctr">
                        <a:spcAft>
                          <a:spcPts val="0"/>
                        </a:spcAft>
                      </a:pPr>
                      <a:r>
                        <a:rPr lang="en-US" altLang="zh-CN" sz="1400" b="0" kern="100" dirty="0">
                          <a:effectLst/>
                          <a:latin typeface="+mn-ea"/>
                          <a:ea typeface="+mn-ea"/>
                        </a:rPr>
                        <a:t>20’</a:t>
                      </a:r>
                      <a:endParaRPr lang="en-US" sz="1400" b="0" kern="100" dirty="0">
                        <a:effectLst/>
                        <a:latin typeface="+mn-ea"/>
                        <a:ea typeface="+mn-ea"/>
                        <a:cs typeface="Times New Roman" panose="02020603050405020304" pitchFamily="18" charset="0"/>
                      </a:endParaRPr>
                    </a:p>
                  </a:txBody>
                  <a:tcPr marL="51435" marR="51435" marT="0" marB="0" anchor="ctr">
                    <a:solidFill>
                      <a:schemeClr val="bg1">
                        <a:lumMod val="95000"/>
                      </a:schemeClr>
                    </a:solidFill>
                  </a:tcPr>
                </a:tc>
                <a:tc>
                  <a:txBody>
                    <a:bodyPr/>
                    <a:p>
                      <a:pPr algn="ctr">
                        <a:spcAft>
                          <a:spcPts val="0"/>
                        </a:spcAft>
                      </a:pPr>
                      <a:r>
                        <a:rPr lang="en-US" sz="1400" b="0" kern="100" dirty="0">
                          <a:effectLst/>
                          <a:latin typeface="+mn-ea"/>
                          <a:ea typeface="+mn-ea"/>
                        </a:rPr>
                        <a:t>PCCM</a:t>
                      </a:r>
                      <a:r>
                        <a:rPr lang="zh-CN" sz="1400" b="0" kern="100" dirty="0">
                          <a:effectLst/>
                          <a:latin typeface="+mn-ea"/>
                          <a:ea typeface="+mn-ea"/>
                        </a:rPr>
                        <a:t>科规范化建设复审情况</a:t>
                      </a:r>
                      <a:r>
                        <a:rPr lang="zh-CN" altLang="en-US" sz="1400" b="0" kern="100" dirty="0">
                          <a:effectLst/>
                          <a:latin typeface="+mn-ea"/>
                          <a:ea typeface="+mn-ea"/>
                        </a:rPr>
                        <a:t>汇报</a:t>
                      </a:r>
                      <a:endParaRPr lang="en-US" sz="1400" b="0" kern="100" dirty="0">
                        <a:effectLst/>
                        <a:latin typeface="+mn-ea"/>
                        <a:ea typeface="+mn-ea"/>
                        <a:cs typeface="Times New Roman" panose="02020603050405020304" pitchFamily="18" charset="0"/>
                      </a:endParaRPr>
                    </a:p>
                  </a:txBody>
                  <a:tcPr marL="51435" marR="51435" marT="0" marB="0" anchor="ctr">
                    <a:solidFill>
                      <a:schemeClr val="bg1">
                        <a:lumMod val="95000"/>
                      </a:schemeClr>
                    </a:solidFill>
                  </a:tcPr>
                </a:tc>
                <a:tc>
                  <a:txBody>
                    <a:bodyPr/>
                    <a:p>
                      <a:pPr algn="ctr">
                        <a:spcAft>
                          <a:spcPts val="0"/>
                        </a:spcAft>
                      </a:pPr>
                      <a:r>
                        <a:rPr lang="zh-CN" sz="1400" b="0" kern="100" dirty="0">
                          <a:effectLst/>
                          <a:latin typeface="+mn-ea"/>
                          <a:ea typeface="+mn-ea"/>
                        </a:rPr>
                        <a:t>科室主任</a:t>
                      </a:r>
                      <a:endParaRPr lang="en-US" sz="1400" b="0" kern="100" dirty="0">
                        <a:effectLst/>
                        <a:latin typeface="+mn-ea"/>
                        <a:ea typeface="+mn-ea"/>
                        <a:cs typeface="Times New Roman" panose="02020603050405020304" pitchFamily="18" charset="0"/>
                      </a:endParaRPr>
                    </a:p>
                  </a:txBody>
                  <a:tcPr marL="51435" marR="51435" marT="0" marB="0" anchor="ctr">
                    <a:solidFill>
                      <a:schemeClr val="bg1">
                        <a:lumMod val="95000"/>
                      </a:schemeClr>
                    </a:solidFill>
                  </a:tcPr>
                </a:tc>
              </a:tr>
              <a:tr h="381756">
                <a:tc>
                  <a:txBody>
                    <a:bodyPr/>
                    <a:p>
                      <a:pPr marL="133350" marR="0" lvl="0" indent="-133350" algn="ctr" defTabSz="457200" rtl="0" eaLnBrk="1" fontAlgn="auto" latinLnBrk="0" hangingPunct="1">
                        <a:lnSpc>
                          <a:spcPct val="100000"/>
                        </a:lnSpc>
                        <a:spcBef>
                          <a:spcPts val="0"/>
                        </a:spcBef>
                        <a:spcAft>
                          <a:spcPts val="0"/>
                        </a:spcAft>
                        <a:buClrTx/>
                        <a:buSzTx/>
                        <a:buFontTx/>
                        <a:buNone/>
                        <a:defRPr/>
                      </a:pPr>
                      <a:r>
                        <a:rPr lang="en-US" altLang="zh-CN" sz="1400" b="0" kern="100" dirty="0">
                          <a:effectLst/>
                          <a:latin typeface="+mn-ea"/>
                          <a:ea typeface="+mn-ea"/>
                        </a:rPr>
                        <a:t>10’</a:t>
                      </a:r>
                      <a:endParaRPr lang="en-US" sz="1400" b="0" kern="100" dirty="0">
                        <a:effectLst/>
                        <a:latin typeface="+mn-ea"/>
                        <a:ea typeface="+mn-ea"/>
                        <a:cs typeface="Times New Roman" panose="02020603050405020304" pitchFamily="18" charset="0"/>
                      </a:endParaRPr>
                    </a:p>
                  </a:txBody>
                  <a:tcPr marL="51435" marR="51435" marT="0" marB="0" anchor="ctr">
                    <a:solidFill>
                      <a:srgbClr val="D9D9D9"/>
                    </a:solidFill>
                  </a:tcPr>
                </a:tc>
                <a:tc>
                  <a:txBody>
                    <a:bodyPr/>
                    <a:p>
                      <a:pPr marL="133350" marR="0" lvl="0" indent="-133350" algn="ctr" defTabSz="457200" rtl="0" eaLnBrk="1" fontAlgn="auto" latinLnBrk="0" hangingPunct="1">
                        <a:lnSpc>
                          <a:spcPct val="100000"/>
                        </a:lnSpc>
                        <a:spcBef>
                          <a:spcPts val="0"/>
                        </a:spcBef>
                        <a:spcAft>
                          <a:spcPts val="0"/>
                        </a:spcAft>
                        <a:buClrTx/>
                        <a:buSzTx/>
                        <a:buFontTx/>
                        <a:buNone/>
                        <a:defRPr/>
                      </a:pPr>
                      <a:r>
                        <a:rPr lang="zh-CN" altLang="en-US" sz="1400" b="0" kern="100" dirty="0">
                          <a:effectLst/>
                          <a:latin typeface="+mn-ea"/>
                          <a:ea typeface="+mn-ea"/>
                        </a:rPr>
                        <a:t>提问</a:t>
                      </a:r>
                      <a:endParaRPr lang="en-US" sz="1400" b="0" kern="100" dirty="0">
                        <a:effectLst/>
                        <a:latin typeface="+mn-ea"/>
                        <a:ea typeface="+mn-ea"/>
                        <a:cs typeface="Times New Roman" panose="02020603050405020304" pitchFamily="18" charset="0"/>
                      </a:endParaRPr>
                    </a:p>
                  </a:txBody>
                  <a:tcPr marL="51435" marR="51435" marT="0" marB="0" anchor="ctr">
                    <a:solidFill>
                      <a:srgbClr val="D9D9D9"/>
                    </a:solidFill>
                  </a:tcPr>
                </a:tc>
                <a:tc>
                  <a:txBody>
                    <a:bodyPr/>
                    <a:p>
                      <a:pPr marL="133350" indent="-133350" algn="ctr">
                        <a:spcAft>
                          <a:spcPts val="0"/>
                        </a:spcAft>
                      </a:pPr>
                      <a:r>
                        <a:rPr lang="zh-CN" altLang="zh-CN" sz="1400" b="0" kern="100" dirty="0">
                          <a:effectLst/>
                          <a:latin typeface="+mn-ea"/>
                          <a:ea typeface="+mn-ea"/>
                        </a:rPr>
                        <a:t>指导专家组</a:t>
                      </a:r>
                      <a:endParaRPr lang="en-US" sz="1400" b="0" kern="100" dirty="0">
                        <a:effectLst/>
                        <a:latin typeface="+mn-ea"/>
                        <a:ea typeface="+mn-ea"/>
                        <a:cs typeface="Times New Roman" panose="02020603050405020304" pitchFamily="18" charset="0"/>
                      </a:endParaRPr>
                    </a:p>
                  </a:txBody>
                  <a:tcPr marL="51435" marR="51435" marT="0" marB="0" anchor="ctr">
                    <a:solidFill>
                      <a:srgbClr val="D9D9D9"/>
                    </a:solidFill>
                  </a:tcPr>
                </a:tc>
              </a:tr>
              <a:tr h="381756">
                <a:tc>
                  <a:txBody>
                    <a:bodyPr/>
                    <a:p>
                      <a:pPr marL="133350" indent="-133350" algn="ctr">
                        <a:spcAft>
                          <a:spcPts val="0"/>
                        </a:spcAft>
                      </a:pPr>
                      <a:r>
                        <a:rPr lang="en-US" altLang="zh-CN" sz="1400" b="0" kern="100" dirty="0">
                          <a:effectLst/>
                          <a:latin typeface="+mn-ea"/>
                          <a:ea typeface="+mn-ea"/>
                        </a:rPr>
                        <a:t>60’</a:t>
                      </a:r>
                      <a:endParaRPr lang="en-US" sz="1400" b="0" kern="100" dirty="0">
                        <a:effectLst/>
                        <a:latin typeface="+mn-ea"/>
                        <a:ea typeface="+mn-ea"/>
                        <a:cs typeface="Times New Roman" panose="02020603050405020304" pitchFamily="18" charset="0"/>
                      </a:endParaRPr>
                    </a:p>
                  </a:txBody>
                  <a:tcPr marL="51435" marR="51435" marT="0" marB="0" anchor="ctr">
                    <a:solidFill>
                      <a:srgbClr val="F2F2F2"/>
                    </a:solidFill>
                  </a:tcPr>
                </a:tc>
                <a:tc>
                  <a:txBody>
                    <a:bodyPr/>
                    <a:p>
                      <a:pPr marL="133350" indent="-133350" algn="ctr">
                        <a:spcAft>
                          <a:spcPts val="0"/>
                        </a:spcAft>
                      </a:pPr>
                      <a:r>
                        <a:rPr lang="zh-CN" altLang="en-US" sz="1400" kern="100" dirty="0">
                          <a:effectLst/>
                          <a:latin typeface="微软雅黑" panose="020B0503020204020204" pitchFamily="34" charset="-122"/>
                          <a:ea typeface="微软雅黑" panose="020B0503020204020204" pitchFamily="34" charset="-122"/>
                          <a:sym typeface="+mn-ea"/>
                        </a:rPr>
                        <a:t>实地指导</a:t>
                      </a:r>
                      <a:r>
                        <a:rPr lang="zh-CN" altLang="en-US" sz="1200" kern="100" dirty="0">
                          <a:solidFill>
                            <a:schemeClr val="tx1"/>
                          </a:solidFill>
                          <a:effectLst/>
                          <a:latin typeface="微软雅黑" panose="020B0503020204020204" pitchFamily="34" charset="-122"/>
                          <a:ea typeface="微软雅黑" panose="020B0503020204020204" pitchFamily="34" charset="-122"/>
                          <a:sym typeface="+mn-ea"/>
                        </a:rPr>
                        <a:t>（</a:t>
                      </a:r>
                      <a:r>
                        <a:rPr lang="zh-CN" altLang="en-US" sz="1200" kern="100" dirty="0">
                          <a:solidFill>
                            <a:schemeClr val="tx1"/>
                          </a:solidFill>
                          <a:effectLst/>
                          <a:latin typeface="微软雅黑" panose="020B0503020204020204" pitchFamily="34" charset="-122"/>
                          <a:ea typeface="微软雅黑" panose="020B0503020204020204" pitchFamily="34" charset="-122"/>
                          <a:sym typeface="+mn-ea"/>
                        </a:rPr>
                        <a:t>十项准入现场</a:t>
                      </a:r>
                      <a:r>
                        <a:rPr lang="en-US" altLang="zh-CN" sz="1200" kern="100" dirty="0">
                          <a:solidFill>
                            <a:schemeClr val="tx1"/>
                          </a:solidFill>
                          <a:effectLst/>
                          <a:latin typeface="微软雅黑" panose="020B0503020204020204" pitchFamily="34" charset="-122"/>
                          <a:ea typeface="微软雅黑" panose="020B0503020204020204" pitchFamily="34" charset="-122"/>
                          <a:sym typeface="+mn-ea"/>
                        </a:rPr>
                        <a:t>/</a:t>
                      </a:r>
                      <a:r>
                        <a:rPr lang="zh-CN" altLang="en-US" sz="1200" kern="100" dirty="0">
                          <a:solidFill>
                            <a:schemeClr val="tx1"/>
                          </a:solidFill>
                          <a:effectLst/>
                          <a:latin typeface="微软雅黑" panose="020B0503020204020204" pitchFamily="34" charset="-122"/>
                          <a:ea typeface="微软雅黑" panose="020B0503020204020204" pitchFamily="34" charset="-122"/>
                          <a:sym typeface="+mn-ea"/>
                        </a:rPr>
                        <a:t>视频连线、病历</a:t>
                      </a:r>
                      <a:r>
                        <a:rPr lang="en-US" altLang="zh-CN" sz="1200" kern="100" dirty="0">
                          <a:solidFill>
                            <a:schemeClr val="tx1"/>
                          </a:solidFill>
                          <a:effectLst/>
                          <a:latin typeface="微软雅黑" panose="020B0503020204020204" pitchFamily="34" charset="-122"/>
                          <a:ea typeface="微软雅黑" panose="020B0503020204020204" pitchFamily="34" charset="-122"/>
                          <a:sym typeface="+mn-ea"/>
                        </a:rPr>
                        <a:t>/</a:t>
                      </a:r>
                      <a:r>
                        <a:rPr lang="zh-CN" altLang="en-US" sz="1200" kern="100" dirty="0">
                          <a:solidFill>
                            <a:schemeClr val="tx1"/>
                          </a:solidFill>
                          <a:effectLst/>
                          <a:latin typeface="微软雅黑" panose="020B0503020204020204" pitchFamily="34" charset="-122"/>
                          <a:ea typeface="微软雅黑" panose="020B0503020204020204" pitchFamily="34" charset="-122"/>
                          <a:sym typeface="+mn-ea"/>
                        </a:rPr>
                        <a:t>报告检查</a:t>
                      </a:r>
                      <a:r>
                        <a:rPr lang="zh-CN" altLang="en-US" sz="1200" kern="100" dirty="0">
                          <a:solidFill>
                            <a:schemeClr val="tx1"/>
                          </a:solidFill>
                          <a:effectLst/>
                          <a:latin typeface="微软雅黑" panose="020B0503020204020204" pitchFamily="34" charset="-122"/>
                          <a:ea typeface="微软雅黑" panose="020B0503020204020204" pitchFamily="34" charset="-122"/>
                          <a:sym typeface="+mn-ea"/>
                        </a:rPr>
                        <a:t>）</a:t>
                      </a:r>
                      <a:endParaRPr lang="zh-CN" altLang="en-US" sz="1200" b="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sym typeface="+mn-ea"/>
                      </a:endParaRPr>
                    </a:p>
                  </a:txBody>
                  <a:tcPr marL="51435" marR="51435" marT="0" marB="0" anchor="ctr">
                    <a:solidFill>
                      <a:srgbClr val="F2F2F2"/>
                    </a:solidFill>
                  </a:tcPr>
                </a:tc>
                <a:tc>
                  <a:txBody>
                    <a:bodyPr/>
                    <a:p>
                      <a:pPr marL="133350" indent="-133350" algn="ctr">
                        <a:spcAft>
                          <a:spcPts val="0"/>
                        </a:spcAft>
                      </a:pPr>
                      <a:r>
                        <a:rPr lang="zh-CN" altLang="zh-CN" sz="1400" b="0" kern="100" dirty="0">
                          <a:effectLst/>
                          <a:latin typeface="+mn-ea"/>
                          <a:ea typeface="+mn-ea"/>
                        </a:rPr>
                        <a:t>指导专家组</a:t>
                      </a:r>
                      <a:endParaRPr lang="en-US" sz="1400" b="0" kern="100" dirty="0">
                        <a:effectLst/>
                        <a:latin typeface="+mn-ea"/>
                        <a:ea typeface="+mn-ea"/>
                        <a:cs typeface="Times New Roman" panose="02020603050405020304" pitchFamily="18" charset="0"/>
                      </a:endParaRPr>
                    </a:p>
                  </a:txBody>
                  <a:tcPr marL="51435" marR="51435" marT="0" marB="0" anchor="ctr">
                    <a:solidFill>
                      <a:srgbClr val="F2F2F2"/>
                    </a:solidFill>
                  </a:tcPr>
                </a:tc>
              </a:tr>
              <a:tr h="381756">
                <a:tc>
                  <a:txBody>
                    <a:bodyPr/>
                    <a:p>
                      <a:pPr algn="ctr">
                        <a:spcAft>
                          <a:spcPts val="0"/>
                        </a:spcAft>
                      </a:pPr>
                      <a:r>
                        <a:rPr lang="en-US" altLang="zh-CN" sz="1400" b="0" kern="100" dirty="0">
                          <a:effectLst/>
                          <a:latin typeface="+mn-ea"/>
                          <a:ea typeface="+mn-ea"/>
                        </a:rPr>
                        <a:t>5’</a:t>
                      </a:r>
                      <a:endParaRPr lang="en-US" sz="1400" b="0" kern="100" dirty="0">
                        <a:effectLst/>
                        <a:latin typeface="+mn-ea"/>
                        <a:ea typeface="+mn-ea"/>
                        <a:cs typeface="Times New Roman" panose="02020603050405020304" pitchFamily="18" charset="0"/>
                      </a:endParaRPr>
                    </a:p>
                  </a:txBody>
                  <a:tcPr marL="51435" marR="51435" marT="0" marB="0" anchor="ctr">
                    <a:solidFill>
                      <a:srgbClr val="D9D9D9"/>
                    </a:solidFill>
                  </a:tcPr>
                </a:tc>
                <a:tc>
                  <a:txBody>
                    <a:bodyPr/>
                    <a:p>
                      <a:pPr algn="ctr">
                        <a:spcAft>
                          <a:spcPts val="0"/>
                        </a:spcAft>
                      </a:pPr>
                      <a:r>
                        <a:rPr lang="zh-CN" altLang="zh-CN" sz="1400" b="0" kern="100" dirty="0">
                          <a:effectLst/>
                          <a:latin typeface="+mn-ea"/>
                          <a:ea typeface="+mn-ea"/>
                        </a:rPr>
                        <a:t>反馈考核意见</a:t>
                      </a:r>
                      <a:endParaRPr lang="en-US" sz="1400" b="0" kern="100" dirty="0">
                        <a:effectLst/>
                        <a:latin typeface="+mn-ea"/>
                        <a:ea typeface="+mn-ea"/>
                        <a:cs typeface="Times New Roman" panose="02020603050405020304" pitchFamily="18" charset="0"/>
                      </a:endParaRPr>
                    </a:p>
                  </a:txBody>
                  <a:tcPr marL="51435" marR="51435" marT="0" marB="0" anchor="ctr">
                    <a:solidFill>
                      <a:srgbClr val="D9D9D9"/>
                    </a:solidFill>
                  </a:tcPr>
                </a:tc>
                <a:tc>
                  <a:txBody>
                    <a:bodyPr/>
                    <a:p>
                      <a:pPr marL="0" marR="0" lvl="0" indent="0" algn="ctr" defTabSz="457200" rtl="0" eaLnBrk="1" fontAlgn="auto" latinLnBrk="0" hangingPunct="1">
                        <a:lnSpc>
                          <a:spcPct val="100000"/>
                        </a:lnSpc>
                        <a:spcBef>
                          <a:spcPts val="0"/>
                        </a:spcBef>
                        <a:spcAft>
                          <a:spcPts val="0"/>
                        </a:spcAft>
                        <a:buClrTx/>
                        <a:buSzTx/>
                        <a:buFontTx/>
                        <a:buNone/>
                        <a:defRPr/>
                      </a:pPr>
                      <a:r>
                        <a:rPr lang="zh-CN" altLang="zh-CN" sz="1400" b="0" kern="100" dirty="0">
                          <a:effectLst/>
                          <a:latin typeface="+mn-ea"/>
                          <a:ea typeface="+mn-ea"/>
                        </a:rPr>
                        <a:t>指导专家组</a:t>
                      </a:r>
                      <a:endParaRPr lang="en-US" altLang="zh-CN" sz="1400" b="0" kern="100" dirty="0">
                        <a:effectLst/>
                        <a:latin typeface="+mn-ea"/>
                        <a:ea typeface="+mn-ea"/>
                        <a:cs typeface="Times New Roman" panose="02020603050405020304" pitchFamily="18" charset="0"/>
                      </a:endParaRPr>
                    </a:p>
                  </a:txBody>
                  <a:tcPr marL="51435" marR="51435" marT="0" marB="0" anchor="ctr">
                    <a:solidFill>
                      <a:srgbClr val="D9D9D9"/>
                    </a:solidFill>
                  </a:tcPr>
                </a:tc>
              </a:tr>
              <a:tr h="381756">
                <a:tc>
                  <a:txBody>
                    <a:bodyPr/>
                    <a:p>
                      <a:pPr marL="133350" indent="-133350" algn="ctr" defTabSz="457200" rtl="0" eaLnBrk="1" latinLnBrk="0" hangingPunct="1">
                        <a:spcAft>
                          <a:spcPts val="0"/>
                        </a:spcAft>
                      </a:pPr>
                      <a:r>
                        <a:rPr lang="en-US" altLang="zh-CN" sz="1400" b="0" kern="100" dirty="0">
                          <a:solidFill>
                            <a:schemeClr val="dk1"/>
                          </a:solidFill>
                          <a:effectLst/>
                          <a:latin typeface="+mn-ea"/>
                          <a:ea typeface="+mn-ea"/>
                          <a:cs typeface="+mn-cs"/>
                        </a:rPr>
                        <a:t>5’</a:t>
                      </a:r>
                      <a:endParaRPr lang="en-US" altLang="zh-CN" sz="1400" b="0" kern="100" dirty="0">
                        <a:solidFill>
                          <a:schemeClr val="dk1"/>
                        </a:solidFill>
                        <a:effectLst/>
                        <a:latin typeface="+mn-ea"/>
                        <a:ea typeface="+mn-ea"/>
                        <a:cs typeface="+mn-cs"/>
                      </a:endParaRPr>
                    </a:p>
                  </a:txBody>
                  <a:tcPr marL="51435" marR="51435" marT="0" marB="0" anchor="ctr">
                    <a:solidFill>
                      <a:schemeClr val="bg1">
                        <a:lumMod val="95000"/>
                      </a:schemeClr>
                    </a:solidFill>
                  </a:tcPr>
                </a:tc>
                <a:tc>
                  <a:txBody>
                    <a:bodyPr/>
                    <a:p>
                      <a:pPr marL="133350" marR="0" indent="-133350" algn="ctr" defTabSz="457200" rtl="0" eaLnBrk="1" fontAlgn="auto" latinLnBrk="0" hangingPunct="1">
                        <a:lnSpc>
                          <a:spcPct val="100000"/>
                        </a:lnSpc>
                        <a:spcBef>
                          <a:spcPts val="0"/>
                        </a:spcBef>
                        <a:spcAft>
                          <a:spcPts val="0"/>
                        </a:spcAft>
                        <a:buClrTx/>
                        <a:buSzTx/>
                        <a:buFontTx/>
                        <a:buNone/>
                        <a:defRPr/>
                      </a:pPr>
                      <a:r>
                        <a:rPr lang="zh-CN" altLang="zh-CN" sz="1400" b="0" kern="100" dirty="0">
                          <a:solidFill>
                            <a:schemeClr val="dk1"/>
                          </a:solidFill>
                          <a:effectLst/>
                          <a:latin typeface="+mn-ea"/>
                          <a:ea typeface="+mn-ea"/>
                          <a:cs typeface="+mn-cs"/>
                        </a:rPr>
                        <a:t>医院领导</a:t>
                      </a:r>
                      <a:r>
                        <a:rPr lang="zh-CN" altLang="en-US" sz="1400" b="0" kern="100" dirty="0">
                          <a:solidFill>
                            <a:schemeClr val="dk1"/>
                          </a:solidFill>
                          <a:effectLst/>
                          <a:latin typeface="+mn-ea"/>
                          <a:ea typeface="+mn-ea"/>
                          <a:cs typeface="+mn-cs"/>
                        </a:rPr>
                        <a:t>总结发言</a:t>
                      </a:r>
                      <a:endParaRPr lang="en-US" altLang="zh-CN" sz="1400" b="0" kern="100" dirty="0">
                        <a:solidFill>
                          <a:schemeClr val="dk1"/>
                        </a:solidFill>
                        <a:effectLst/>
                        <a:latin typeface="+mn-ea"/>
                        <a:ea typeface="+mn-ea"/>
                        <a:cs typeface="+mn-cs"/>
                      </a:endParaRPr>
                    </a:p>
                  </a:txBody>
                  <a:tcPr marL="51435" marR="51435" marT="0" marB="0" anchor="ctr">
                    <a:solidFill>
                      <a:schemeClr val="bg1">
                        <a:lumMod val="95000"/>
                      </a:schemeClr>
                    </a:solidFill>
                  </a:tcPr>
                </a:tc>
                <a:tc>
                  <a:txBody>
                    <a:bodyPr/>
                    <a:p>
                      <a:pPr marL="133350" marR="0" lvl="0" indent="-133350" algn="ctr" defTabSz="457200" rtl="0" eaLnBrk="1" fontAlgn="auto" latinLnBrk="0" hangingPunct="1">
                        <a:lnSpc>
                          <a:spcPct val="100000"/>
                        </a:lnSpc>
                        <a:spcBef>
                          <a:spcPts val="0"/>
                        </a:spcBef>
                        <a:spcAft>
                          <a:spcPts val="0"/>
                        </a:spcAft>
                        <a:buClrTx/>
                        <a:buSzTx/>
                        <a:buFontTx/>
                        <a:buNone/>
                        <a:defRPr/>
                      </a:pPr>
                      <a:r>
                        <a:rPr lang="zh-CN" altLang="zh-CN" sz="1400" b="0" kern="100" dirty="0">
                          <a:solidFill>
                            <a:schemeClr val="dk1"/>
                          </a:solidFill>
                          <a:effectLst/>
                          <a:latin typeface="+mn-ea"/>
                          <a:ea typeface="+mn-ea"/>
                          <a:cs typeface="+mn-cs"/>
                        </a:rPr>
                        <a:t>院领导</a:t>
                      </a:r>
                      <a:endParaRPr lang="en-US" altLang="zh-CN" sz="1400" b="0" kern="100" dirty="0">
                        <a:solidFill>
                          <a:schemeClr val="dk1"/>
                        </a:solidFill>
                        <a:effectLst/>
                        <a:latin typeface="+mn-ea"/>
                        <a:ea typeface="+mn-ea"/>
                        <a:cs typeface="+mn-cs"/>
                      </a:endParaRPr>
                    </a:p>
                  </a:txBody>
                  <a:tcPr marL="51435" marR="51435" marT="0" marB="0" anchor="ctr">
                    <a:solidFill>
                      <a:schemeClr val="bg1">
                        <a:lumMod val="95000"/>
                      </a:schemeClr>
                    </a:solidFill>
                  </a:tcPr>
                </a:tc>
              </a:tr>
              <a:tr h="381756">
                <a:tc>
                  <a:txBody>
                    <a:bodyPr/>
                    <a:p>
                      <a:pPr algn="ctr">
                        <a:spcAft>
                          <a:spcPts val="0"/>
                        </a:spcAft>
                      </a:pPr>
                      <a:r>
                        <a:rPr lang="en-US" altLang="zh-CN" sz="1400" b="0" kern="100" dirty="0">
                          <a:effectLst/>
                          <a:latin typeface="+mn-ea"/>
                          <a:ea typeface="+mn-ea"/>
                        </a:rPr>
                        <a:t>20’</a:t>
                      </a:r>
                      <a:endParaRPr lang="en-US" sz="1400" b="0" kern="100" dirty="0">
                        <a:effectLst/>
                        <a:latin typeface="+mn-ea"/>
                        <a:ea typeface="+mn-ea"/>
                        <a:cs typeface="Times New Roman" panose="02020603050405020304" pitchFamily="18" charset="0"/>
                      </a:endParaRPr>
                    </a:p>
                  </a:txBody>
                  <a:tcPr marL="51435" marR="51435" marT="0" marB="0" anchor="ctr">
                    <a:solidFill>
                      <a:schemeClr val="bg1">
                        <a:lumMod val="85000"/>
                      </a:schemeClr>
                    </a:solidFill>
                  </a:tcPr>
                </a:tc>
                <a:tc>
                  <a:txBody>
                    <a:bodyPr/>
                    <a:p>
                      <a:pPr marL="0" marR="0" indent="0" algn="ctr" defTabSz="457200" rtl="0" eaLnBrk="1" fontAlgn="auto" latinLnBrk="0" hangingPunct="1">
                        <a:lnSpc>
                          <a:spcPct val="100000"/>
                        </a:lnSpc>
                        <a:spcBef>
                          <a:spcPts val="0"/>
                        </a:spcBef>
                        <a:spcAft>
                          <a:spcPts val="0"/>
                        </a:spcAft>
                        <a:buClrTx/>
                        <a:buSzTx/>
                        <a:buFontTx/>
                        <a:buNone/>
                        <a:defRPr/>
                      </a:pPr>
                      <a:r>
                        <a:rPr lang="zh-CN" altLang="zh-CN" sz="1400" b="0" kern="100" dirty="0">
                          <a:effectLst/>
                          <a:latin typeface="+mn-ea"/>
                          <a:ea typeface="+mn-ea"/>
                        </a:rPr>
                        <a:t>指导专家内部讨论</a:t>
                      </a:r>
                      <a:r>
                        <a:rPr lang="zh-CN" altLang="en-US" sz="1400" b="0" kern="100" dirty="0">
                          <a:effectLst/>
                          <a:latin typeface="+mn-ea"/>
                          <a:ea typeface="+mn-ea"/>
                        </a:rPr>
                        <a:t>、打分（</a:t>
                      </a:r>
                      <a:r>
                        <a:rPr lang="zh-CN" altLang="en-US" sz="1400" b="0" kern="100" dirty="0">
                          <a:solidFill>
                            <a:srgbClr val="C00000"/>
                          </a:solidFill>
                          <a:effectLst/>
                          <a:latin typeface="+mn-ea"/>
                          <a:ea typeface="+mn-ea"/>
                        </a:rPr>
                        <a:t>医院不参与</a:t>
                      </a:r>
                      <a:r>
                        <a:rPr lang="zh-CN" altLang="en-US" sz="1400" b="0" kern="100" dirty="0">
                          <a:effectLst/>
                          <a:latin typeface="+mn-ea"/>
                          <a:ea typeface="+mn-ea"/>
                        </a:rPr>
                        <a:t>）</a:t>
                      </a:r>
                      <a:endParaRPr lang="en-US" altLang="zh-CN" sz="1400" b="0" kern="100" dirty="0">
                        <a:effectLst/>
                        <a:latin typeface="+mn-ea"/>
                        <a:ea typeface="+mn-ea"/>
                        <a:cs typeface="Times New Roman" panose="02020603050405020304" pitchFamily="18" charset="0"/>
                      </a:endParaRPr>
                    </a:p>
                  </a:txBody>
                  <a:tcPr marL="51435" marR="51435" marT="0" marB="0" anchor="ctr">
                    <a:solidFill>
                      <a:schemeClr val="bg1">
                        <a:lumMod val="85000"/>
                      </a:schemeClr>
                    </a:solidFill>
                  </a:tcPr>
                </a:tc>
                <a:tc>
                  <a:txBody>
                    <a:bodyPr/>
                    <a:p>
                      <a:pPr marL="0" marR="0" lvl="0" indent="0" algn="ctr" defTabSz="457200" rtl="0" eaLnBrk="1" fontAlgn="auto" latinLnBrk="0" hangingPunct="1">
                        <a:lnSpc>
                          <a:spcPct val="100000"/>
                        </a:lnSpc>
                        <a:spcBef>
                          <a:spcPts val="0"/>
                        </a:spcBef>
                        <a:spcAft>
                          <a:spcPts val="0"/>
                        </a:spcAft>
                        <a:buClrTx/>
                        <a:buSzTx/>
                        <a:buFontTx/>
                        <a:buNone/>
                        <a:defRPr/>
                      </a:pPr>
                      <a:r>
                        <a:rPr lang="zh-CN" altLang="zh-CN" sz="1400" b="0" kern="100" dirty="0">
                          <a:effectLst/>
                          <a:latin typeface="+mn-ea"/>
                          <a:ea typeface="+mn-ea"/>
                        </a:rPr>
                        <a:t>指导专家组</a:t>
                      </a:r>
                      <a:endParaRPr lang="en-US" sz="1400" b="0" kern="100" dirty="0">
                        <a:effectLst/>
                        <a:latin typeface="+mn-ea"/>
                        <a:ea typeface="+mn-ea"/>
                        <a:cs typeface="Times New Roman" panose="02020603050405020304" pitchFamily="18" charset="0"/>
                      </a:endParaRPr>
                    </a:p>
                  </a:txBody>
                  <a:tcPr marL="51435" marR="51435" marT="0" marB="0" anchor="ctr">
                    <a:solidFill>
                      <a:schemeClr val="bg1">
                        <a:lumMod val="85000"/>
                      </a:schemeClr>
                    </a:solidFill>
                  </a:tcPr>
                </a:tc>
              </a:tr>
            </a:tbl>
          </a:graphicData>
        </a:graphic>
      </p:graphicFrame>
      <p:sp>
        <p:nvSpPr>
          <p:cNvPr id="8" name="标题 1"/>
          <p:cNvSpPr>
            <a:spLocks noGrp="1"/>
          </p:cNvSpPr>
          <p:nvPr/>
        </p:nvSpPr>
        <p:spPr>
          <a:xfrm>
            <a:off x="260454" y="169083"/>
            <a:ext cx="8280000" cy="504000"/>
          </a:xfrm>
          <a:prstGeom prst="rect">
            <a:avLst/>
          </a:prstGeom>
        </p:spPr>
        <p:txBody>
          <a:bodyPr vert="horz"/>
          <a:lstStyle>
            <a:lvl1pPr algn="l" defTabSz="457200" rtl="0" eaLnBrk="1" latinLnBrk="0" hangingPunct="1">
              <a:lnSpc>
                <a:spcPct val="100000"/>
              </a:lnSpc>
              <a:spcBef>
                <a:spcPct val="0"/>
              </a:spcBef>
              <a:buNone/>
              <a:defRPr sz="2400" b="1" kern="1200" baseline="0">
                <a:solidFill>
                  <a:schemeClr val="tx2"/>
                </a:solidFill>
                <a:latin typeface="Arial" panose="020B0604020202020204" pitchFamily="34" charset="0"/>
                <a:ea typeface="+mj-ea"/>
                <a:cs typeface="Arial" panose="020B0604020202020204" pitchFamily="34" charset="0"/>
              </a:defRPr>
            </a:lvl1pPr>
          </a:lstStyle>
          <a:p>
            <a:r>
              <a:rPr lang="zh-CN" altLang="en-US" sz="2800" dirty="0">
                <a:solidFill>
                  <a:srgbClr val="7F191D"/>
                </a:solidFill>
                <a:latin typeface="微软雅黑" panose="020B0503020204020204" pitchFamily="34" charset="-122"/>
                <a:ea typeface="微软雅黑" panose="020B0503020204020204" pitchFamily="34" charset="-122"/>
                <a:cs typeface="+mj-cs"/>
              </a:rPr>
              <a:t>议程</a:t>
            </a:r>
            <a:br>
              <a:rPr lang="en-US" altLang="zh-CN" dirty="0">
                <a:solidFill>
                  <a:srgbClr val="7F191D"/>
                </a:solidFill>
              </a:rPr>
            </a:br>
            <a:endParaRPr lang="en-US" altLang="zh-CN" dirty="0">
              <a:solidFill>
                <a:srgbClr val="7F191D"/>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169863"/>
            <a:ext cx="5921375" cy="993775"/>
          </a:xfrm>
        </p:spPr>
        <p:txBody>
          <a:bodyPr vert="horz" lIns="68580" tIns="34290" rIns="68580" bIns="34290" rtlCol="0" anchor="ctr">
            <a:normAutofit/>
          </a:bodyPr>
          <a:lstStyle/>
          <a:p>
            <a:pPr algn="l"/>
            <a:r>
              <a:rPr lang="en-US" altLang="zh-CN" sz="2400" b="1" dirty="0">
                <a:solidFill>
                  <a:srgbClr val="A60000"/>
                </a:solidFill>
                <a:latin typeface="微软雅黑" panose="020B0503020204020204" pitchFamily="34" charset="-122"/>
                <a:ea typeface="微软雅黑" panose="020B0503020204020204" pitchFamily="34" charset="-122"/>
                <a:cs typeface="Arial" panose="020B0604020202020204" pitchFamily="34" charset="0"/>
              </a:rPr>
              <a:t>PCCM</a:t>
            </a:r>
            <a:r>
              <a:rPr lang="zh-CN" altLang="en-US" sz="2400" b="1" kern="0" dirty="0">
                <a:solidFill>
                  <a:srgbClr val="A60000"/>
                </a:solidFill>
                <a:latin typeface="等线" panose="02010600030101010101" pitchFamily="2" charset="-122"/>
                <a:ea typeface="微软雅黑" panose="020B0503020204020204" pitchFamily="34" charset="-122"/>
                <a:cs typeface="Calibri" panose="020F0502020204030204" pitchFamily="34" charset="0"/>
              </a:rPr>
              <a:t>专培、专修、单修（</a:t>
            </a:r>
            <a:r>
              <a:rPr lang="en-US" altLang="zh-CN" sz="2400" b="1" kern="0" dirty="0">
                <a:solidFill>
                  <a:srgbClr val="A60000"/>
                </a:solidFill>
                <a:latin typeface="等线" panose="02010600030101010101" pitchFamily="2" charset="-122"/>
                <a:ea typeface="微软雅黑" panose="020B0503020204020204" pitchFamily="34" charset="-122"/>
                <a:cs typeface="Calibri" panose="020F0502020204030204" pitchFamily="34" charset="0"/>
              </a:rPr>
              <a:t>3</a:t>
            </a:r>
            <a:r>
              <a:rPr lang="zh-CN" altLang="en-US" sz="2400" b="1" kern="0" dirty="0">
                <a:solidFill>
                  <a:srgbClr val="A60000"/>
                </a:solidFill>
                <a:latin typeface="等线" panose="02010600030101010101" pitchFamily="2" charset="-122"/>
                <a:ea typeface="微软雅黑" panose="020B0503020204020204" pitchFamily="34" charset="-122"/>
                <a:cs typeface="Calibri" panose="020F0502020204030204" pitchFamily="34" charset="0"/>
              </a:rPr>
              <a:t>年考核期）</a:t>
            </a:r>
            <a:br>
              <a:rPr lang="en-US" altLang="zh-CN" sz="2400" b="1" kern="0" dirty="0">
                <a:solidFill>
                  <a:srgbClr val="000000"/>
                </a:solidFill>
                <a:latin typeface="等线" panose="02010600030101010101" pitchFamily="2" charset="-122"/>
                <a:ea typeface="微软雅黑" panose="020B0503020204020204" pitchFamily="34" charset="-122"/>
                <a:cs typeface="Calibri" panose="020F0502020204030204" pitchFamily="34" charset="0"/>
              </a:rPr>
            </a:br>
            <a:endParaRPr lang="en-US" sz="2400" b="1" dirty="0">
              <a:solidFill>
                <a:srgbClr val="A6000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 name="内容占位符 2"/>
          <p:cNvSpPr txBox="1"/>
          <p:nvPr/>
        </p:nvSpPr>
        <p:spPr>
          <a:xfrm>
            <a:off x="342000" y="2334614"/>
            <a:ext cx="5980854" cy="1177936"/>
          </a:xfrm>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1600" dirty="0">
                <a:solidFill>
                  <a:schemeClr val="bg1">
                    <a:lumMod val="50000"/>
                  </a:schemeClr>
                </a:solidFill>
                <a:latin typeface="+mn-ea"/>
              </a:rPr>
              <a:t>医院目前情况说明</a:t>
            </a:r>
            <a:endParaRPr lang="en-US" sz="1600" dirty="0">
              <a:solidFill>
                <a:schemeClr val="bg1">
                  <a:lumMod val="50000"/>
                </a:schemeClr>
              </a:solidFill>
              <a:latin typeface="+mn-ea"/>
            </a:endParaRPr>
          </a:p>
        </p:txBody>
      </p:sp>
      <p:graphicFrame>
        <p:nvGraphicFramePr>
          <p:cNvPr id="3" name="表格 2"/>
          <p:cNvGraphicFramePr/>
          <p:nvPr>
            <p:custDataLst>
              <p:tags r:id="rId1"/>
            </p:custDataLst>
          </p:nvPr>
        </p:nvGraphicFramePr>
        <p:xfrm>
          <a:off x="283845" y="885190"/>
          <a:ext cx="8507095" cy="1149350"/>
        </p:xfrm>
        <a:graphic>
          <a:graphicData uri="http://schemas.openxmlformats.org/drawingml/2006/table">
            <a:tbl>
              <a:tblPr/>
              <a:tblGrid>
                <a:gridCol w="295275"/>
                <a:gridCol w="1117600"/>
                <a:gridCol w="650240"/>
                <a:gridCol w="3264535"/>
                <a:gridCol w="3179445"/>
              </a:tblGrid>
              <a:tr h="519430">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编号</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1270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990000"/>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二级医院考核指标</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9C1E22"/>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检查方法</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9C1E22"/>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复审检查内容与方法</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7030A0"/>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上传</a:t>
                      </a:r>
                      <a:r>
                        <a:rPr lang="en-US" altLang="zh-CN" sz="1000" b="1" i="0">
                          <a:solidFill>
                            <a:srgbClr val="FFFFFF"/>
                          </a:solidFill>
                          <a:latin typeface="微软雅黑" panose="020B0503020204020204" pitchFamily="34" charset="-122"/>
                          <a:ea typeface="微软雅黑" panose="020B0503020204020204" pitchFamily="34" charset="-122"/>
                        </a:rPr>
                        <a:t>PCCM</a:t>
                      </a:r>
                      <a:r>
                        <a:rPr lang="zh-CN" altLang="en-US" sz="1000" b="1" i="0">
                          <a:solidFill>
                            <a:srgbClr val="FFFFFF"/>
                          </a:solidFill>
                          <a:latin typeface="微软雅黑" panose="020B0503020204020204" pitchFamily="34" charset="-122"/>
                          <a:ea typeface="微软雅黑" panose="020B0503020204020204" pitchFamily="34" charset="-122"/>
                        </a:rPr>
                        <a:t>网站数据要求</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2F75B5"/>
                    </a:solidFill>
                  </a:tcPr>
                </a:tc>
              </a:tr>
              <a:tr h="629920">
                <a:tc>
                  <a:txBody>
                    <a:bodyPr/>
                    <a:p>
                      <a:pPr algn="ctr" fontAlgn="ctr"/>
                      <a:r>
                        <a:rPr lang="en-US" altLang="zh-CN" sz="800" b="1" i="0">
                          <a:solidFill>
                            <a:srgbClr val="000000"/>
                          </a:solidFill>
                          <a:latin typeface="微软雅黑" panose="020B0503020204020204" pitchFamily="34" charset="-122"/>
                          <a:ea typeface="微软雅黑" panose="020B0503020204020204" pitchFamily="34" charset="-122"/>
                        </a:rPr>
                        <a:t>1-10</a:t>
                      </a:r>
                      <a:endParaRPr lang="en-US" altLang="zh-CN" sz="800" b="1"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1270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p>
                      <a:pPr algn="l" fontAlgn="ctr"/>
                      <a:r>
                        <a:rPr lang="en-US" altLang="zh-CN" sz="800" b="1" i="0">
                          <a:solidFill>
                            <a:srgbClr val="000000"/>
                          </a:solidFill>
                          <a:latin typeface="微软雅黑" panose="020B0503020204020204" pitchFamily="34" charset="-122"/>
                          <a:ea typeface="微软雅黑" panose="020B0503020204020204" pitchFamily="34" charset="-122"/>
                        </a:rPr>
                        <a:t>PCCM</a:t>
                      </a:r>
                      <a:r>
                        <a:rPr lang="zh-CN" altLang="en-US" sz="800" b="1" i="0">
                          <a:solidFill>
                            <a:srgbClr val="000000"/>
                          </a:solidFill>
                          <a:latin typeface="微软雅黑" panose="020B0503020204020204" pitchFamily="34" charset="-122"/>
                          <a:ea typeface="微软雅黑" panose="020B0503020204020204" pitchFamily="34" charset="-122"/>
                        </a:rPr>
                        <a:t>专培、专修、单修（</a:t>
                      </a:r>
                      <a:r>
                        <a:rPr lang="en-US" altLang="zh-CN" sz="800" b="1" i="0">
                          <a:solidFill>
                            <a:srgbClr val="000000"/>
                          </a:solidFill>
                          <a:latin typeface="微软雅黑" panose="020B0503020204020204" pitchFamily="34" charset="-122"/>
                          <a:ea typeface="微软雅黑" panose="020B0503020204020204" pitchFamily="34" charset="-122"/>
                        </a:rPr>
                        <a:t>3</a:t>
                      </a:r>
                      <a:r>
                        <a:rPr lang="zh-CN" altLang="en-US" sz="800" b="1" i="0">
                          <a:solidFill>
                            <a:srgbClr val="000000"/>
                          </a:solidFill>
                          <a:latin typeface="微软雅黑" panose="020B0503020204020204" pitchFamily="34" charset="-122"/>
                          <a:ea typeface="微软雅黑" panose="020B0503020204020204" pitchFamily="34" charset="-122"/>
                        </a:rPr>
                        <a:t>年考核期）</a:t>
                      </a:r>
                      <a:endParaRPr lang="zh-CN" altLang="en-US" sz="800" b="1"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p>
                      <a:pPr algn="l" fontAlgn="ctr"/>
                      <a:r>
                        <a:rPr lang="zh-CN" altLang="en-US" sz="800" b="1" i="0">
                          <a:solidFill>
                            <a:srgbClr val="000000"/>
                          </a:solidFill>
                          <a:latin typeface="微软雅黑" panose="020B0503020204020204" pitchFamily="34" charset="-122"/>
                          <a:ea typeface="微软雅黑" panose="020B0503020204020204" pitchFamily="34" charset="-122"/>
                        </a:rPr>
                        <a:t>现场</a:t>
                      </a:r>
                      <a:r>
                        <a:rPr lang="en-US" altLang="zh-CN" sz="800" b="1" i="0">
                          <a:solidFill>
                            <a:srgbClr val="000000"/>
                          </a:solidFill>
                          <a:latin typeface="微软雅黑" panose="020B0503020204020204" pitchFamily="34" charset="-122"/>
                          <a:ea typeface="微软雅黑" panose="020B0503020204020204" pitchFamily="34" charset="-122"/>
                        </a:rPr>
                        <a:t>/</a:t>
                      </a:r>
                      <a:r>
                        <a:rPr lang="zh-CN" altLang="en-US" sz="800" b="1" i="0">
                          <a:solidFill>
                            <a:srgbClr val="000000"/>
                          </a:solidFill>
                          <a:latin typeface="微软雅黑" panose="020B0503020204020204" pitchFamily="34" charset="-122"/>
                          <a:ea typeface="微软雅黑" panose="020B0503020204020204" pitchFamily="34" charset="-122"/>
                        </a:rPr>
                        <a:t>视频连线检查</a:t>
                      </a:r>
                      <a:endParaRPr lang="zh-CN" altLang="en-US" sz="800" b="1"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p>
                      <a:pPr algn="l" fontAlgn="ctr"/>
                      <a:r>
                        <a:rPr lang="en-US" altLang="zh-CN" sz="800" b="0" i="0">
                          <a:solidFill>
                            <a:srgbClr val="000000"/>
                          </a:solidFill>
                          <a:latin typeface="微软雅黑" panose="020B0503020204020204" pitchFamily="34" charset="-122"/>
                          <a:ea typeface="微软雅黑" panose="020B0503020204020204" pitchFamily="34" charset="-122"/>
                        </a:rPr>
                        <a:t>1.</a:t>
                      </a:r>
                      <a:r>
                        <a:rPr lang="zh-CN" altLang="en-US" sz="800" b="0" i="0">
                          <a:solidFill>
                            <a:srgbClr val="000000"/>
                          </a:solidFill>
                          <a:latin typeface="微软雅黑" panose="020B0503020204020204" pitchFamily="34" charset="-122"/>
                          <a:ea typeface="微软雅黑" panose="020B0503020204020204" pitchFamily="34" charset="-122"/>
                        </a:rPr>
                        <a:t>呼吸与危重症医学科在</a:t>
                      </a:r>
                      <a:r>
                        <a:rPr lang="en-US" altLang="zh-CN" sz="800" b="0" i="0">
                          <a:solidFill>
                            <a:srgbClr val="000000"/>
                          </a:solidFill>
                          <a:latin typeface="微软雅黑" panose="020B0503020204020204" pitchFamily="34" charset="-122"/>
                          <a:ea typeface="微软雅黑" panose="020B0503020204020204" pitchFamily="34" charset="-122"/>
                        </a:rPr>
                        <a:t>3</a:t>
                      </a:r>
                      <a:r>
                        <a:rPr lang="zh-CN" altLang="en-US" sz="800" b="0" i="0">
                          <a:solidFill>
                            <a:srgbClr val="000000"/>
                          </a:solidFill>
                          <a:latin typeface="微软雅黑" panose="020B0503020204020204" pitchFamily="34" charset="-122"/>
                          <a:ea typeface="微软雅黑" panose="020B0503020204020204" pitchFamily="34" charset="-122"/>
                        </a:rPr>
                        <a:t>年考核期内必须组织本科医师进行</a:t>
                      </a:r>
                      <a:r>
                        <a:rPr lang="en-US" altLang="zh-CN" sz="800" b="0" i="0">
                          <a:solidFill>
                            <a:srgbClr val="000000"/>
                          </a:solidFill>
                          <a:latin typeface="微软雅黑" panose="020B0503020204020204" pitchFamily="34" charset="-122"/>
                          <a:ea typeface="微软雅黑" panose="020B0503020204020204" pitchFamily="34" charset="-122"/>
                        </a:rPr>
                        <a:t>PCCM</a:t>
                      </a:r>
                      <a:r>
                        <a:rPr lang="zh-CN" altLang="en-US" sz="800" b="0" i="0">
                          <a:solidFill>
                            <a:srgbClr val="000000"/>
                          </a:solidFill>
                          <a:latin typeface="微软雅黑" panose="020B0503020204020204" pitchFamily="34" charset="-122"/>
                          <a:ea typeface="微软雅黑" panose="020B0503020204020204" pitchFamily="34" charset="-122"/>
                        </a:rPr>
                        <a:t>专培、专修、单修学习。</a:t>
                      </a:r>
                      <a:br>
                        <a:rPr lang="zh-CN" altLang="en-US" sz="800" b="0" i="0">
                          <a:solidFill>
                            <a:srgbClr val="000000"/>
                          </a:solidFill>
                          <a:latin typeface="微软雅黑" panose="020B0503020204020204" pitchFamily="34" charset="-122"/>
                          <a:ea typeface="微软雅黑" panose="020B0503020204020204" pitchFamily="34" charset="-122"/>
                        </a:rPr>
                      </a:br>
                      <a:r>
                        <a:rPr lang="en-US" altLang="zh-CN" sz="800" b="0" i="0">
                          <a:solidFill>
                            <a:srgbClr val="000000"/>
                          </a:solidFill>
                          <a:latin typeface="微软雅黑" panose="020B0503020204020204" pitchFamily="34" charset="-122"/>
                          <a:ea typeface="微软雅黑" panose="020B0503020204020204" pitchFamily="34" charset="-122"/>
                        </a:rPr>
                        <a:t>2.</a:t>
                      </a:r>
                      <a:r>
                        <a:rPr lang="zh-CN" altLang="en-US" sz="800" b="0" i="0">
                          <a:solidFill>
                            <a:srgbClr val="000000"/>
                          </a:solidFill>
                          <a:latin typeface="微软雅黑" panose="020B0503020204020204" pitchFamily="34" charset="-122"/>
                          <a:ea typeface="微软雅黑" panose="020B0503020204020204" pitchFamily="34" charset="-122"/>
                        </a:rPr>
                        <a:t>检查方法：有专修、单修、专培基地颁发的证书，已报名也可以准入， </a:t>
                      </a:r>
                      <a:r>
                        <a:rPr lang="en-US" altLang="zh-CN" sz="800" b="0" i="0">
                          <a:solidFill>
                            <a:srgbClr val="000000"/>
                          </a:solidFill>
                          <a:latin typeface="微软雅黑" panose="020B0503020204020204" pitchFamily="34" charset="-122"/>
                          <a:ea typeface="微软雅黑" panose="020B0503020204020204" pitchFamily="34" charset="-122"/>
                        </a:rPr>
                        <a:t>PCCM</a:t>
                      </a:r>
                      <a:r>
                        <a:rPr lang="zh-CN" altLang="en-US" sz="800" b="0" i="0">
                          <a:solidFill>
                            <a:srgbClr val="000000"/>
                          </a:solidFill>
                          <a:latin typeface="微软雅黑" panose="020B0503020204020204" pitchFamily="34" charset="-122"/>
                          <a:ea typeface="微软雅黑" panose="020B0503020204020204" pitchFamily="34" charset="-122"/>
                        </a:rPr>
                        <a:t>规建项目办公室核查后公布认定结果。</a:t>
                      </a:r>
                      <a:endParaRPr lang="zh-CN" altLang="en-US" sz="800" b="0"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p>
                      <a:pPr algn="l" fontAlgn="ctr"/>
                      <a:r>
                        <a:rPr lang="en-US" altLang="zh-CN" sz="800" b="0" i="0">
                          <a:solidFill>
                            <a:srgbClr val="000000"/>
                          </a:solidFill>
                          <a:latin typeface="微软雅黑" panose="020B0503020204020204" pitchFamily="34" charset="-122"/>
                          <a:ea typeface="微软雅黑" panose="020B0503020204020204" pitchFamily="34" charset="-122"/>
                        </a:rPr>
                        <a:t>1</a:t>
                      </a:r>
                      <a:r>
                        <a:rPr lang="zh-CN" altLang="en-US" sz="800" b="0" i="0">
                          <a:solidFill>
                            <a:srgbClr val="000000"/>
                          </a:solidFill>
                          <a:latin typeface="微软雅黑" panose="020B0503020204020204" pitchFamily="34" charset="-122"/>
                          <a:ea typeface="微软雅黑" panose="020B0503020204020204" pitchFamily="34" charset="-122"/>
                        </a:rPr>
                        <a:t>、上传</a:t>
                      </a:r>
                      <a:r>
                        <a:rPr lang="en-US" altLang="zh-CN" sz="800" b="0" i="0">
                          <a:solidFill>
                            <a:srgbClr val="000000"/>
                          </a:solidFill>
                          <a:latin typeface="微软雅黑" panose="020B0503020204020204" pitchFamily="34" charset="-122"/>
                          <a:ea typeface="微软雅黑" panose="020B0503020204020204" pitchFamily="34" charset="-122"/>
                        </a:rPr>
                        <a:t>3</a:t>
                      </a:r>
                      <a:r>
                        <a:rPr lang="zh-CN" altLang="en-US" sz="800" b="0" i="0">
                          <a:solidFill>
                            <a:srgbClr val="000000"/>
                          </a:solidFill>
                          <a:latin typeface="微软雅黑" panose="020B0503020204020204" pitchFamily="34" charset="-122"/>
                          <a:ea typeface="微软雅黑" panose="020B0503020204020204" pitchFamily="34" charset="-122"/>
                        </a:rPr>
                        <a:t>年内（最多在认定当年向前数</a:t>
                      </a:r>
                      <a:r>
                        <a:rPr lang="en-US" altLang="zh-CN" sz="800" b="0" i="0">
                          <a:solidFill>
                            <a:srgbClr val="000000"/>
                          </a:solidFill>
                          <a:latin typeface="微软雅黑" panose="020B0503020204020204" pitchFamily="34" charset="-122"/>
                          <a:ea typeface="微软雅黑" panose="020B0503020204020204" pitchFamily="34" charset="-122"/>
                        </a:rPr>
                        <a:t>3</a:t>
                      </a:r>
                      <a:r>
                        <a:rPr lang="zh-CN" altLang="en-US" sz="800" b="0" i="0">
                          <a:solidFill>
                            <a:srgbClr val="000000"/>
                          </a:solidFill>
                          <a:latin typeface="微软雅黑" panose="020B0503020204020204" pitchFamily="34" charset="-122"/>
                          <a:ea typeface="微软雅黑" panose="020B0503020204020204" pitchFamily="34" charset="-122"/>
                        </a:rPr>
                        <a:t>年）呼吸与危重症医学科有组织本科医师进行</a:t>
                      </a:r>
                      <a:r>
                        <a:rPr lang="en-US" altLang="zh-CN" sz="800" b="0" i="0">
                          <a:solidFill>
                            <a:srgbClr val="000000"/>
                          </a:solidFill>
                          <a:latin typeface="微软雅黑" panose="020B0503020204020204" pitchFamily="34" charset="-122"/>
                          <a:ea typeface="微软雅黑" panose="020B0503020204020204" pitchFamily="34" charset="-122"/>
                        </a:rPr>
                        <a:t>PCCM</a:t>
                      </a:r>
                      <a:r>
                        <a:rPr lang="zh-CN" altLang="en-US" sz="800" b="0" i="0">
                          <a:solidFill>
                            <a:srgbClr val="000000"/>
                          </a:solidFill>
                          <a:latin typeface="微软雅黑" panose="020B0503020204020204" pitchFamily="34" charset="-122"/>
                          <a:ea typeface="微软雅黑" panose="020B0503020204020204" pitchFamily="34" charset="-122"/>
                        </a:rPr>
                        <a:t>专培、专修、单修学习证明 ；或 </a:t>
                      </a:r>
                      <a:r>
                        <a:rPr lang="en-US" altLang="zh-CN" sz="800" b="0" i="0">
                          <a:solidFill>
                            <a:srgbClr val="000000"/>
                          </a:solidFill>
                          <a:latin typeface="微软雅黑" panose="020B0503020204020204" pitchFamily="34" charset="-122"/>
                          <a:ea typeface="微软雅黑" panose="020B0503020204020204" pitchFamily="34" charset="-122"/>
                        </a:rPr>
                        <a:t>3</a:t>
                      </a:r>
                      <a:r>
                        <a:rPr lang="zh-CN" altLang="en-US" sz="800" b="0" i="0">
                          <a:solidFill>
                            <a:srgbClr val="000000"/>
                          </a:solidFill>
                          <a:latin typeface="微软雅黑" panose="020B0503020204020204" pitchFamily="34" charset="-122"/>
                          <a:ea typeface="微软雅黑" panose="020B0503020204020204" pitchFamily="34" charset="-122"/>
                        </a:rPr>
                        <a:t>年内（最多在认定当年向前数</a:t>
                      </a:r>
                      <a:r>
                        <a:rPr lang="en-US" altLang="zh-CN" sz="800" b="0" i="0">
                          <a:solidFill>
                            <a:srgbClr val="000000"/>
                          </a:solidFill>
                          <a:latin typeface="微软雅黑" panose="020B0503020204020204" pitchFamily="34" charset="-122"/>
                          <a:ea typeface="微软雅黑" panose="020B0503020204020204" pitchFamily="34" charset="-122"/>
                        </a:rPr>
                        <a:t>3</a:t>
                      </a:r>
                      <a:r>
                        <a:rPr lang="zh-CN" altLang="en-US" sz="800" b="0" i="0">
                          <a:solidFill>
                            <a:srgbClr val="000000"/>
                          </a:solidFill>
                          <a:latin typeface="微软雅黑" panose="020B0503020204020204" pitchFamily="34" charset="-122"/>
                          <a:ea typeface="微软雅黑" panose="020B0503020204020204" pitchFamily="34" charset="-122"/>
                        </a:rPr>
                        <a:t>年）被评定为</a:t>
                      </a:r>
                      <a:r>
                        <a:rPr lang="en-US" altLang="zh-CN" sz="800" b="0" i="0">
                          <a:solidFill>
                            <a:srgbClr val="000000"/>
                          </a:solidFill>
                          <a:latin typeface="微软雅黑" panose="020B0503020204020204" pitchFamily="34" charset="-122"/>
                          <a:ea typeface="微软雅黑" panose="020B0503020204020204" pitchFamily="34" charset="-122"/>
                        </a:rPr>
                        <a:t>PCCM</a:t>
                      </a:r>
                      <a:r>
                        <a:rPr lang="zh-CN" altLang="en-US" sz="800" b="0" i="0">
                          <a:solidFill>
                            <a:srgbClr val="000000"/>
                          </a:solidFill>
                          <a:latin typeface="微软雅黑" panose="020B0503020204020204" pitchFamily="34" charset="-122"/>
                          <a:ea typeface="微软雅黑" panose="020B0503020204020204" pitchFamily="34" charset="-122"/>
                        </a:rPr>
                        <a:t>专培、专修、单修基地的单位，承担相应的培训任务证明。</a:t>
                      </a:r>
                      <a:endParaRPr lang="zh-CN" altLang="en-US" sz="800" b="0"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D9E1F2"/>
                    </a:solidFill>
                  </a:tcPr>
                </a:tc>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143000" y="841772"/>
            <a:ext cx="6858000" cy="1790700"/>
          </a:xfrm>
        </p:spPr>
        <p:txBody>
          <a:bodyPr/>
          <a:lstStyle/>
          <a:p>
            <a:endParaRPr lang="zh-CN" altLang="en-US"/>
          </a:p>
        </p:txBody>
      </p:sp>
      <p:sp>
        <p:nvSpPr>
          <p:cNvPr id="3" name="副标题 2"/>
          <p:cNvSpPr>
            <a:spLocks noGrp="1"/>
          </p:cNvSpPr>
          <p:nvPr>
            <p:ph type="subTitle" idx="4294967295"/>
          </p:nvPr>
        </p:nvSpPr>
        <p:spPr>
          <a:xfrm>
            <a:off x="1143000" y="2701528"/>
            <a:ext cx="6858000" cy="1241822"/>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810" y="0"/>
            <a:ext cx="9149379" cy="5143500"/>
          </a:xfrm>
          <a:prstGeom prst="rect">
            <a:avLst/>
          </a:prstGeom>
        </p:spPr>
      </p:pic>
      <p:sp>
        <p:nvSpPr>
          <p:cNvPr id="5" name="标题 1"/>
          <p:cNvSpPr txBox="1"/>
          <p:nvPr/>
        </p:nvSpPr>
        <p:spPr>
          <a:xfrm>
            <a:off x="1016000" y="1895302"/>
            <a:ext cx="7112000" cy="988272"/>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lvl="0"/>
            <a:r>
              <a:rPr lang="zh-CN" sz="40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提问</a:t>
            </a:r>
            <a:endParaRPr lang="zh-CN" sz="40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143000" y="841772"/>
            <a:ext cx="6858000" cy="1790700"/>
          </a:xfrm>
        </p:spPr>
        <p:txBody>
          <a:bodyPr/>
          <a:lstStyle/>
          <a:p>
            <a:endParaRPr lang="zh-CN" altLang="en-US"/>
          </a:p>
        </p:txBody>
      </p:sp>
      <p:sp>
        <p:nvSpPr>
          <p:cNvPr id="3" name="副标题 2"/>
          <p:cNvSpPr>
            <a:spLocks noGrp="1"/>
          </p:cNvSpPr>
          <p:nvPr>
            <p:ph type="subTitle" idx="4294967295"/>
          </p:nvPr>
        </p:nvSpPr>
        <p:spPr>
          <a:xfrm>
            <a:off x="1143000" y="2701528"/>
            <a:ext cx="6858000" cy="1241822"/>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810" y="0"/>
            <a:ext cx="9149379" cy="5143500"/>
          </a:xfrm>
          <a:prstGeom prst="rect">
            <a:avLst/>
          </a:prstGeom>
        </p:spPr>
      </p:pic>
      <p:sp>
        <p:nvSpPr>
          <p:cNvPr id="5" name="标题 1"/>
          <p:cNvSpPr txBox="1"/>
          <p:nvPr/>
        </p:nvSpPr>
        <p:spPr>
          <a:xfrm>
            <a:off x="1016000" y="1895302"/>
            <a:ext cx="7112000" cy="988272"/>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lvl="0"/>
            <a:r>
              <a:rPr lang="zh-CN" altLang="en-US" sz="40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线上</a:t>
            </a:r>
            <a:r>
              <a:rPr lang="en-US" altLang="zh-CN" sz="40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0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线下实地展示与互动</a:t>
            </a:r>
            <a:endParaRPr lang="zh-CN" altLang="en-US" sz="40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212834" y="300018"/>
            <a:ext cx="7801639" cy="689399"/>
          </a:xfrm>
        </p:spPr>
        <p:txBody>
          <a:bodyPr/>
          <a:lstStyle/>
          <a:p>
            <a:pPr algn="l" eaLnBrk="1" hangingPunct="1">
              <a:defRPr/>
            </a:pPr>
            <a:r>
              <a:rPr lang="zh-CN" altLang="en-US" sz="2700" b="1" dirty="0">
                <a:solidFill>
                  <a:srgbClr val="A60000"/>
                </a:solidFill>
                <a:latin typeface="微软雅黑" panose="020B0503020204020204" pitchFamily="34" charset="-122"/>
                <a:ea typeface="微软雅黑" panose="020B0503020204020204" pitchFamily="34" charset="-122"/>
                <a:cs typeface="Arial" panose="020B0604020202020204" pitchFamily="34" charset="0"/>
              </a:rPr>
              <a:t>线上</a:t>
            </a:r>
            <a:r>
              <a:rPr lang="en-US" altLang="zh-CN" sz="2700" b="1" dirty="0">
                <a:solidFill>
                  <a:srgbClr val="A60000"/>
                </a:solidFill>
                <a:latin typeface="微软雅黑" panose="020B0503020204020204" pitchFamily="34" charset="-122"/>
                <a:ea typeface="微软雅黑" panose="020B0503020204020204" pitchFamily="34" charset="-122"/>
                <a:cs typeface="Arial" panose="020B0604020202020204" pitchFamily="34" charset="0"/>
              </a:rPr>
              <a:t>/</a:t>
            </a:r>
            <a:r>
              <a:rPr lang="zh-CN" altLang="en-US" sz="2700" b="1" dirty="0">
                <a:solidFill>
                  <a:srgbClr val="A60000"/>
                </a:solidFill>
                <a:latin typeface="微软雅黑" panose="020B0503020204020204" pitchFamily="34" charset="-122"/>
                <a:ea typeface="微软雅黑" panose="020B0503020204020204" pitchFamily="34" charset="-122"/>
                <a:cs typeface="Arial" panose="020B0604020202020204" pitchFamily="34" charset="0"/>
              </a:rPr>
              <a:t>线下实地展示与互动顺序</a:t>
            </a:r>
            <a:endParaRPr lang="en-US" sz="2700" b="1" dirty="0">
              <a:solidFill>
                <a:srgbClr val="A6000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5" name="任意多边形: 形状 24"/>
          <p:cNvSpPr/>
          <p:nvPr/>
        </p:nvSpPr>
        <p:spPr>
          <a:xfrm>
            <a:off x="714704" y="1659668"/>
            <a:ext cx="775973" cy="1433718"/>
          </a:xfrm>
          <a:custGeom>
            <a:avLst/>
            <a:gdLst>
              <a:gd name="connsiteX0" fmla="*/ 0 w 775973"/>
              <a:gd name="connsiteY0" fmla="*/ 77597 h 1433718"/>
              <a:gd name="connsiteX1" fmla="*/ 77597 w 775973"/>
              <a:gd name="connsiteY1" fmla="*/ 0 h 1433718"/>
              <a:gd name="connsiteX2" fmla="*/ 698376 w 775973"/>
              <a:gd name="connsiteY2" fmla="*/ 0 h 1433718"/>
              <a:gd name="connsiteX3" fmla="*/ 775973 w 775973"/>
              <a:gd name="connsiteY3" fmla="*/ 77597 h 1433718"/>
              <a:gd name="connsiteX4" fmla="*/ 775973 w 775973"/>
              <a:gd name="connsiteY4" fmla="*/ 1356121 h 1433718"/>
              <a:gd name="connsiteX5" fmla="*/ 698376 w 775973"/>
              <a:gd name="connsiteY5" fmla="*/ 1433718 h 1433718"/>
              <a:gd name="connsiteX6" fmla="*/ 77597 w 775973"/>
              <a:gd name="connsiteY6" fmla="*/ 1433718 h 1433718"/>
              <a:gd name="connsiteX7" fmla="*/ 0 w 775973"/>
              <a:gd name="connsiteY7" fmla="*/ 1356121 h 1433718"/>
              <a:gd name="connsiteX8" fmla="*/ 0 w 775973"/>
              <a:gd name="connsiteY8" fmla="*/ 77597 h 1433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5973" h="1433718">
                <a:moveTo>
                  <a:pt x="0" y="77597"/>
                </a:moveTo>
                <a:cubicBezTo>
                  <a:pt x="0" y="34741"/>
                  <a:pt x="34741" y="0"/>
                  <a:pt x="77597" y="0"/>
                </a:cubicBezTo>
                <a:lnTo>
                  <a:pt x="698376" y="0"/>
                </a:lnTo>
                <a:cubicBezTo>
                  <a:pt x="741232" y="0"/>
                  <a:pt x="775973" y="34741"/>
                  <a:pt x="775973" y="77597"/>
                </a:cubicBezTo>
                <a:lnTo>
                  <a:pt x="775973" y="1356121"/>
                </a:lnTo>
                <a:cubicBezTo>
                  <a:pt x="775973" y="1398977"/>
                  <a:pt x="741232" y="1433718"/>
                  <a:pt x="698376" y="1433718"/>
                </a:cubicBezTo>
                <a:lnTo>
                  <a:pt x="77597" y="1433718"/>
                </a:lnTo>
                <a:cubicBezTo>
                  <a:pt x="34741" y="1433718"/>
                  <a:pt x="0" y="1398977"/>
                  <a:pt x="0" y="1356121"/>
                </a:cubicBezTo>
                <a:lnTo>
                  <a:pt x="0" y="77597"/>
                </a:lnTo>
                <a:close/>
              </a:path>
            </a:pathLst>
          </a:custGeom>
          <a:solidFill>
            <a:srgbClr val="7F191D"/>
          </a:solidFill>
        </p:spPr>
        <p:style>
          <a:lnRef idx="0">
            <a:schemeClr val="dk1">
              <a:shade val="80000"/>
              <a:hueOff val="0"/>
              <a:satOff val="0"/>
              <a:lumOff val="0"/>
              <a:alphaOff val="0"/>
            </a:schemeClr>
          </a:lnRef>
          <a:fillRef idx="3">
            <a:schemeClr val="lt1">
              <a:hueOff val="0"/>
              <a:satOff val="0"/>
              <a:lumOff val="0"/>
              <a:alphaOff val="0"/>
            </a:schemeClr>
          </a:fillRef>
          <a:effectRef idx="3">
            <a:schemeClr val="lt1">
              <a:hueOff val="0"/>
              <a:satOff val="0"/>
              <a:lumOff val="0"/>
              <a:alphaOff val="0"/>
            </a:schemeClr>
          </a:effectRef>
          <a:fontRef idx="minor">
            <a:schemeClr val="dk1">
              <a:hueOff val="0"/>
              <a:satOff val="0"/>
              <a:lumOff val="0"/>
              <a:alphaOff val="0"/>
            </a:schemeClr>
          </a:fontRef>
        </p:style>
        <p:txBody>
          <a:bodyPr spcFirstLastPara="0" vert="horz" wrap="square" lIns="83687" tIns="83687" rIns="83687" bIns="83687" numCol="1" spcCol="1270" anchor="ctr" anchorCtr="0">
            <a:noAutofit/>
          </a:bodyPr>
          <a:lstStyle/>
          <a:p>
            <a:pPr marL="0" lvl="0" indent="0" algn="ctr" defTabSz="711200">
              <a:lnSpc>
                <a:spcPct val="90000"/>
              </a:lnSpc>
              <a:spcBef>
                <a:spcPct val="0"/>
              </a:spcBef>
              <a:spcAft>
                <a:spcPct val="35000"/>
              </a:spcAft>
              <a:buNone/>
            </a:pPr>
            <a:r>
              <a:rPr lang="zh-CN" altLang="en-US" sz="1600" b="1" kern="1200">
                <a:solidFill>
                  <a:schemeClr val="bg1"/>
                </a:solidFill>
                <a:latin typeface="+mn-ea"/>
                <a:ea typeface="+mn-ea"/>
              </a:rPr>
              <a:t>门诊</a:t>
            </a:r>
            <a:endParaRPr lang="zh-CN" altLang="en-US" sz="1600" b="1" kern="1200" dirty="0">
              <a:solidFill>
                <a:schemeClr val="bg1"/>
              </a:solidFill>
              <a:latin typeface="+mn-ea"/>
              <a:ea typeface="+mn-ea"/>
            </a:endParaRPr>
          </a:p>
        </p:txBody>
      </p:sp>
      <p:sp>
        <p:nvSpPr>
          <p:cNvPr id="26" name="任意多边形: 形状 25"/>
          <p:cNvSpPr/>
          <p:nvPr>
            <p:custDataLst>
              <p:tags r:id="rId1"/>
            </p:custDataLst>
          </p:nvPr>
        </p:nvSpPr>
        <p:spPr>
          <a:xfrm rot="89428">
            <a:off x="1591994" y="2295834"/>
            <a:ext cx="214941" cy="192441"/>
          </a:xfrm>
          <a:custGeom>
            <a:avLst/>
            <a:gdLst>
              <a:gd name="connsiteX0" fmla="*/ 0 w 214941"/>
              <a:gd name="connsiteY0" fmla="*/ 38488 h 192441"/>
              <a:gd name="connsiteX1" fmla="*/ 118721 w 214941"/>
              <a:gd name="connsiteY1" fmla="*/ 38488 h 192441"/>
              <a:gd name="connsiteX2" fmla="*/ 118721 w 214941"/>
              <a:gd name="connsiteY2" fmla="*/ 0 h 192441"/>
              <a:gd name="connsiteX3" fmla="*/ 214941 w 214941"/>
              <a:gd name="connsiteY3" fmla="*/ 96221 h 192441"/>
              <a:gd name="connsiteX4" fmla="*/ 118721 w 214941"/>
              <a:gd name="connsiteY4" fmla="*/ 192441 h 192441"/>
              <a:gd name="connsiteX5" fmla="*/ 118721 w 214941"/>
              <a:gd name="connsiteY5" fmla="*/ 153953 h 192441"/>
              <a:gd name="connsiteX6" fmla="*/ 0 w 214941"/>
              <a:gd name="connsiteY6" fmla="*/ 153953 h 192441"/>
              <a:gd name="connsiteX7" fmla="*/ 0 w 214941"/>
              <a:gd name="connsiteY7" fmla="*/ 38488 h 192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4941" h="192441">
                <a:moveTo>
                  <a:pt x="0" y="38488"/>
                </a:moveTo>
                <a:lnTo>
                  <a:pt x="118721" y="38488"/>
                </a:lnTo>
                <a:lnTo>
                  <a:pt x="118721" y="0"/>
                </a:lnTo>
                <a:lnTo>
                  <a:pt x="214941" y="96221"/>
                </a:lnTo>
                <a:lnTo>
                  <a:pt x="118721" y="192441"/>
                </a:lnTo>
                <a:lnTo>
                  <a:pt x="118721" y="153953"/>
                </a:lnTo>
                <a:lnTo>
                  <a:pt x="0" y="153953"/>
                </a:lnTo>
                <a:lnTo>
                  <a:pt x="0" y="38488"/>
                </a:lnTo>
                <a:close/>
              </a:path>
            </a:pathLst>
          </a:custGeom>
        </p:spPr>
        <p:style>
          <a:lnRef idx="0">
            <a:schemeClr val="dk1">
              <a:tint val="60000"/>
              <a:hueOff val="0"/>
              <a:satOff val="0"/>
              <a:lumOff val="0"/>
              <a:alphaOff val="0"/>
            </a:schemeClr>
          </a:lnRef>
          <a:fillRef idx="3">
            <a:schemeClr val="dk1">
              <a:tint val="60000"/>
              <a:hueOff val="0"/>
              <a:satOff val="0"/>
              <a:lumOff val="0"/>
              <a:alphaOff val="0"/>
            </a:schemeClr>
          </a:fillRef>
          <a:effectRef idx="3">
            <a:schemeClr val="dk1">
              <a:tint val="60000"/>
              <a:hueOff val="0"/>
              <a:satOff val="0"/>
              <a:lumOff val="0"/>
              <a:alphaOff val="0"/>
            </a:schemeClr>
          </a:effectRef>
          <a:fontRef idx="minor">
            <a:schemeClr val="dk1">
              <a:hueOff val="0"/>
              <a:satOff val="0"/>
              <a:lumOff val="0"/>
              <a:alphaOff val="0"/>
            </a:schemeClr>
          </a:fontRef>
        </p:style>
        <p:txBody>
          <a:bodyPr spcFirstLastPara="0" vert="horz" wrap="square" lIns="0" tIns="38487" rIns="57731" bIns="38488" numCol="1" spcCol="1270" anchor="ctr" anchorCtr="0">
            <a:noAutofit/>
          </a:bodyPr>
          <a:lstStyle/>
          <a:p>
            <a:pPr marL="0" lvl="0" indent="0" algn="ctr" defTabSz="711200">
              <a:lnSpc>
                <a:spcPct val="90000"/>
              </a:lnSpc>
              <a:spcBef>
                <a:spcPct val="0"/>
              </a:spcBef>
              <a:spcAft>
                <a:spcPct val="35000"/>
              </a:spcAft>
              <a:buNone/>
            </a:pPr>
            <a:endParaRPr lang="zh-CN" altLang="en-US" sz="1600" kern="1200">
              <a:solidFill>
                <a:srgbClr val="002F5F"/>
              </a:solidFill>
            </a:endParaRPr>
          </a:p>
        </p:txBody>
      </p:sp>
      <p:sp>
        <p:nvSpPr>
          <p:cNvPr id="27" name="任意多边形: 形状 26"/>
          <p:cNvSpPr/>
          <p:nvPr>
            <p:custDataLst>
              <p:tags r:id="rId2"/>
            </p:custDataLst>
          </p:nvPr>
        </p:nvSpPr>
        <p:spPr>
          <a:xfrm>
            <a:off x="1896089" y="1690407"/>
            <a:ext cx="775973" cy="1433718"/>
          </a:xfrm>
          <a:custGeom>
            <a:avLst/>
            <a:gdLst>
              <a:gd name="connsiteX0" fmla="*/ 0 w 775973"/>
              <a:gd name="connsiteY0" fmla="*/ 77597 h 1433718"/>
              <a:gd name="connsiteX1" fmla="*/ 77597 w 775973"/>
              <a:gd name="connsiteY1" fmla="*/ 0 h 1433718"/>
              <a:gd name="connsiteX2" fmla="*/ 698376 w 775973"/>
              <a:gd name="connsiteY2" fmla="*/ 0 h 1433718"/>
              <a:gd name="connsiteX3" fmla="*/ 775973 w 775973"/>
              <a:gd name="connsiteY3" fmla="*/ 77597 h 1433718"/>
              <a:gd name="connsiteX4" fmla="*/ 775973 w 775973"/>
              <a:gd name="connsiteY4" fmla="*/ 1356121 h 1433718"/>
              <a:gd name="connsiteX5" fmla="*/ 698376 w 775973"/>
              <a:gd name="connsiteY5" fmla="*/ 1433718 h 1433718"/>
              <a:gd name="connsiteX6" fmla="*/ 77597 w 775973"/>
              <a:gd name="connsiteY6" fmla="*/ 1433718 h 1433718"/>
              <a:gd name="connsiteX7" fmla="*/ 0 w 775973"/>
              <a:gd name="connsiteY7" fmla="*/ 1356121 h 1433718"/>
              <a:gd name="connsiteX8" fmla="*/ 0 w 775973"/>
              <a:gd name="connsiteY8" fmla="*/ 77597 h 1433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5973" h="1433718">
                <a:moveTo>
                  <a:pt x="0" y="77597"/>
                </a:moveTo>
                <a:cubicBezTo>
                  <a:pt x="0" y="34741"/>
                  <a:pt x="34741" y="0"/>
                  <a:pt x="77597" y="0"/>
                </a:cubicBezTo>
                <a:lnTo>
                  <a:pt x="698376" y="0"/>
                </a:lnTo>
                <a:cubicBezTo>
                  <a:pt x="741232" y="0"/>
                  <a:pt x="775973" y="34741"/>
                  <a:pt x="775973" y="77597"/>
                </a:cubicBezTo>
                <a:lnTo>
                  <a:pt x="775973" y="1356121"/>
                </a:lnTo>
                <a:cubicBezTo>
                  <a:pt x="775973" y="1398977"/>
                  <a:pt x="741232" y="1433718"/>
                  <a:pt x="698376" y="1433718"/>
                </a:cubicBezTo>
                <a:lnTo>
                  <a:pt x="77597" y="1433718"/>
                </a:lnTo>
                <a:cubicBezTo>
                  <a:pt x="34741" y="1433718"/>
                  <a:pt x="0" y="1398977"/>
                  <a:pt x="0" y="1356121"/>
                </a:cubicBezTo>
                <a:lnTo>
                  <a:pt x="0" y="77597"/>
                </a:lnTo>
                <a:close/>
              </a:path>
            </a:pathLst>
          </a:custGeom>
          <a:solidFill>
            <a:srgbClr val="7F191D"/>
          </a:solidFill>
        </p:spPr>
        <p:style>
          <a:lnRef idx="0">
            <a:schemeClr val="dk1">
              <a:shade val="80000"/>
              <a:hueOff val="0"/>
              <a:satOff val="0"/>
              <a:lumOff val="0"/>
              <a:alphaOff val="0"/>
            </a:schemeClr>
          </a:lnRef>
          <a:fillRef idx="3">
            <a:schemeClr val="lt1">
              <a:hueOff val="0"/>
              <a:satOff val="0"/>
              <a:lumOff val="0"/>
              <a:alphaOff val="0"/>
            </a:schemeClr>
          </a:fillRef>
          <a:effectRef idx="3">
            <a:schemeClr val="lt1">
              <a:hueOff val="0"/>
              <a:satOff val="0"/>
              <a:lumOff val="0"/>
              <a:alphaOff val="0"/>
            </a:schemeClr>
          </a:effectRef>
          <a:fontRef idx="minor">
            <a:schemeClr val="dk1">
              <a:hueOff val="0"/>
              <a:satOff val="0"/>
              <a:lumOff val="0"/>
              <a:alphaOff val="0"/>
            </a:schemeClr>
          </a:fontRef>
        </p:style>
        <p:txBody>
          <a:bodyPr spcFirstLastPara="0" vert="horz" wrap="square" lIns="83687" tIns="83687" rIns="83687" bIns="83687" numCol="1" spcCol="1270" anchor="ctr" anchorCtr="0">
            <a:noAutofit/>
          </a:bodyPr>
          <a:lstStyle/>
          <a:p>
            <a:pPr marL="0" lvl="0" indent="0" algn="ctr" defTabSz="889000">
              <a:lnSpc>
                <a:spcPct val="90000"/>
              </a:lnSpc>
              <a:spcBef>
                <a:spcPct val="0"/>
              </a:spcBef>
              <a:spcAft>
                <a:spcPct val="35000"/>
              </a:spcAft>
              <a:buNone/>
            </a:pPr>
            <a:r>
              <a:rPr lang="zh-CN" altLang="en-US" sz="1600" b="1" kern="1200">
                <a:solidFill>
                  <a:schemeClr val="bg1"/>
                </a:solidFill>
                <a:latin typeface="微软雅黑" panose="020B0503020204020204" pitchFamily="34" charset="-122"/>
                <a:ea typeface="微软雅黑" panose="020B0503020204020204" pitchFamily="34" charset="-122"/>
                <a:cs typeface="+mn-cs"/>
              </a:rPr>
              <a:t>门诊综合诊疗室</a:t>
            </a:r>
            <a:endParaRPr lang="zh-CN" altLang="en-US" sz="1600" b="1" kern="1200" dirty="0">
              <a:solidFill>
                <a:schemeClr val="bg1"/>
              </a:solidFill>
              <a:latin typeface="微软雅黑" panose="020B0503020204020204" pitchFamily="34" charset="-122"/>
              <a:ea typeface="微软雅黑" panose="020B0503020204020204" pitchFamily="34" charset="-122"/>
              <a:cs typeface="+mn-cs"/>
            </a:endParaRPr>
          </a:p>
        </p:txBody>
      </p:sp>
      <p:sp>
        <p:nvSpPr>
          <p:cNvPr id="28" name="任意多边形: 形状 27"/>
          <p:cNvSpPr/>
          <p:nvPr>
            <p:custDataLst>
              <p:tags r:id="rId3"/>
            </p:custDataLst>
          </p:nvPr>
        </p:nvSpPr>
        <p:spPr>
          <a:xfrm rot="21493438">
            <a:off x="2725877" y="2295576"/>
            <a:ext cx="114199" cy="192441"/>
          </a:xfrm>
          <a:custGeom>
            <a:avLst/>
            <a:gdLst>
              <a:gd name="connsiteX0" fmla="*/ 0 w 114199"/>
              <a:gd name="connsiteY0" fmla="*/ 38488 h 192441"/>
              <a:gd name="connsiteX1" fmla="*/ 57100 w 114199"/>
              <a:gd name="connsiteY1" fmla="*/ 38488 h 192441"/>
              <a:gd name="connsiteX2" fmla="*/ 57100 w 114199"/>
              <a:gd name="connsiteY2" fmla="*/ 0 h 192441"/>
              <a:gd name="connsiteX3" fmla="*/ 114199 w 114199"/>
              <a:gd name="connsiteY3" fmla="*/ 96221 h 192441"/>
              <a:gd name="connsiteX4" fmla="*/ 57100 w 114199"/>
              <a:gd name="connsiteY4" fmla="*/ 192441 h 192441"/>
              <a:gd name="connsiteX5" fmla="*/ 57100 w 114199"/>
              <a:gd name="connsiteY5" fmla="*/ 153953 h 192441"/>
              <a:gd name="connsiteX6" fmla="*/ 0 w 114199"/>
              <a:gd name="connsiteY6" fmla="*/ 153953 h 192441"/>
              <a:gd name="connsiteX7" fmla="*/ 0 w 114199"/>
              <a:gd name="connsiteY7" fmla="*/ 38488 h 192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4199" h="192441">
                <a:moveTo>
                  <a:pt x="0" y="38488"/>
                </a:moveTo>
                <a:lnTo>
                  <a:pt x="57100" y="38488"/>
                </a:lnTo>
                <a:lnTo>
                  <a:pt x="57100" y="0"/>
                </a:lnTo>
                <a:lnTo>
                  <a:pt x="114199" y="96221"/>
                </a:lnTo>
                <a:lnTo>
                  <a:pt x="57100" y="192441"/>
                </a:lnTo>
                <a:lnTo>
                  <a:pt x="57100" y="153953"/>
                </a:lnTo>
                <a:lnTo>
                  <a:pt x="0" y="153953"/>
                </a:lnTo>
                <a:lnTo>
                  <a:pt x="0" y="38488"/>
                </a:lnTo>
                <a:close/>
              </a:path>
            </a:pathLst>
          </a:custGeom>
        </p:spPr>
        <p:style>
          <a:lnRef idx="0">
            <a:schemeClr val="dk1">
              <a:tint val="60000"/>
              <a:hueOff val="0"/>
              <a:satOff val="0"/>
              <a:lumOff val="0"/>
              <a:alphaOff val="0"/>
            </a:schemeClr>
          </a:lnRef>
          <a:fillRef idx="3">
            <a:schemeClr val="dk1">
              <a:tint val="60000"/>
              <a:hueOff val="0"/>
              <a:satOff val="0"/>
              <a:lumOff val="0"/>
              <a:alphaOff val="0"/>
            </a:schemeClr>
          </a:fillRef>
          <a:effectRef idx="3">
            <a:schemeClr val="dk1">
              <a:tint val="60000"/>
              <a:hueOff val="0"/>
              <a:satOff val="0"/>
              <a:lumOff val="0"/>
              <a:alphaOff val="0"/>
            </a:schemeClr>
          </a:effectRef>
          <a:fontRef idx="minor">
            <a:schemeClr val="dk1">
              <a:hueOff val="0"/>
              <a:satOff val="0"/>
              <a:lumOff val="0"/>
              <a:alphaOff val="0"/>
            </a:schemeClr>
          </a:fontRef>
        </p:style>
        <p:txBody>
          <a:bodyPr spcFirstLastPara="0" vert="horz" wrap="square" lIns="-1" tIns="38488" rIns="34260" bIns="38487" numCol="1" spcCol="1270" anchor="ctr" anchorCtr="0">
            <a:noAutofit/>
          </a:bodyPr>
          <a:lstStyle/>
          <a:p>
            <a:pPr marL="0" lvl="0" indent="0" algn="ctr" defTabSz="711200">
              <a:lnSpc>
                <a:spcPct val="90000"/>
              </a:lnSpc>
              <a:spcBef>
                <a:spcPct val="0"/>
              </a:spcBef>
              <a:spcAft>
                <a:spcPct val="35000"/>
              </a:spcAft>
              <a:buNone/>
            </a:pPr>
            <a:endParaRPr lang="zh-CN" altLang="en-US" sz="1600" kern="1200">
              <a:solidFill>
                <a:srgbClr val="002F5F"/>
              </a:solidFill>
            </a:endParaRPr>
          </a:p>
        </p:txBody>
      </p:sp>
      <p:sp>
        <p:nvSpPr>
          <p:cNvPr id="29" name="任意多边形: 形状 28"/>
          <p:cNvSpPr/>
          <p:nvPr>
            <p:custDataLst>
              <p:tags r:id="rId4"/>
            </p:custDataLst>
          </p:nvPr>
        </p:nvSpPr>
        <p:spPr>
          <a:xfrm>
            <a:off x="2887430" y="1659668"/>
            <a:ext cx="775973" cy="1433718"/>
          </a:xfrm>
          <a:custGeom>
            <a:avLst/>
            <a:gdLst>
              <a:gd name="connsiteX0" fmla="*/ 0 w 775973"/>
              <a:gd name="connsiteY0" fmla="*/ 77597 h 1433718"/>
              <a:gd name="connsiteX1" fmla="*/ 77597 w 775973"/>
              <a:gd name="connsiteY1" fmla="*/ 0 h 1433718"/>
              <a:gd name="connsiteX2" fmla="*/ 698376 w 775973"/>
              <a:gd name="connsiteY2" fmla="*/ 0 h 1433718"/>
              <a:gd name="connsiteX3" fmla="*/ 775973 w 775973"/>
              <a:gd name="connsiteY3" fmla="*/ 77597 h 1433718"/>
              <a:gd name="connsiteX4" fmla="*/ 775973 w 775973"/>
              <a:gd name="connsiteY4" fmla="*/ 1356121 h 1433718"/>
              <a:gd name="connsiteX5" fmla="*/ 698376 w 775973"/>
              <a:gd name="connsiteY5" fmla="*/ 1433718 h 1433718"/>
              <a:gd name="connsiteX6" fmla="*/ 77597 w 775973"/>
              <a:gd name="connsiteY6" fmla="*/ 1433718 h 1433718"/>
              <a:gd name="connsiteX7" fmla="*/ 0 w 775973"/>
              <a:gd name="connsiteY7" fmla="*/ 1356121 h 1433718"/>
              <a:gd name="connsiteX8" fmla="*/ 0 w 775973"/>
              <a:gd name="connsiteY8" fmla="*/ 77597 h 1433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5973" h="1433718">
                <a:moveTo>
                  <a:pt x="0" y="77597"/>
                </a:moveTo>
                <a:cubicBezTo>
                  <a:pt x="0" y="34741"/>
                  <a:pt x="34741" y="0"/>
                  <a:pt x="77597" y="0"/>
                </a:cubicBezTo>
                <a:lnTo>
                  <a:pt x="698376" y="0"/>
                </a:lnTo>
                <a:cubicBezTo>
                  <a:pt x="741232" y="0"/>
                  <a:pt x="775973" y="34741"/>
                  <a:pt x="775973" y="77597"/>
                </a:cubicBezTo>
                <a:lnTo>
                  <a:pt x="775973" y="1356121"/>
                </a:lnTo>
                <a:cubicBezTo>
                  <a:pt x="775973" y="1398977"/>
                  <a:pt x="741232" y="1433718"/>
                  <a:pt x="698376" y="1433718"/>
                </a:cubicBezTo>
                <a:lnTo>
                  <a:pt x="77597" y="1433718"/>
                </a:lnTo>
                <a:cubicBezTo>
                  <a:pt x="34741" y="1433718"/>
                  <a:pt x="0" y="1398977"/>
                  <a:pt x="0" y="1356121"/>
                </a:cubicBezTo>
                <a:lnTo>
                  <a:pt x="0" y="77597"/>
                </a:lnTo>
                <a:close/>
              </a:path>
            </a:pathLst>
          </a:custGeom>
          <a:solidFill>
            <a:srgbClr val="7F191D"/>
          </a:solidFill>
        </p:spPr>
        <p:style>
          <a:lnRef idx="0">
            <a:schemeClr val="dk1">
              <a:shade val="80000"/>
              <a:hueOff val="0"/>
              <a:satOff val="0"/>
              <a:lumOff val="0"/>
              <a:alphaOff val="0"/>
            </a:schemeClr>
          </a:lnRef>
          <a:fillRef idx="3">
            <a:schemeClr val="lt1">
              <a:hueOff val="0"/>
              <a:satOff val="0"/>
              <a:lumOff val="0"/>
              <a:alphaOff val="0"/>
            </a:schemeClr>
          </a:fillRef>
          <a:effectRef idx="3">
            <a:schemeClr val="lt1">
              <a:hueOff val="0"/>
              <a:satOff val="0"/>
              <a:lumOff val="0"/>
              <a:alphaOff val="0"/>
            </a:schemeClr>
          </a:effectRef>
          <a:fontRef idx="minor">
            <a:schemeClr val="dk1">
              <a:hueOff val="0"/>
              <a:satOff val="0"/>
              <a:lumOff val="0"/>
              <a:alphaOff val="0"/>
            </a:schemeClr>
          </a:fontRef>
        </p:style>
        <p:txBody>
          <a:bodyPr spcFirstLastPara="0" vert="horz" wrap="square" lIns="83687" tIns="83687" rIns="83687" bIns="83687" numCol="1" spcCol="1270" anchor="ctr" anchorCtr="0">
            <a:noAutofit/>
          </a:bodyPr>
          <a:lstStyle/>
          <a:p>
            <a:pPr marL="0" lvl="0" indent="0" algn="ctr" defTabSz="889000">
              <a:lnSpc>
                <a:spcPct val="90000"/>
              </a:lnSpc>
              <a:spcBef>
                <a:spcPct val="0"/>
              </a:spcBef>
              <a:spcAft>
                <a:spcPct val="35000"/>
              </a:spcAft>
              <a:buNone/>
            </a:pPr>
            <a:r>
              <a:rPr lang="zh-CN" altLang="en-US" sz="1600" b="1" kern="1200" dirty="0">
                <a:solidFill>
                  <a:schemeClr val="bg1"/>
                </a:solidFill>
                <a:latin typeface="微软雅黑" panose="020B0503020204020204" pitchFamily="34" charset="-122"/>
                <a:ea typeface="微软雅黑" panose="020B0503020204020204" pitchFamily="34" charset="-122"/>
                <a:cs typeface="+mn-cs"/>
              </a:rPr>
              <a:t>肺功能室</a:t>
            </a:r>
            <a:endParaRPr lang="zh-CN" altLang="en-US" sz="1600" b="1" kern="1200" dirty="0">
              <a:solidFill>
                <a:schemeClr val="bg1"/>
              </a:solidFill>
              <a:latin typeface="微软雅黑" panose="020B0503020204020204" pitchFamily="34" charset="-122"/>
              <a:ea typeface="微软雅黑" panose="020B0503020204020204" pitchFamily="34" charset="-122"/>
              <a:cs typeface="+mn-cs"/>
            </a:endParaRPr>
          </a:p>
        </p:txBody>
      </p:sp>
      <p:sp>
        <p:nvSpPr>
          <p:cNvPr id="30" name="任意多边形: 形状 29"/>
          <p:cNvSpPr/>
          <p:nvPr>
            <p:custDataLst>
              <p:tags r:id="rId5"/>
            </p:custDataLst>
          </p:nvPr>
        </p:nvSpPr>
        <p:spPr>
          <a:xfrm>
            <a:off x="3741001" y="2280307"/>
            <a:ext cx="164506" cy="192441"/>
          </a:xfrm>
          <a:custGeom>
            <a:avLst/>
            <a:gdLst>
              <a:gd name="connsiteX0" fmla="*/ 0 w 164506"/>
              <a:gd name="connsiteY0" fmla="*/ 38488 h 192441"/>
              <a:gd name="connsiteX1" fmla="*/ 82253 w 164506"/>
              <a:gd name="connsiteY1" fmla="*/ 38488 h 192441"/>
              <a:gd name="connsiteX2" fmla="*/ 82253 w 164506"/>
              <a:gd name="connsiteY2" fmla="*/ 0 h 192441"/>
              <a:gd name="connsiteX3" fmla="*/ 164506 w 164506"/>
              <a:gd name="connsiteY3" fmla="*/ 96221 h 192441"/>
              <a:gd name="connsiteX4" fmla="*/ 82253 w 164506"/>
              <a:gd name="connsiteY4" fmla="*/ 192441 h 192441"/>
              <a:gd name="connsiteX5" fmla="*/ 82253 w 164506"/>
              <a:gd name="connsiteY5" fmla="*/ 153953 h 192441"/>
              <a:gd name="connsiteX6" fmla="*/ 0 w 164506"/>
              <a:gd name="connsiteY6" fmla="*/ 153953 h 192441"/>
              <a:gd name="connsiteX7" fmla="*/ 0 w 164506"/>
              <a:gd name="connsiteY7" fmla="*/ 38488 h 192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4506" h="192441">
                <a:moveTo>
                  <a:pt x="0" y="38488"/>
                </a:moveTo>
                <a:lnTo>
                  <a:pt x="82253" y="38488"/>
                </a:lnTo>
                <a:lnTo>
                  <a:pt x="82253" y="0"/>
                </a:lnTo>
                <a:lnTo>
                  <a:pt x="164506" y="96221"/>
                </a:lnTo>
                <a:lnTo>
                  <a:pt x="82253" y="192441"/>
                </a:lnTo>
                <a:lnTo>
                  <a:pt x="82253" y="153953"/>
                </a:lnTo>
                <a:lnTo>
                  <a:pt x="0" y="153953"/>
                </a:lnTo>
                <a:lnTo>
                  <a:pt x="0" y="38488"/>
                </a:lnTo>
                <a:close/>
              </a:path>
            </a:pathLst>
          </a:custGeom>
        </p:spPr>
        <p:style>
          <a:lnRef idx="0">
            <a:schemeClr val="dk1">
              <a:tint val="60000"/>
              <a:hueOff val="0"/>
              <a:satOff val="0"/>
              <a:lumOff val="0"/>
              <a:alphaOff val="0"/>
            </a:schemeClr>
          </a:lnRef>
          <a:fillRef idx="3">
            <a:schemeClr val="dk1">
              <a:tint val="60000"/>
              <a:hueOff val="0"/>
              <a:satOff val="0"/>
              <a:lumOff val="0"/>
              <a:alphaOff val="0"/>
            </a:schemeClr>
          </a:fillRef>
          <a:effectRef idx="3">
            <a:schemeClr val="dk1">
              <a:tint val="60000"/>
              <a:hueOff val="0"/>
              <a:satOff val="0"/>
              <a:lumOff val="0"/>
              <a:alphaOff val="0"/>
            </a:schemeClr>
          </a:effectRef>
          <a:fontRef idx="minor">
            <a:schemeClr val="dk1">
              <a:hueOff val="0"/>
              <a:satOff val="0"/>
              <a:lumOff val="0"/>
              <a:alphaOff val="0"/>
            </a:schemeClr>
          </a:fontRef>
        </p:style>
        <p:txBody>
          <a:bodyPr spcFirstLastPara="0" vert="horz" wrap="square" lIns="0" tIns="38488" rIns="49352" bIns="38488" numCol="1" spcCol="1270" anchor="ctr" anchorCtr="0">
            <a:noAutofit/>
          </a:bodyPr>
          <a:lstStyle/>
          <a:p>
            <a:pPr marL="0" lvl="0" indent="0" algn="ctr" defTabSz="711200">
              <a:lnSpc>
                <a:spcPct val="90000"/>
              </a:lnSpc>
              <a:spcBef>
                <a:spcPct val="0"/>
              </a:spcBef>
              <a:spcAft>
                <a:spcPct val="35000"/>
              </a:spcAft>
              <a:buNone/>
            </a:pPr>
            <a:endParaRPr lang="zh-CN" altLang="en-US" sz="1600" kern="1200">
              <a:solidFill>
                <a:srgbClr val="002F5F"/>
              </a:solidFill>
            </a:endParaRPr>
          </a:p>
        </p:txBody>
      </p:sp>
      <p:sp>
        <p:nvSpPr>
          <p:cNvPr id="31" name="任意多边形: 形状 30"/>
          <p:cNvSpPr/>
          <p:nvPr>
            <p:custDataLst>
              <p:tags r:id="rId6"/>
            </p:custDataLst>
          </p:nvPr>
        </p:nvSpPr>
        <p:spPr>
          <a:xfrm>
            <a:off x="3973793" y="1659668"/>
            <a:ext cx="775973" cy="1433718"/>
          </a:xfrm>
          <a:custGeom>
            <a:avLst/>
            <a:gdLst>
              <a:gd name="connsiteX0" fmla="*/ 0 w 775973"/>
              <a:gd name="connsiteY0" fmla="*/ 77597 h 1433718"/>
              <a:gd name="connsiteX1" fmla="*/ 77597 w 775973"/>
              <a:gd name="connsiteY1" fmla="*/ 0 h 1433718"/>
              <a:gd name="connsiteX2" fmla="*/ 698376 w 775973"/>
              <a:gd name="connsiteY2" fmla="*/ 0 h 1433718"/>
              <a:gd name="connsiteX3" fmla="*/ 775973 w 775973"/>
              <a:gd name="connsiteY3" fmla="*/ 77597 h 1433718"/>
              <a:gd name="connsiteX4" fmla="*/ 775973 w 775973"/>
              <a:gd name="connsiteY4" fmla="*/ 1356121 h 1433718"/>
              <a:gd name="connsiteX5" fmla="*/ 698376 w 775973"/>
              <a:gd name="connsiteY5" fmla="*/ 1433718 h 1433718"/>
              <a:gd name="connsiteX6" fmla="*/ 77597 w 775973"/>
              <a:gd name="connsiteY6" fmla="*/ 1433718 h 1433718"/>
              <a:gd name="connsiteX7" fmla="*/ 0 w 775973"/>
              <a:gd name="connsiteY7" fmla="*/ 1356121 h 1433718"/>
              <a:gd name="connsiteX8" fmla="*/ 0 w 775973"/>
              <a:gd name="connsiteY8" fmla="*/ 77597 h 1433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5973" h="1433718">
                <a:moveTo>
                  <a:pt x="0" y="77597"/>
                </a:moveTo>
                <a:cubicBezTo>
                  <a:pt x="0" y="34741"/>
                  <a:pt x="34741" y="0"/>
                  <a:pt x="77597" y="0"/>
                </a:cubicBezTo>
                <a:lnTo>
                  <a:pt x="698376" y="0"/>
                </a:lnTo>
                <a:cubicBezTo>
                  <a:pt x="741232" y="0"/>
                  <a:pt x="775973" y="34741"/>
                  <a:pt x="775973" y="77597"/>
                </a:cubicBezTo>
                <a:lnTo>
                  <a:pt x="775973" y="1356121"/>
                </a:lnTo>
                <a:cubicBezTo>
                  <a:pt x="775973" y="1398977"/>
                  <a:pt x="741232" y="1433718"/>
                  <a:pt x="698376" y="1433718"/>
                </a:cubicBezTo>
                <a:lnTo>
                  <a:pt x="77597" y="1433718"/>
                </a:lnTo>
                <a:cubicBezTo>
                  <a:pt x="34741" y="1433718"/>
                  <a:pt x="0" y="1398977"/>
                  <a:pt x="0" y="1356121"/>
                </a:cubicBezTo>
                <a:lnTo>
                  <a:pt x="0" y="77597"/>
                </a:lnTo>
                <a:close/>
              </a:path>
            </a:pathLst>
          </a:custGeom>
          <a:solidFill>
            <a:srgbClr val="7F191D"/>
          </a:solidFill>
        </p:spPr>
        <p:style>
          <a:lnRef idx="0">
            <a:schemeClr val="dk1">
              <a:shade val="80000"/>
              <a:hueOff val="0"/>
              <a:satOff val="0"/>
              <a:lumOff val="0"/>
              <a:alphaOff val="0"/>
            </a:schemeClr>
          </a:lnRef>
          <a:fillRef idx="3">
            <a:schemeClr val="lt1">
              <a:hueOff val="0"/>
              <a:satOff val="0"/>
              <a:lumOff val="0"/>
              <a:alphaOff val="0"/>
            </a:schemeClr>
          </a:fillRef>
          <a:effectRef idx="3">
            <a:schemeClr val="lt1">
              <a:hueOff val="0"/>
              <a:satOff val="0"/>
              <a:lumOff val="0"/>
              <a:alphaOff val="0"/>
            </a:schemeClr>
          </a:effectRef>
          <a:fontRef idx="minor">
            <a:schemeClr val="dk1">
              <a:hueOff val="0"/>
              <a:satOff val="0"/>
              <a:lumOff val="0"/>
              <a:alphaOff val="0"/>
            </a:schemeClr>
          </a:fontRef>
        </p:style>
        <p:txBody>
          <a:bodyPr spcFirstLastPara="0" vert="horz" wrap="square" lIns="83687" tIns="83687" rIns="83687" bIns="83687" numCol="1" spcCol="1270" anchor="ctr" anchorCtr="0">
            <a:noAutofit/>
          </a:bodyPr>
          <a:lstStyle/>
          <a:p>
            <a:pPr marL="0" lvl="0" indent="0" algn="ctr" defTabSz="889000">
              <a:lnSpc>
                <a:spcPct val="90000"/>
              </a:lnSpc>
              <a:spcBef>
                <a:spcPct val="0"/>
              </a:spcBef>
              <a:spcAft>
                <a:spcPct val="35000"/>
              </a:spcAft>
              <a:buNone/>
            </a:pPr>
            <a:r>
              <a:rPr lang="zh-CN" altLang="en-US" sz="1600" b="1" kern="1200" dirty="0">
                <a:solidFill>
                  <a:schemeClr val="bg1"/>
                </a:solidFill>
                <a:latin typeface="微软雅黑" panose="020B0503020204020204" pitchFamily="34" charset="-122"/>
                <a:ea typeface="微软雅黑" panose="020B0503020204020204" pitchFamily="34" charset="-122"/>
                <a:cs typeface="+mn-cs"/>
              </a:rPr>
              <a:t>呼吸内镜室</a:t>
            </a:r>
            <a:endParaRPr lang="zh-CN" altLang="en-US" sz="1600" b="1" kern="1200" dirty="0">
              <a:solidFill>
                <a:schemeClr val="bg1"/>
              </a:solidFill>
              <a:latin typeface="微软雅黑" panose="020B0503020204020204" pitchFamily="34" charset="-122"/>
              <a:ea typeface="微软雅黑" panose="020B0503020204020204" pitchFamily="34" charset="-122"/>
              <a:cs typeface="+mn-cs"/>
            </a:endParaRPr>
          </a:p>
        </p:txBody>
      </p:sp>
      <p:sp>
        <p:nvSpPr>
          <p:cNvPr id="32" name="任意多边形: 形状 31"/>
          <p:cNvSpPr/>
          <p:nvPr>
            <p:custDataLst>
              <p:tags r:id="rId7"/>
            </p:custDataLst>
          </p:nvPr>
        </p:nvSpPr>
        <p:spPr>
          <a:xfrm>
            <a:off x="4827364" y="2280307"/>
            <a:ext cx="164506" cy="192441"/>
          </a:xfrm>
          <a:custGeom>
            <a:avLst/>
            <a:gdLst>
              <a:gd name="connsiteX0" fmla="*/ 0 w 164506"/>
              <a:gd name="connsiteY0" fmla="*/ 38488 h 192441"/>
              <a:gd name="connsiteX1" fmla="*/ 82253 w 164506"/>
              <a:gd name="connsiteY1" fmla="*/ 38488 h 192441"/>
              <a:gd name="connsiteX2" fmla="*/ 82253 w 164506"/>
              <a:gd name="connsiteY2" fmla="*/ 0 h 192441"/>
              <a:gd name="connsiteX3" fmla="*/ 164506 w 164506"/>
              <a:gd name="connsiteY3" fmla="*/ 96221 h 192441"/>
              <a:gd name="connsiteX4" fmla="*/ 82253 w 164506"/>
              <a:gd name="connsiteY4" fmla="*/ 192441 h 192441"/>
              <a:gd name="connsiteX5" fmla="*/ 82253 w 164506"/>
              <a:gd name="connsiteY5" fmla="*/ 153953 h 192441"/>
              <a:gd name="connsiteX6" fmla="*/ 0 w 164506"/>
              <a:gd name="connsiteY6" fmla="*/ 153953 h 192441"/>
              <a:gd name="connsiteX7" fmla="*/ 0 w 164506"/>
              <a:gd name="connsiteY7" fmla="*/ 38488 h 192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4506" h="192441">
                <a:moveTo>
                  <a:pt x="0" y="38488"/>
                </a:moveTo>
                <a:lnTo>
                  <a:pt x="82253" y="38488"/>
                </a:lnTo>
                <a:lnTo>
                  <a:pt x="82253" y="0"/>
                </a:lnTo>
                <a:lnTo>
                  <a:pt x="164506" y="96221"/>
                </a:lnTo>
                <a:lnTo>
                  <a:pt x="82253" y="192441"/>
                </a:lnTo>
                <a:lnTo>
                  <a:pt x="82253" y="153953"/>
                </a:lnTo>
                <a:lnTo>
                  <a:pt x="0" y="153953"/>
                </a:lnTo>
                <a:lnTo>
                  <a:pt x="0" y="38488"/>
                </a:lnTo>
                <a:close/>
              </a:path>
            </a:pathLst>
          </a:custGeom>
        </p:spPr>
        <p:style>
          <a:lnRef idx="0">
            <a:schemeClr val="dk1">
              <a:tint val="60000"/>
              <a:hueOff val="0"/>
              <a:satOff val="0"/>
              <a:lumOff val="0"/>
              <a:alphaOff val="0"/>
            </a:schemeClr>
          </a:lnRef>
          <a:fillRef idx="3">
            <a:schemeClr val="dk1">
              <a:tint val="60000"/>
              <a:hueOff val="0"/>
              <a:satOff val="0"/>
              <a:lumOff val="0"/>
              <a:alphaOff val="0"/>
            </a:schemeClr>
          </a:fillRef>
          <a:effectRef idx="3">
            <a:schemeClr val="dk1">
              <a:tint val="60000"/>
              <a:hueOff val="0"/>
              <a:satOff val="0"/>
              <a:lumOff val="0"/>
              <a:alphaOff val="0"/>
            </a:schemeClr>
          </a:effectRef>
          <a:fontRef idx="minor">
            <a:schemeClr val="dk1">
              <a:hueOff val="0"/>
              <a:satOff val="0"/>
              <a:lumOff val="0"/>
              <a:alphaOff val="0"/>
            </a:schemeClr>
          </a:fontRef>
        </p:style>
        <p:txBody>
          <a:bodyPr spcFirstLastPara="0" vert="horz" wrap="square" lIns="0" tIns="38488" rIns="49352" bIns="38488" numCol="1" spcCol="1270" anchor="ctr" anchorCtr="0">
            <a:noAutofit/>
          </a:bodyPr>
          <a:lstStyle/>
          <a:p>
            <a:pPr marL="0" lvl="0" indent="0" algn="ctr" defTabSz="711200">
              <a:lnSpc>
                <a:spcPct val="90000"/>
              </a:lnSpc>
              <a:spcBef>
                <a:spcPct val="0"/>
              </a:spcBef>
              <a:spcAft>
                <a:spcPct val="35000"/>
              </a:spcAft>
              <a:buNone/>
            </a:pPr>
            <a:endParaRPr lang="zh-CN" altLang="en-US" sz="1600" kern="1200">
              <a:solidFill>
                <a:srgbClr val="002F5F"/>
              </a:solidFill>
            </a:endParaRPr>
          </a:p>
        </p:txBody>
      </p:sp>
      <p:sp>
        <p:nvSpPr>
          <p:cNvPr id="33" name="任意多边形: 形状 32"/>
          <p:cNvSpPr/>
          <p:nvPr>
            <p:custDataLst>
              <p:tags r:id="rId8"/>
            </p:custDataLst>
          </p:nvPr>
        </p:nvSpPr>
        <p:spPr>
          <a:xfrm>
            <a:off x="5060156" y="1659668"/>
            <a:ext cx="775973" cy="1433718"/>
          </a:xfrm>
          <a:custGeom>
            <a:avLst/>
            <a:gdLst>
              <a:gd name="connsiteX0" fmla="*/ 0 w 775973"/>
              <a:gd name="connsiteY0" fmla="*/ 77597 h 1433718"/>
              <a:gd name="connsiteX1" fmla="*/ 77597 w 775973"/>
              <a:gd name="connsiteY1" fmla="*/ 0 h 1433718"/>
              <a:gd name="connsiteX2" fmla="*/ 698376 w 775973"/>
              <a:gd name="connsiteY2" fmla="*/ 0 h 1433718"/>
              <a:gd name="connsiteX3" fmla="*/ 775973 w 775973"/>
              <a:gd name="connsiteY3" fmla="*/ 77597 h 1433718"/>
              <a:gd name="connsiteX4" fmla="*/ 775973 w 775973"/>
              <a:gd name="connsiteY4" fmla="*/ 1356121 h 1433718"/>
              <a:gd name="connsiteX5" fmla="*/ 698376 w 775973"/>
              <a:gd name="connsiteY5" fmla="*/ 1433718 h 1433718"/>
              <a:gd name="connsiteX6" fmla="*/ 77597 w 775973"/>
              <a:gd name="connsiteY6" fmla="*/ 1433718 h 1433718"/>
              <a:gd name="connsiteX7" fmla="*/ 0 w 775973"/>
              <a:gd name="connsiteY7" fmla="*/ 1356121 h 1433718"/>
              <a:gd name="connsiteX8" fmla="*/ 0 w 775973"/>
              <a:gd name="connsiteY8" fmla="*/ 77597 h 1433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5973" h="1433718">
                <a:moveTo>
                  <a:pt x="0" y="77597"/>
                </a:moveTo>
                <a:cubicBezTo>
                  <a:pt x="0" y="34741"/>
                  <a:pt x="34741" y="0"/>
                  <a:pt x="77597" y="0"/>
                </a:cubicBezTo>
                <a:lnTo>
                  <a:pt x="698376" y="0"/>
                </a:lnTo>
                <a:cubicBezTo>
                  <a:pt x="741232" y="0"/>
                  <a:pt x="775973" y="34741"/>
                  <a:pt x="775973" y="77597"/>
                </a:cubicBezTo>
                <a:lnTo>
                  <a:pt x="775973" y="1356121"/>
                </a:lnTo>
                <a:cubicBezTo>
                  <a:pt x="775973" y="1398977"/>
                  <a:pt x="741232" y="1433718"/>
                  <a:pt x="698376" y="1433718"/>
                </a:cubicBezTo>
                <a:lnTo>
                  <a:pt x="77597" y="1433718"/>
                </a:lnTo>
                <a:cubicBezTo>
                  <a:pt x="34741" y="1433718"/>
                  <a:pt x="0" y="1398977"/>
                  <a:pt x="0" y="1356121"/>
                </a:cubicBezTo>
                <a:lnTo>
                  <a:pt x="0" y="77597"/>
                </a:lnTo>
                <a:close/>
              </a:path>
            </a:pathLst>
          </a:custGeom>
          <a:solidFill>
            <a:srgbClr val="7F191D"/>
          </a:solidFill>
        </p:spPr>
        <p:style>
          <a:lnRef idx="0">
            <a:schemeClr val="dk1">
              <a:shade val="80000"/>
              <a:hueOff val="0"/>
              <a:satOff val="0"/>
              <a:lumOff val="0"/>
              <a:alphaOff val="0"/>
            </a:schemeClr>
          </a:lnRef>
          <a:fillRef idx="3">
            <a:schemeClr val="lt1">
              <a:hueOff val="0"/>
              <a:satOff val="0"/>
              <a:lumOff val="0"/>
              <a:alphaOff val="0"/>
            </a:schemeClr>
          </a:fillRef>
          <a:effectRef idx="3">
            <a:schemeClr val="lt1">
              <a:hueOff val="0"/>
              <a:satOff val="0"/>
              <a:lumOff val="0"/>
              <a:alphaOff val="0"/>
            </a:schemeClr>
          </a:effectRef>
          <a:fontRef idx="minor">
            <a:schemeClr val="dk1">
              <a:hueOff val="0"/>
              <a:satOff val="0"/>
              <a:lumOff val="0"/>
              <a:alphaOff val="0"/>
            </a:schemeClr>
          </a:fontRef>
        </p:style>
        <p:txBody>
          <a:bodyPr spcFirstLastPara="0" vert="horz" wrap="square" lIns="83687" tIns="83687" rIns="83687" bIns="83687" numCol="1" spcCol="1270" anchor="ctr" anchorCtr="0">
            <a:noAutofit/>
          </a:bodyPr>
          <a:lstStyle/>
          <a:p>
            <a:pPr marL="0" lvl="0" indent="0" algn="ctr" defTabSz="889000">
              <a:lnSpc>
                <a:spcPct val="90000"/>
              </a:lnSpc>
              <a:spcBef>
                <a:spcPct val="0"/>
              </a:spcBef>
              <a:spcAft>
                <a:spcPct val="35000"/>
              </a:spcAft>
              <a:buNone/>
            </a:pPr>
            <a:r>
              <a:rPr lang="zh-CN" altLang="en-US" sz="1600" b="1" kern="1200" dirty="0">
                <a:solidFill>
                  <a:schemeClr val="bg1"/>
                </a:solidFill>
                <a:latin typeface="微软雅黑" panose="020B0503020204020204" pitchFamily="34" charset="-122"/>
                <a:ea typeface="微软雅黑" panose="020B0503020204020204" pitchFamily="34" charset="-122"/>
                <a:cs typeface="+mn-cs"/>
              </a:rPr>
              <a:t>呼吸睡眠治疗室</a:t>
            </a:r>
            <a:endParaRPr lang="zh-CN" altLang="en-US" sz="1600" b="1" kern="1200" dirty="0">
              <a:solidFill>
                <a:schemeClr val="bg1"/>
              </a:solidFill>
              <a:latin typeface="微软雅黑" panose="020B0503020204020204" pitchFamily="34" charset="-122"/>
              <a:ea typeface="微软雅黑" panose="020B0503020204020204" pitchFamily="34" charset="-122"/>
              <a:cs typeface="+mn-cs"/>
            </a:endParaRPr>
          </a:p>
        </p:txBody>
      </p:sp>
      <p:sp>
        <p:nvSpPr>
          <p:cNvPr id="34" name="任意多边形: 形状 33"/>
          <p:cNvSpPr/>
          <p:nvPr>
            <p:custDataLst>
              <p:tags r:id="rId9"/>
            </p:custDataLst>
          </p:nvPr>
        </p:nvSpPr>
        <p:spPr>
          <a:xfrm>
            <a:off x="5913727" y="2280307"/>
            <a:ext cx="164506" cy="192441"/>
          </a:xfrm>
          <a:custGeom>
            <a:avLst/>
            <a:gdLst>
              <a:gd name="connsiteX0" fmla="*/ 0 w 164506"/>
              <a:gd name="connsiteY0" fmla="*/ 38488 h 192441"/>
              <a:gd name="connsiteX1" fmla="*/ 82253 w 164506"/>
              <a:gd name="connsiteY1" fmla="*/ 38488 h 192441"/>
              <a:gd name="connsiteX2" fmla="*/ 82253 w 164506"/>
              <a:gd name="connsiteY2" fmla="*/ 0 h 192441"/>
              <a:gd name="connsiteX3" fmla="*/ 164506 w 164506"/>
              <a:gd name="connsiteY3" fmla="*/ 96221 h 192441"/>
              <a:gd name="connsiteX4" fmla="*/ 82253 w 164506"/>
              <a:gd name="connsiteY4" fmla="*/ 192441 h 192441"/>
              <a:gd name="connsiteX5" fmla="*/ 82253 w 164506"/>
              <a:gd name="connsiteY5" fmla="*/ 153953 h 192441"/>
              <a:gd name="connsiteX6" fmla="*/ 0 w 164506"/>
              <a:gd name="connsiteY6" fmla="*/ 153953 h 192441"/>
              <a:gd name="connsiteX7" fmla="*/ 0 w 164506"/>
              <a:gd name="connsiteY7" fmla="*/ 38488 h 192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4506" h="192441">
                <a:moveTo>
                  <a:pt x="0" y="38488"/>
                </a:moveTo>
                <a:lnTo>
                  <a:pt x="82253" y="38488"/>
                </a:lnTo>
                <a:lnTo>
                  <a:pt x="82253" y="0"/>
                </a:lnTo>
                <a:lnTo>
                  <a:pt x="164506" y="96221"/>
                </a:lnTo>
                <a:lnTo>
                  <a:pt x="82253" y="192441"/>
                </a:lnTo>
                <a:lnTo>
                  <a:pt x="82253" y="153953"/>
                </a:lnTo>
                <a:lnTo>
                  <a:pt x="0" y="153953"/>
                </a:lnTo>
                <a:lnTo>
                  <a:pt x="0" y="38488"/>
                </a:lnTo>
                <a:close/>
              </a:path>
            </a:pathLst>
          </a:custGeom>
        </p:spPr>
        <p:style>
          <a:lnRef idx="0">
            <a:schemeClr val="dk1">
              <a:tint val="60000"/>
              <a:hueOff val="0"/>
              <a:satOff val="0"/>
              <a:lumOff val="0"/>
              <a:alphaOff val="0"/>
            </a:schemeClr>
          </a:lnRef>
          <a:fillRef idx="3">
            <a:schemeClr val="dk1">
              <a:tint val="60000"/>
              <a:hueOff val="0"/>
              <a:satOff val="0"/>
              <a:lumOff val="0"/>
              <a:alphaOff val="0"/>
            </a:schemeClr>
          </a:fillRef>
          <a:effectRef idx="3">
            <a:schemeClr val="dk1">
              <a:tint val="60000"/>
              <a:hueOff val="0"/>
              <a:satOff val="0"/>
              <a:lumOff val="0"/>
              <a:alphaOff val="0"/>
            </a:schemeClr>
          </a:effectRef>
          <a:fontRef idx="minor">
            <a:schemeClr val="dk1">
              <a:hueOff val="0"/>
              <a:satOff val="0"/>
              <a:lumOff val="0"/>
              <a:alphaOff val="0"/>
            </a:schemeClr>
          </a:fontRef>
        </p:style>
        <p:txBody>
          <a:bodyPr spcFirstLastPara="0" vert="horz" wrap="square" lIns="0" tIns="38488" rIns="49352" bIns="38488" numCol="1" spcCol="1270" anchor="ctr" anchorCtr="0">
            <a:noAutofit/>
          </a:bodyPr>
          <a:lstStyle/>
          <a:p>
            <a:pPr marL="0" lvl="0" indent="0" algn="ctr" defTabSz="711200">
              <a:lnSpc>
                <a:spcPct val="90000"/>
              </a:lnSpc>
              <a:spcBef>
                <a:spcPct val="0"/>
              </a:spcBef>
              <a:spcAft>
                <a:spcPct val="35000"/>
              </a:spcAft>
              <a:buNone/>
            </a:pPr>
            <a:endParaRPr lang="zh-CN" altLang="en-US" sz="1600" kern="1200">
              <a:solidFill>
                <a:srgbClr val="002F5F"/>
              </a:solidFill>
            </a:endParaRPr>
          </a:p>
        </p:txBody>
      </p:sp>
      <p:sp>
        <p:nvSpPr>
          <p:cNvPr id="35" name="任意多边形: 形状 34"/>
          <p:cNvSpPr/>
          <p:nvPr/>
        </p:nvSpPr>
        <p:spPr>
          <a:xfrm>
            <a:off x="6146519" y="1659668"/>
            <a:ext cx="775973" cy="1433718"/>
          </a:xfrm>
          <a:custGeom>
            <a:avLst/>
            <a:gdLst>
              <a:gd name="connsiteX0" fmla="*/ 0 w 775973"/>
              <a:gd name="connsiteY0" fmla="*/ 77597 h 1433718"/>
              <a:gd name="connsiteX1" fmla="*/ 77597 w 775973"/>
              <a:gd name="connsiteY1" fmla="*/ 0 h 1433718"/>
              <a:gd name="connsiteX2" fmla="*/ 698376 w 775973"/>
              <a:gd name="connsiteY2" fmla="*/ 0 h 1433718"/>
              <a:gd name="connsiteX3" fmla="*/ 775973 w 775973"/>
              <a:gd name="connsiteY3" fmla="*/ 77597 h 1433718"/>
              <a:gd name="connsiteX4" fmla="*/ 775973 w 775973"/>
              <a:gd name="connsiteY4" fmla="*/ 1356121 h 1433718"/>
              <a:gd name="connsiteX5" fmla="*/ 698376 w 775973"/>
              <a:gd name="connsiteY5" fmla="*/ 1433718 h 1433718"/>
              <a:gd name="connsiteX6" fmla="*/ 77597 w 775973"/>
              <a:gd name="connsiteY6" fmla="*/ 1433718 h 1433718"/>
              <a:gd name="connsiteX7" fmla="*/ 0 w 775973"/>
              <a:gd name="connsiteY7" fmla="*/ 1356121 h 1433718"/>
              <a:gd name="connsiteX8" fmla="*/ 0 w 775973"/>
              <a:gd name="connsiteY8" fmla="*/ 77597 h 1433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5973" h="1433718">
                <a:moveTo>
                  <a:pt x="0" y="77597"/>
                </a:moveTo>
                <a:cubicBezTo>
                  <a:pt x="0" y="34741"/>
                  <a:pt x="34741" y="0"/>
                  <a:pt x="77597" y="0"/>
                </a:cubicBezTo>
                <a:lnTo>
                  <a:pt x="698376" y="0"/>
                </a:lnTo>
                <a:cubicBezTo>
                  <a:pt x="741232" y="0"/>
                  <a:pt x="775973" y="34741"/>
                  <a:pt x="775973" y="77597"/>
                </a:cubicBezTo>
                <a:lnTo>
                  <a:pt x="775973" y="1356121"/>
                </a:lnTo>
                <a:cubicBezTo>
                  <a:pt x="775973" y="1398977"/>
                  <a:pt x="741232" y="1433718"/>
                  <a:pt x="698376" y="1433718"/>
                </a:cubicBezTo>
                <a:lnTo>
                  <a:pt x="77597" y="1433718"/>
                </a:lnTo>
                <a:cubicBezTo>
                  <a:pt x="34741" y="1433718"/>
                  <a:pt x="0" y="1398977"/>
                  <a:pt x="0" y="1356121"/>
                </a:cubicBezTo>
                <a:lnTo>
                  <a:pt x="0" y="77597"/>
                </a:lnTo>
                <a:close/>
              </a:path>
            </a:pathLst>
          </a:custGeom>
          <a:solidFill>
            <a:srgbClr val="7F191D"/>
          </a:solidFill>
        </p:spPr>
        <p:style>
          <a:lnRef idx="0">
            <a:schemeClr val="dk1">
              <a:shade val="80000"/>
              <a:hueOff val="0"/>
              <a:satOff val="0"/>
              <a:lumOff val="0"/>
              <a:alphaOff val="0"/>
            </a:schemeClr>
          </a:lnRef>
          <a:fillRef idx="3">
            <a:schemeClr val="lt1">
              <a:hueOff val="0"/>
              <a:satOff val="0"/>
              <a:lumOff val="0"/>
              <a:alphaOff val="0"/>
            </a:schemeClr>
          </a:fillRef>
          <a:effectRef idx="3">
            <a:schemeClr val="lt1">
              <a:hueOff val="0"/>
              <a:satOff val="0"/>
              <a:lumOff val="0"/>
              <a:alphaOff val="0"/>
            </a:schemeClr>
          </a:effectRef>
          <a:fontRef idx="minor">
            <a:schemeClr val="dk1">
              <a:hueOff val="0"/>
              <a:satOff val="0"/>
              <a:lumOff val="0"/>
              <a:alphaOff val="0"/>
            </a:schemeClr>
          </a:fontRef>
        </p:style>
        <p:txBody>
          <a:bodyPr spcFirstLastPara="0" vert="horz" wrap="square" lIns="83687" tIns="83687" rIns="83687" bIns="83687" numCol="1" spcCol="1270" anchor="ctr" anchorCtr="0">
            <a:noAutofit/>
          </a:bodyPr>
          <a:lstStyle/>
          <a:p>
            <a:pPr marL="0" lvl="0" indent="0" algn="ctr" defTabSz="711200">
              <a:lnSpc>
                <a:spcPct val="90000"/>
              </a:lnSpc>
              <a:spcBef>
                <a:spcPct val="0"/>
              </a:spcBef>
              <a:spcAft>
                <a:spcPct val="35000"/>
              </a:spcAft>
              <a:buNone/>
            </a:pPr>
            <a:r>
              <a:rPr lang="en-US" altLang="zh-CN" sz="1600" b="1" kern="1200" dirty="0">
                <a:solidFill>
                  <a:schemeClr val="bg1"/>
                </a:solidFill>
                <a:latin typeface="Arial" panose="020B0604020202020204" pitchFamily="34" charset="0"/>
                <a:cs typeface="Arial" panose="020B0604020202020204" pitchFamily="34" charset="0"/>
              </a:rPr>
              <a:t>RICU/MICU</a:t>
            </a:r>
            <a:endParaRPr lang="en-US" altLang="zh-CN" sz="1600" b="1" kern="1200" dirty="0">
              <a:solidFill>
                <a:schemeClr val="bg1"/>
              </a:solidFill>
              <a:latin typeface="Arial" panose="020B0604020202020204" pitchFamily="34" charset="0"/>
              <a:cs typeface="Arial" panose="020B0604020202020204" pitchFamily="34" charset="0"/>
            </a:endParaRPr>
          </a:p>
        </p:txBody>
      </p:sp>
      <p:sp>
        <p:nvSpPr>
          <p:cNvPr id="36" name="任意多边形: 形状 35"/>
          <p:cNvSpPr/>
          <p:nvPr/>
        </p:nvSpPr>
        <p:spPr>
          <a:xfrm>
            <a:off x="7000091" y="2280307"/>
            <a:ext cx="164506" cy="192441"/>
          </a:xfrm>
          <a:custGeom>
            <a:avLst/>
            <a:gdLst>
              <a:gd name="connsiteX0" fmla="*/ 0 w 164506"/>
              <a:gd name="connsiteY0" fmla="*/ 38488 h 192441"/>
              <a:gd name="connsiteX1" fmla="*/ 82253 w 164506"/>
              <a:gd name="connsiteY1" fmla="*/ 38488 h 192441"/>
              <a:gd name="connsiteX2" fmla="*/ 82253 w 164506"/>
              <a:gd name="connsiteY2" fmla="*/ 0 h 192441"/>
              <a:gd name="connsiteX3" fmla="*/ 164506 w 164506"/>
              <a:gd name="connsiteY3" fmla="*/ 96221 h 192441"/>
              <a:gd name="connsiteX4" fmla="*/ 82253 w 164506"/>
              <a:gd name="connsiteY4" fmla="*/ 192441 h 192441"/>
              <a:gd name="connsiteX5" fmla="*/ 82253 w 164506"/>
              <a:gd name="connsiteY5" fmla="*/ 153953 h 192441"/>
              <a:gd name="connsiteX6" fmla="*/ 0 w 164506"/>
              <a:gd name="connsiteY6" fmla="*/ 153953 h 192441"/>
              <a:gd name="connsiteX7" fmla="*/ 0 w 164506"/>
              <a:gd name="connsiteY7" fmla="*/ 38488 h 192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4506" h="192441">
                <a:moveTo>
                  <a:pt x="0" y="38488"/>
                </a:moveTo>
                <a:lnTo>
                  <a:pt x="82253" y="38488"/>
                </a:lnTo>
                <a:lnTo>
                  <a:pt x="82253" y="0"/>
                </a:lnTo>
                <a:lnTo>
                  <a:pt x="164506" y="96221"/>
                </a:lnTo>
                <a:lnTo>
                  <a:pt x="82253" y="192441"/>
                </a:lnTo>
                <a:lnTo>
                  <a:pt x="82253" y="153953"/>
                </a:lnTo>
                <a:lnTo>
                  <a:pt x="0" y="153953"/>
                </a:lnTo>
                <a:lnTo>
                  <a:pt x="0" y="38488"/>
                </a:lnTo>
                <a:close/>
              </a:path>
            </a:pathLst>
          </a:custGeom>
        </p:spPr>
        <p:style>
          <a:lnRef idx="0">
            <a:schemeClr val="dk1">
              <a:tint val="60000"/>
              <a:hueOff val="0"/>
              <a:satOff val="0"/>
              <a:lumOff val="0"/>
              <a:alphaOff val="0"/>
            </a:schemeClr>
          </a:lnRef>
          <a:fillRef idx="3">
            <a:schemeClr val="dk1">
              <a:tint val="60000"/>
              <a:hueOff val="0"/>
              <a:satOff val="0"/>
              <a:lumOff val="0"/>
              <a:alphaOff val="0"/>
            </a:schemeClr>
          </a:fillRef>
          <a:effectRef idx="3">
            <a:schemeClr val="dk1">
              <a:tint val="60000"/>
              <a:hueOff val="0"/>
              <a:satOff val="0"/>
              <a:lumOff val="0"/>
              <a:alphaOff val="0"/>
            </a:schemeClr>
          </a:effectRef>
          <a:fontRef idx="minor">
            <a:schemeClr val="dk1">
              <a:hueOff val="0"/>
              <a:satOff val="0"/>
              <a:lumOff val="0"/>
              <a:alphaOff val="0"/>
            </a:schemeClr>
          </a:fontRef>
        </p:style>
        <p:txBody>
          <a:bodyPr spcFirstLastPara="0" vert="horz" wrap="square" lIns="0" tIns="38488" rIns="49352" bIns="38488" numCol="1" spcCol="1270" anchor="ctr" anchorCtr="0">
            <a:noAutofit/>
          </a:bodyPr>
          <a:lstStyle/>
          <a:p>
            <a:pPr marL="0" lvl="0" indent="0" algn="ctr" defTabSz="711200">
              <a:lnSpc>
                <a:spcPct val="90000"/>
              </a:lnSpc>
              <a:spcBef>
                <a:spcPct val="0"/>
              </a:spcBef>
              <a:spcAft>
                <a:spcPct val="35000"/>
              </a:spcAft>
              <a:buNone/>
            </a:pPr>
            <a:endParaRPr lang="zh-CN" altLang="en-US" sz="1600" kern="1200">
              <a:solidFill>
                <a:srgbClr val="002F5F"/>
              </a:solidFill>
            </a:endParaRPr>
          </a:p>
        </p:txBody>
      </p:sp>
      <p:sp>
        <p:nvSpPr>
          <p:cNvPr id="37" name="任意多边形: 形状 36"/>
          <p:cNvSpPr/>
          <p:nvPr/>
        </p:nvSpPr>
        <p:spPr>
          <a:xfrm>
            <a:off x="7232883" y="1659668"/>
            <a:ext cx="1196413" cy="1433718"/>
          </a:xfrm>
          <a:custGeom>
            <a:avLst/>
            <a:gdLst>
              <a:gd name="connsiteX0" fmla="*/ 0 w 775973"/>
              <a:gd name="connsiteY0" fmla="*/ 77597 h 1433718"/>
              <a:gd name="connsiteX1" fmla="*/ 77597 w 775973"/>
              <a:gd name="connsiteY1" fmla="*/ 0 h 1433718"/>
              <a:gd name="connsiteX2" fmla="*/ 698376 w 775973"/>
              <a:gd name="connsiteY2" fmla="*/ 0 h 1433718"/>
              <a:gd name="connsiteX3" fmla="*/ 775973 w 775973"/>
              <a:gd name="connsiteY3" fmla="*/ 77597 h 1433718"/>
              <a:gd name="connsiteX4" fmla="*/ 775973 w 775973"/>
              <a:gd name="connsiteY4" fmla="*/ 1356121 h 1433718"/>
              <a:gd name="connsiteX5" fmla="*/ 698376 w 775973"/>
              <a:gd name="connsiteY5" fmla="*/ 1433718 h 1433718"/>
              <a:gd name="connsiteX6" fmla="*/ 77597 w 775973"/>
              <a:gd name="connsiteY6" fmla="*/ 1433718 h 1433718"/>
              <a:gd name="connsiteX7" fmla="*/ 0 w 775973"/>
              <a:gd name="connsiteY7" fmla="*/ 1356121 h 1433718"/>
              <a:gd name="connsiteX8" fmla="*/ 0 w 775973"/>
              <a:gd name="connsiteY8" fmla="*/ 77597 h 1433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5973" h="1433718">
                <a:moveTo>
                  <a:pt x="0" y="77597"/>
                </a:moveTo>
                <a:cubicBezTo>
                  <a:pt x="0" y="34741"/>
                  <a:pt x="34741" y="0"/>
                  <a:pt x="77597" y="0"/>
                </a:cubicBezTo>
                <a:lnTo>
                  <a:pt x="698376" y="0"/>
                </a:lnTo>
                <a:cubicBezTo>
                  <a:pt x="741232" y="0"/>
                  <a:pt x="775973" y="34741"/>
                  <a:pt x="775973" y="77597"/>
                </a:cubicBezTo>
                <a:lnTo>
                  <a:pt x="775973" y="1356121"/>
                </a:lnTo>
                <a:cubicBezTo>
                  <a:pt x="775973" y="1398977"/>
                  <a:pt x="741232" y="1433718"/>
                  <a:pt x="698376" y="1433718"/>
                </a:cubicBezTo>
                <a:lnTo>
                  <a:pt x="77597" y="1433718"/>
                </a:lnTo>
                <a:cubicBezTo>
                  <a:pt x="34741" y="1433718"/>
                  <a:pt x="0" y="1398977"/>
                  <a:pt x="0" y="1356121"/>
                </a:cubicBezTo>
                <a:lnTo>
                  <a:pt x="0" y="77597"/>
                </a:lnTo>
                <a:close/>
              </a:path>
            </a:pathLst>
          </a:custGeom>
          <a:solidFill>
            <a:srgbClr val="7F191D"/>
          </a:solidFill>
        </p:spPr>
        <p:style>
          <a:lnRef idx="0">
            <a:schemeClr val="dk1">
              <a:shade val="80000"/>
              <a:hueOff val="0"/>
              <a:satOff val="0"/>
              <a:lumOff val="0"/>
              <a:alphaOff val="0"/>
            </a:schemeClr>
          </a:lnRef>
          <a:fillRef idx="3">
            <a:schemeClr val="lt1">
              <a:hueOff val="0"/>
              <a:satOff val="0"/>
              <a:lumOff val="0"/>
              <a:alphaOff val="0"/>
            </a:schemeClr>
          </a:fillRef>
          <a:effectRef idx="3">
            <a:schemeClr val="lt1">
              <a:hueOff val="0"/>
              <a:satOff val="0"/>
              <a:lumOff val="0"/>
              <a:alphaOff val="0"/>
            </a:schemeClr>
          </a:effectRef>
          <a:fontRef idx="minor">
            <a:schemeClr val="dk1">
              <a:hueOff val="0"/>
              <a:satOff val="0"/>
              <a:lumOff val="0"/>
              <a:alphaOff val="0"/>
            </a:schemeClr>
          </a:fontRef>
        </p:style>
        <p:txBody>
          <a:bodyPr spcFirstLastPara="0" vert="horz" wrap="square" lIns="83687" tIns="83687" rIns="83687" bIns="83687" numCol="1" spcCol="1270" anchor="ctr" anchorCtr="0">
            <a:noAutofit/>
          </a:bodyPr>
          <a:lstStyle/>
          <a:p>
            <a:pPr marL="0" lvl="0" indent="0" algn="ctr" defTabSz="889000">
              <a:lnSpc>
                <a:spcPct val="90000"/>
              </a:lnSpc>
              <a:spcBef>
                <a:spcPct val="0"/>
              </a:spcBef>
              <a:spcAft>
                <a:spcPct val="35000"/>
              </a:spcAft>
              <a:buNone/>
            </a:pPr>
            <a:r>
              <a:rPr lang="zh-CN" altLang="en-US" sz="1600" b="1" kern="1200">
                <a:solidFill>
                  <a:schemeClr val="bg1"/>
                </a:solidFill>
                <a:latin typeface="微软雅黑" panose="020B0503020204020204" pitchFamily="34" charset="-122"/>
                <a:ea typeface="微软雅黑" panose="020B0503020204020204" pitchFamily="34" charset="-122"/>
                <a:cs typeface="+mn-cs"/>
              </a:rPr>
              <a:t>病房</a:t>
            </a:r>
            <a:endParaRPr lang="zh-CN" altLang="en-US" sz="1600" b="1" kern="1200" dirty="0">
              <a:solidFill>
                <a:schemeClr val="bg1"/>
              </a:solidFill>
              <a:latin typeface="微软雅黑" panose="020B0503020204020204" pitchFamily="34" charset="-122"/>
              <a:ea typeface="微软雅黑" panose="020B0503020204020204" pitchFamily="34" charset="-122"/>
              <a:cs typeface="+mn-cs"/>
            </a:endParaRPr>
          </a:p>
        </p:txBody>
      </p:sp>
      <p:grpSp>
        <p:nvGrpSpPr>
          <p:cNvPr id="6" name="组合 5"/>
          <p:cNvGrpSpPr/>
          <p:nvPr/>
        </p:nvGrpSpPr>
        <p:grpSpPr>
          <a:xfrm rot="5400000">
            <a:off x="7732269" y="3234358"/>
            <a:ext cx="197639" cy="230880"/>
            <a:chOff x="1024590" y="930568"/>
            <a:chExt cx="197639" cy="230880"/>
          </a:xfrm>
        </p:grpSpPr>
        <p:sp>
          <p:nvSpPr>
            <p:cNvPr id="7" name="箭头: 右 6"/>
            <p:cNvSpPr/>
            <p:nvPr/>
          </p:nvSpPr>
          <p:spPr>
            <a:xfrm rot="71532">
              <a:off x="1024590" y="930568"/>
              <a:ext cx="197639" cy="230880"/>
            </a:xfrm>
            <a:prstGeom prst="rightArrow">
              <a:avLst>
                <a:gd name="adj1" fmla="val 60000"/>
                <a:gd name="adj2" fmla="val 50000"/>
              </a:avLst>
            </a:prstGeom>
          </p:spPr>
          <p:style>
            <a:lnRef idx="0">
              <a:schemeClr val="dk1">
                <a:tint val="60000"/>
                <a:hueOff val="0"/>
                <a:satOff val="0"/>
                <a:lumOff val="0"/>
                <a:alphaOff val="0"/>
              </a:schemeClr>
            </a:lnRef>
            <a:fillRef idx="3">
              <a:schemeClr val="dk1">
                <a:tint val="60000"/>
                <a:hueOff val="0"/>
                <a:satOff val="0"/>
                <a:lumOff val="0"/>
                <a:alphaOff val="0"/>
              </a:schemeClr>
            </a:fillRef>
            <a:effectRef idx="3">
              <a:schemeClr val="dk1">
                <a:tint val="60000"/>
                <a:hueOff val="0"/>
                <a:satOff val="0"/>
                <a:lumOff val="0"/>
                <a:alphaOff val="0"/>
              </a:schemeClr>
            </a:effectRef>
            <a:fontRef idx="minor">
              <a:schemeClr val="dk1">
                <a:hueOff val="0"/>
                <a:satOff val="0"/>
                <a:lumOff val="0"/>
                <a:alphaOff val="0"/>
              </a:schemeClr>
            </a:fontRef>
          </p:style>
          <p:txBody>
            <a:bodyPr/>
            <a:lstStyle/>
            <a:p>
              <a:endParaRPr lang="zh-CN" altLang="en-US"/>
            </a:p>
          </p:txBody>
        </p:sp>
        <p:sp>
          <p:nvSpPr>
            <p:cNvPr id="8" name="箭头: 右 4"/>
            <p:cNvSpPr txBox="1"/>
            <p:nvPr/>
          </p:nvSpPr>
          <p:spPr>
            <a:xfrm rot="71532">
              <a:off x="1024596" y="976127"/>
              <a:ext cx="138347" cy="13852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zh-CN" altLang="en-US" sz="1200" kern="1200">
                <a:solidFill>
                  <a:srgbClr val="002F5F"/>
                </a:solidFill>
              </a:endParaRPr>
            </a:p>
          </p:txBody>
        </p:sp>
      </p:grpSp>
      <p:grpSp>
        <p:nvGrpSpPr>
          <p:cNvPr id="9" name="组合 8"/>
          <p:cNvGrpSpPr/>
          <p:nvPr>
            <p:custDataLst>
              <p:tags r:id="rId10"/>
            </p:custDataLst>
          </p:nvPr>
        </p:nvGrpSpPr>
        <p:grpSpPr>
          <a:xfrm rot="5400000">
            <a:off x="2119798" y="3234357"/>
            <a:ext cx="197639" cy="230880"/>
            <a:chOff x="1024590" y="930568"/>
            <a:chExt cx="197639" cy="230880"/>
          </a:xfrm>
        </p:grpSpPr>
        <p:sp>
          <p:nvSpPr>
            <p:cNvPr id="10" name="箭头: 右 9"/>
            <p:cNvSpPr/>
            <p:nvPr>
              <p:custDataLst>
                <p:tags r:id="rId11"/>
              </p:custDataLst>
            </p:nvPr>
          </p:nvSpPr>
          <p:spPr>
            <a:xfrm rot="71532">
              <a:off x="1024590" y="930568"/>
              <a:ext cx="197639" cy="230880"/>
            </a:xfrm>
            <a:prstGeom prst="rightArrow">
              <a:avLst>
                <a:gd name="adj1" fmla="val 60000"/>
                <a:gd name="adj2" fmla="val 50000"/>
              </a:avLst>
            </a:prstGeom>
          </p:spPr>
          <p:style>
            <a:lnRef idx="0">
              <a:schemeClr val="dk1">
                <a:tint val="60000"/>
                <a:hueOff val="0"/>
                <a:satOff val="0"/>
                <a:lumOff val="0"/>
                <a:alphaOff val="0"/>
              </a:schemeClr>
            </a:lnRef>
            <a:fillRef idx="3">
              <a:schemeClr val="dk1">
                <a:tint val="60000"/>
                <a:hueOff val="0"/>
                <a:satOff val="0"/>
                <a:lumOff val="0"/>
                <a:alphaOff val="0"/>
              </a:schemeClr>
            </a:fillRef>
            <a:effectRef idx="3">
              <a:schemeClr val="dk1">
                <a:tint val="60000"/>
                <a:hueOff val="0"/>
                <a:satOff val="0"/>
                <a:lumOff val="0"/>
                <a:alphaOff val="0"/>
              </a:schemeClr>
            </a:effectRef>
            <a:fontRef idx="minor">
              <a:schemeClr val="dk1">
                <a:hueOff val="0"/>
                <a:satOff val="0"/>
                <a:lumOff val="0"/>
                <a:alphaOff val="0"/>
              </a:schemeClr>
            </a:fontRef>
          </p:style>
          <p:txBody>
            <a:bodyPr/>
            <a:lstStyle/>
            <a:p>
              <a:endParaRPr lang="zh-CN" altLang="en-US"/>
            </a:p>
          </p:txBody>
        </p:sp>
        <p:sp>
          <p:nvSpPr>
            <p:cNvPr id="11" name="箭头: 右 4"/>
            <p:cNvSpPr txBox="1"/>
            <p:nvPr/>
          </p:nvSpPr>
          <p:spPr>
            <a:xfrm rot="71532">
              <a:off x="1024596" y="976127"/>
              <a:ext cx="138347" cy="13852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zh-CN" altLang="en-US" sz="1200" kern="1200">
                <a:solidFill>
                  <a:srgbClr val="002F5F"/>
                </a:solidFill>
              </a:endParaRPr>
            </a:p>
          </p:txBody>
        </p:sp>
      </p:grpSp>
      <p:grpSp>
        <p:nvGrpSpPr>
          <p:cNvPr id="12" name="组合 11"/>
          <p:cNvGrpSpPr/>
          <p:nvPr>
            <p:custDataLst>
              <p:tags r:id="rId12"/>
            </p:custDataLst>
          </p:nvPr>
        </p:nvGrpSpPr>
        <p:grpSpPr>
          <a:xfrm rot="5400000">
            <a:off x="3153610" y="3234357"/>
            <a:ext cx="197639" cy="230880"/>
            <a:chOff x="1024590" y="930568"/>
            <a:chExt cx="197639" cy="230880"/>
          </a:xfrm>
        </p:grpSpPr>
        <p:sp>
          <p:nvSpPr>
            <p:cNvPr id="13" name="箭头: 右 12"/>
            <p:cNvSpPr/>
            <p:nvPr>
              <p:custDataLst>
                <p:tags r:id="rId13"/>
              </p:custDataLst>
            </p:nvPr>
          </p:nvSpPr>
          <p:spPr>
            <a:xfrm rot="71532">
              <a:off x="1024590" y="930568"/>
              <a:ext cx="197639" cy="230880"/>
            </a:xfrm>
            <a:prstGeom prst="rightArrow">
              <a:avLst>
                <a:gd name="adj1" fmla="val 60000"/>
                <a:gd name="adj2" fmla="val 50000"/>
              </a:avLst>
            </a:prstGeom>
          </p:spPr>
          <p:style>
            <a:lnRef idx="0">
              <a:schemeClr val="dk1">
                <a:tint val="60000"/>
                <a:hueOff val="0"/>
                <a:satOff val="0"/>
                <a:lumOff val="0"/>
                <a:alphaOff val="0"/>
              </a:schemeClr>
            </a:lnRef>
            <a:fillRef idx="3">
              <a:schemeClr val="dk1">
                <a:tint val="60000"/>
                <a:hueOff val="0"/>
                <a:satOff val="0"/>
                <a:lumOff val="0"/>
                <a:alphaOff val="0"/>
              </a:schemeClr>
            </a:fillRef>
            <a:effectRef idx="3">
              <a:schemeClr val="dk1">
                <a:tint val="60000"/>
                <a:hueOff val="0"/>
                <a:satOff val="0"/>
                <a:lumOff val="0"/>
                <a:alphaOff val="0"/>
              </a:schemeClr>
            </a:effectRef>
            <a:fontRef idx="minor">
              <a:schemeClr val="dk1">
                <a:hueOff val="0"/>
                <a:satOff val="0"/>
                <a:lumOff val="0"/>
                <a:alphaOff val="0"/>
              </a:schemeClr>
            </a:fontRef>
          </p:style>
          <p:txBody>
            <a:bodyPr/>
            <a:lstStyle/>
            <a:p>
              <a:endParaRPr lang="zh-CN" altLang="en-US"/>
            </a:p>
          </p:txBody>
        </p:sp>
        <p:sp>
          <p:nvSpPr>
            <p:cNvPr id="14" name="箭头: 右 4"/>
            <p:cNvSpPr txBox="1"/>
            <p:nvPr/>
          </p:nvSpPr>
          <p:spPr>
            <a:xfrm rot="71532">
              <a:off x="1024596" y="976127"/>
              <a:ext cx="138347" cy="13852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zh-CN" altLang="en-US" sz="1200" kern="1200">
                <a:solidFill>
                  <a:srgbClr val="002F5F"/>
                </a:solidFill>
              </a:endParaRPr>
            </a:p>
          </p:txBody>
        </p:sp>
      </p:grpSp>
      <p:grpSp>
        <p:nvGrpSpPr>
          <p:cNvPr id="15" name="组合 14"/>
          <p:cNvGrpSpPr/>
          <p:nvPr>
            <p:custDataLst>
              <p:tags r:id="rId14"/>
            </p:custDataLst>
          </p:nvPr>
        </p:nvGrpSpPr>
        <p:grpSpPr>
          <a:xfrm rot="5400000">
            <a:off x="5371864" y="3234357"/>
            <a:ext cx="197639" cy="230880"/>
            <a:chOff x="1024590" y="930568"/>
            <a:chExt cx="197639" cy="230880"/>
          </a:xfrm>
        </p:grpSpPr>
        <p:sp>
          <p:nvSpPr>
            <p:cNvPr id="16" name="箭头: 右 15"/>
            <p:cNvSpPr/>
            <p:nvPr>
              <p:custDataLst>
                <p:tags r:id="rId15"/>
              </p:custDataLst>
            </p:nvPr>
          </p:nvSpPr>
          <p:spPr>
            <a:xfrm rot="71532">
              <a:off x="1024590" y="930568"/>
              <a:ext cx="197639" cy="230880"/>
            </a:xfrm>
            <a:prstGeom prst="rightArrow">
              <a:avLst>
                <a:gd name="adj1" fmla="val 60000"/>
                <a:gd name="adj2" fmla="val 50000"/>
              </a:avLst>
            </a:prstGeom>
          </p:spPr>
          <p:style>
            <a:lnRef idx="0">
              <a:schemeClr val="dk1">
                <a:tint val="60000"/>
                <a:hueOff val="0"/>
                <a:satOff val="0"/>
                <a:lumOff val="0"/>
                <a:alphaOff val="0"/>
              </a:schemeClr>
            </a:lnRef>
            <a:fillRef idx="3">
              <a:schemeClr val="dk1">
                <a:tint val="60000"/>
                <a:hueOff val="0"/>
                <a:satOff val="0"/>
                <a:lumOff val="0"/>
                <a:alphaOff val="0"/>
              </a:schemeClr>
            </a:fillRef>
            <a:effectRef idx="3">
              <a:schemeClr val="dk1">
                <a:tint val="60000"/>
                <a:hueOff val="0"/>
                <a:satOff val="0"/>
                <a:lumOff val="0"/>
                <a:alphaOff val="0"/>
              </a:schemeClr>
            </a:effectRef>
            <a:fontRef idx="minor">
              <a:schemeClr val="dk1">
                <a:hueOff val="0"/>
                <a:satOff val="0"/>
                <a:lumOff val="0"/>
                <a:alphaOff val="0"/>
              </a:schemeClr>
            </a:fontRef>
          </p:style>
          <p:txBody>
            <a:bodyPr/>
            <a:lstStyle/>
            <a:p>
              <a:endParaRPr lang="zh-CN" altLang="en-US"/>
            </a:p>
          </p:txBody>
        </p:sp>
        <p:sp>
          <p:nvSpPr>
            <p:cNvPr id="17" name="箭头: 右 4"/>
            <p:cNvSpPr txBox="1"/>
            <p:nvPr/>
          </p:nvSpPr>
          <p:spPr>
            <a:xfrm rot="71532">
              <a:off x="1024596" y="976127"/>
              <a:ext cx="138347" cy="13852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zh-CN" altLang="en-US" sz="1200" kern="1200">
                <a:solidFill>
                  <a:srgbClr val="002F5F"/>
                </a:solidFill>
              </a:endParaRPr>
            </a:p>
          </p:txBody>
        </p:sp>
      </p:grpSp>
      <p:grpSp>
        <p:nvGrpSpPr>
          <p:cNvPr id="18" name="组合 17"/>
          <p:cNvGrpSpPr/>
          <p:nvPr>
            <p:custDataLst>
              <p:tags r:id="rId16"/>
            </p:custDataLst>
          </p:nvPr>
        </p:nvGrpSpPr>
        <p:grpSpPr>
          <a:xfrm rot="5400000">
            <a:off x="4244486" y="3234357"/>
            <a:ext cx="197639" cy="230880"/>
            <a:chOff x="1024590" y="930568"/>
            <a:chExt cx="197639" cy="230880"/>
          </a:xfrm>
        </p:grpSpPr>
        <p:sp>
          <p:nvSpPr>
            <p:cNvPr id="19" name="箭头: 右 18"/>
            <p:cNvSpPr/>
            <p:nvPr>
              <p:custDataLst>
                <p:tags r:id="rId17"/>
              </p:custDataLst>
            </p:nvPr>
          </p:nvSpPr>
          <p:spPr>
            <a:xfrm rot="71532">
              <a:off x="1024590" y="930568"/>
              <a:ext cx="197639" cy="230880"/>
            </a:xfrm>
            <a:prstGeom prst="rightArrow">
              <a:avLst>
                <a:gd name="adj1" fmla="val 60000"/>
                <a:gd name="adj2" fmla="val 50000"/>
              </a:avLst>
            </a:prstGeom>
          </p:spPr>
          <p:style>
            <a:lnRef idx="0">
              <a:schemeClr val="dk1">
                <a:tint val="60000"/>
                <a:hueOff val="0"/>
                <a:satOff val="0"/>
                <a:lumOff val="0"/>
                <a:alphaOff val="0"/>
              </a:schemeClr>
            </a:lnRef>
            <a:fillRef idx="3">
              <a:schemeClr val="dk1">
                <a:tint val="60000"/>
                <a:hueOff val="0"/>
                <a:satOff val="0"/>
                <a:lumOff val="0"/>
                <a:alphaOff val="0"/>
              </a:schemeClr>
            </a:fillRef>
            <a:effectRef idx="3">
              <a:schemeClr val="dk1">
                <a:tint val="60000"/>
                <a:hueOff val="0"/>
                <a:satOff val="0"/>
                <a:lumOff val="0"/>
                <a:alphaOff val="0"/>
              </a:schemeClr>
            </a:effectRef>
            <a:fontRef idx="minor">
              <a:schemeClr val="dk1">
                <a:hueOff val="0"/>
                <a:satOff val="0"/>
                <a:lumOff val="0"/>
                <a:alphaOff val="0"/>
              </a:schemeClr>
            </a:fontRef>
          </p:style>
          <p:txBody>
            <a:bodyPr/>
            <a:lstStyle/>
            <a:p>
              <a:endParaRPr lang="zh-CN" altLang="en-US"/>
            </a:p>
          </p:txBody>
        </p:sp>
        <p:sp>
          <p:nvSpPr>
            <p:cNvPr id="20" name="箭头: 右 4"/>
            <p:cNvSpPr txBox="1"/>
            <p:nvPr/>
          </p:nvSpPr>
          <p:spPr>
            <a:xfrm rot="71532">
              <a:off x="1024596" y="976127"/>
              <a:ext cx="138347" cy="13852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zh-CN" altLang="en-US" sz="1200" kern="1200">
                <a:solidFill>
                  <a:srgbClr val="002F5F"/>
                </a:solidFill>
              </a:endParaRPr>
            </a:p>
          </p:txBody>
        </p:sp>
      </p:grpSp>
      <p:grpSp>
        <p:nvGrpSpPr>
          <p:cNvPr id="21" name="组合 20"/>
          <p:cNvGrpSpPr/>
          <p:nvPr/>
        </p:nvGrpSpPr>
        <p:grpSpPr>
          <a:xfrm rot="5400000">
            <a:off x="6464092" y="3231977"/>
            <a:ext cx="197639" cy="230880"/>
            <a:chOff x="1024590" y="930568"/>
            <a:chExt cx="197639" cy="230880"/>
          </a:xfrm>
        </p:grpSpPr>
        <p:sp>
          <p:nvSpPr>
            <p:cNvPr id="22" name="箭头: 右 21"/>
            <p:cNvSpPr/>
            <p:nvPr/>
          </p:nvSpPr>
          <p:spPr>
            <a:xfrm rot="71532">
              <a:off x="1024590" y="930568"/>
              <a:ext cx="197639" cy="230880"/>
            </a:xfrm>
            <a:prstGeom prst="rightArrow">
              <a:avLst>
                <a:gd name="adj1" fmla="val 60000"/>
                <a:gd name="adj2" fmla="val 50000"/>
              </a:avLst>
            </a:prstGeom>
          </p:spPr>
          <p:style>
            <a:lnRef idx="0">
              <a:schemeClr val="dk1">
                <a:tint val="60000"/>
                <a:hueOff val="0"/>
                <a:satOff val="0"/>
                <a:lumOff val="0"/>
                <a:alphaOff val="0"/>
              </a:schemeClr>
            </a:lnRef>
            <a:fillRef idx="3">
              <a:schemeClr val="dk1">
                <a:tint val="60000"/>
                <a:hueOff val="0"/>
                <a:satOff val="0"/>
                <a:lumOff val="0"/>
                <a:alphaOff val="0"/>
              </a:schemeClr>
            </a:fillRef>
            <a:effectRef idx="3">
              <a:schemeClr val="dk1">
                <a:tint val="60000"/>
                <a:hueOff val="0"/>
                <a:satOff val="0"/>
                <a:lumOff val="0"/>
                <a:alphaOff val="0"/>
              </a:schemeClr>
            </a:effectRef>
            <a:fontRef idx="minor">
              <a:schemeClr val="dk1">
                <a:hueOff val="0"/>
                <a:satOff val="0"/>
                <a:lumOff val="0"/>
                <a:alphaOff val="0"/>
              </a:schemeClr>
            </a:fontRef>
          </p:style>
          <p:txBody>
            <a:bodyPr/>
            <a:lstStyle/>
            <a:p>
              <a:endParaRPr lang="zh-CN" altLang="en-US"/>
            </a:p>
          </p:txBody>
        </p:sp>
        <p:sp>
          <p:nvSpPr>
            <p:cNvPr id="23" name="箭头: 右 4"/>
            <p:cNvSpPr txBox="1"/>
            <p:nvPr/>
          </p:nvSpPr>
          <p:spPr>
            <a:xfrm rot="71532">
              <a:off x="1024596" y="976127"/>
              <a:ext cx="138347" cy="13852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zh-CN" altLang="en-US" sz="1200" kern="1200">
                <a:solidFill>
                  <a:srgbClr val="002F5F"/>
                </a:solidFill>
              </a:endParaRPr>
            </a:p>
          </p:txBody>
        </p:sp>
      </p:grpSp>
      <p:sp>
        <p:nvSpPr>
          <p:cNvPr id="39" name="任意多边形: 形状 38"/>
          <p:cNvSpPr/>
          <p:nvPr>
            <p:custDataLst>
              <p:tags r:id="rId18"/>
            </p:custDataLst>
          </p:nvPr>
        </p:nvSpPr>
        <p:spPr>
          <a:xfrm>
            <a:off x="1875472" y="3516475"/>
            <a:ext cx="787206" cy="964800"/>
          </a:xfrm>
          <a:custGeom>
            <a:avLst/>
            <a:gdLst>
              <a:gd name="connsiteX0" fmla="*/ 0 w 787206"/>
              <a:gd name="connsiteY0" fmla="*/ 78721 h 1378855"/>
              <a:gd name="connsiteX1" fmla="*/ 78721 w 787206"/>
              <a:gd name="connsiteY1" fmla="*/ 0 h 1378855"/>
              <a:gd name="connsiteX2" fmla="*/ 708485 w 787206"/>
              <a:gd name="connsiteY2" fmla="*/ 0 h 1378855"/>
              <a:gd name="connsiteX3" fmla="*/ 787206 w 787206"/>
              <a:gd name="connsiteY3" fmla="*/ 78721 h 1378855"/>
              <a:gd name="connsiteX4" fmla="*/ 787206 w 787206"/>
              <a:gd name="connsiteY4" fmla="*/ 1300134 h 1378855"/>
              <a:gd name="connsiteX5" fmla="*/ 708485 w 787206"/>
              <a:gd name="connsiteY5" fmla="*/ 1378855 h 1378855"/>
              <a:gd name="connsiteX6" fmla="*/ 78721 w 787206"/>
              <a:gd name="connsiteY6" fmla="*/ 1378855 h 1378855"/>
              <a:gd name="connsiteX7" fmla="*/ 0 w 787206"/>
              <a:gd name="connsiteY7" fmla="*/ 1300134 h 1378855"/>
              <a:gd name="connsiteX8" fmla="*/ 0 w 787206"/>
              <a:gd name="connsiteY8" fmla="*/ 78721 h 1378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7206" h="1378855">
                <a:moveTo>
                  <a:pt x="0" y="78721"/>
                </a:moveTo>
                <a:cubicBezTo>
                  <a:pt x="0" y="35245"/>
                  <a:pt x="35245" y="0"/>
                  <a:pt x="78721" y="0"/>
                </a:cubicBezTo>
                <a:lnTo>
                  <a:pt x="708485" y="0"/>
                </a:lnTo>
                <a:cubicBezTo>
                  <a:pt x="751961" y="0"/>
                  <a:pt x="787206" y="35245"/>
                  <a:pt x="787206" y="78721"/>
                </a:cubicBezTo>
                <a:lnTo>
                  <a:pt x="787206" y="1300134"/>
                </a:lnTo>
                <a:cubicBezTo>
                  <a:pt x="787206" y="1343610"/>
                  <a:pt x="751961" y="1378855"/>
                  <a:pt x="708485" y="1378855"/>
                </a:cubicBezTo>
                <a:lnTo>
                  <a:pt x="78721" y="1378855"/>
                </a:lnTo>
                <a:cubicBezTo>
                  <a:pt x="35245" y="1378855"/>
                  <a:pt x="0" y="1343610"/>
                  <a:pt x="0" y="1300134"/>
                </a:cubicBezTo>
                <a:lnTo>
                  <a:pt x="0" y="78721"/>
                </a:lnTo>
                <a:close/>
              </a:path>
            </a:pathLst>
          </a:custGeom>
        </p:spPr>
        <p:style>
          <a:lnRef idx="0">
            <a:schemeClr val="dk1">
              <a:shade val="80000"/>
              <a:hueOff val="0"/>
              <a:satOff val="0"/>
              <a:lumOff val="0"/>
              <a:alphaOff val="0"/>
            </a:schemeClr>
          </a:lnRef>
          <a:fillRef idx="3">
            <a:schemeClr val="lt1">
              <a:hueOff val="0"/>
              <a:satOff val="0"/>
              <a:lumOff val="0"/>
              <a:alphaOff val="0"/>
            </a:schemeClr>
          </a:fillRef>
          <a:effectRef idx="3">
            <a:schemeClr val="lt1">
              <a:hueOff val="0"/>
              <a:satOff val="0"/>
              <a:lumOff val="0"/>
              <a:alphaOff val="0"/>
            </a:schemeClr>
          </a:effectRef>
          <a:fontRef idx="minor">
            <a:schemeClr val="dk1">
              <a:hueOff val="0"/>
              <a:satOff val="0"/>
              <a:lumOff val="0"/>
              <a:alphaOff val="0"/>
            </a:schemeClr>
          </a:fontRef>
        </p:style>
        <p:txBody>
          <a:bodyPr spcFirstLastPara="0" vert="horz" wrap="square" lIns="64966" tIns="64966" rIns="64966" bIns="64966" numCol="1" spcCol="1270" anchor="ctr" anchorCtr="0">
            <a:noAutofit/>
          </a:bodyPr>
          <a:lstStyle/>
          <a:p>
            <a:pPr marL="0" lvl="0" indent="0" algn="ctr" defTabSz="889000">
              <a:lnSpc>
                <a:spcPct val="90000"/>
              </a:lnSpc>
              <a:spcBef>
                <a:spcPct val="0"/>
              </a:spcBef>
              <a:spcAft>
                <a:spcPct val="35000"/>
              </a:spcAft>
              <a:buNone/>
            </a:pPr>
            <a:r>
              <a:rPr lang="zh-CN" altLang="en-US" sz="1050" b="1" kern="1200" dirty="0">
                <a:solidFill>
                  <a:srgbClr val="C00000"/>
                </a:solidFill>
                <a:latin typeface="微软雅黑" panose="020B0503020204020204" pitchFamily="34" charset="-122"/>
                <a:ea typeface="微软雅黑" panose="020B0503020204020204" pitchFamily="34" charset="-122"/>
                <a:cs typeface="+mn-cs"/>
              </a:rPr>
              <a:t>呼吸慢病管理</a:t>
            </a:r>
            <a:r>
              <a:rPr lang="en-US" altLang="zh-CN" sz="1050" b="1" kern="1200" dirty="0">
                <a:solidFill>
                  <a:srgbClr val="C00000"/>
                </a:solidFill>
                <a:latin typeface="微软雅黑" panose="020B0503020204020204" pitchFamily="34" charset="-122"/>
                <a:ea typeface="微软雅黑" panose="020B0503020204020204" pitchFamily="34" charset="-122"/>
                <a:cs typeface="+mn-cs"/>
              </a:rPr>
              <a:t>&amp;</a:t>
            </a:r>
            <a:br>
              <a:rPr lang="en-US" altLang="zh-CN" sz="1050" b="1" kern="1200" dirty="0">
                <a:solidFill>
                  <a:srgbClr val="C00000"/>
                </a:solidFill>
                <a:latin typeface="微软雅黑" panose="020B0503020204020204" pitchFamily="34" charset="-122"/>
                <a:ea typeface="微软雅黑" panose="020B0503020204020204" pitchFamily="34" charset="-122"/>
                <a:cs typeface="+mn-cs"/>
              </a:rPr>
            </a:br>
            <a:r>
              <a:rPr lang="zh-CN" altLang="en-US" sz="1050" b="1" kern="1200" dirty="0">
                <a:solidFill>
                  <a:srgbClr val="C00000"/>
                </a:solidFill>
                <a:latin typeface="微软雅黑" panose="020B0503020204020204" pitchFamily="34" charset="-122"/>
                <a:ea typeface="微软雅黑" panose="020B0503020204020204" pitchFamily="34" charset="-122"/>
                <a:cs typeface="+mn-cs"/>
              </a:rPr>
              <a:t>吸入药物种类</a:t>
            </a:r>
            <a:br>
              <a:rPr lang="en-US" altLang="zh-CN" sz="1050" b="1" kern="1200" dirty="0">
                <a:solidFill>
                  <a:srgbClr val="C00000"/>
                </a:solidFill>
                <a:latin typeface="微软雅黑" panose="020B0503020204020204" pitchFamily="34" charset="-122"/>
                <a:ea typeface="微软雅黑" panose="020B0503020204020204" pitchFamily="34" charset="-122"/>
                <a:cs typeface="+mn-cs"/>
              </a:rPr>
            </a:br>
            <a:r>
              <a:rPr lang="zh-CN" altLang="en-US" sz="1050" b="1" kern="1200" dirty="0">
                <a:solidFill>
                  <a:srgbClr val="C00000"/>
                </a:solidFill>
                <a:latin typeface="微软雅黑" panose="020B0503020204020204" pitchFamily="34" charset="-122"/>
                <a:ea typeface="微软雅黑" panose="020B0503020204020204" pitchFamily="34" charset="-122"/>
                <a:cs typeface="+mn-cs"/>
              </a:rPr>
              <a:t>检查</a:t>
            </a:r>
            <a:endParaRPr lang="zh-CN" altLang="en-US" sz="1050" b="1" kern="1200" dirty="0">
              <a:solidFill>
                <a:srgbClr val="C00000"/>
              </a:solidFill>
              <a:latin typeface="微软雅黑" panose="020B0503020204020204" pitchFamily="34" charset="-122"/>
              <a:ea typeface="微软雅黑" panose="020B0503020204020204" pitchFamily="34" charset="-122"/>
              <a:cs typeface="+mn-cs"/>
            </a:endParaRPr>
          </a:p>
        </p:txBody>
      </p:sp>
      <p:sp>
        <p:nvSpPr>
          <p:cNvPr id="40" name="任意多边形: 形状 39"/>
          <p:cNvSpPr/>
          <p:nvPr/>
        </p:nvSpPr>
        <p:spPr>
          <a:xfrm>
            <a:off x="2759730" y="3844782"/>
            <a:ext cx="162984" cy="964800"/>
          </a:xfrm>
          <a:custGeom>
            <a:avLst/>
            <a:gdLst>
              <a:gd name="connsiteX0" fmla="*/ 0 w 162984"/>
              <a:gd name="connsiteY0" fmla="*/ 39045 h 195227"/>
              <a:gd name="connsiteX1" fmla="*/ 81492 w 162984"/>
              <a:gd name="connsiteY1" fmla="*/ 39045 h 195227"/>
              <a:gd name="connsiteX2" fmla="*/ 81492 w 162984"/>
              <a:gd name="connsiteY2" fmla="*/ 0 h 195227"/>
              <a:gd name="connsiteX3" fmla="*/ 162984 w 162984"/>
              <a:gd name="connsiteY3" fmla="*/ 97614 h 195227"/>
              <a:gd name="connsiteX4" fmla="*/ 81492 w 162984"/>
              <a:gd name="connsiteY4" fmla="*/ 195227 h 195227"/>
              <a:gd name="connsiteX5" fmla="*/ 81492 w 162984"/>
              <a:gd name="connsiteY5" fmla="*/ 156182 h 195227"/>
              <a:gd name="connsiteX6" fmla="*/ 0 w 162984"/>
              <a:gd name="connsiteY6" fmla="*/ 156182 h 195227"/>
              <a:gd name="connsiteX7" fmla="*/ 0 w 162984"/>
              <a:gd name="connsiteY7" fmla="*/ 39045 h 195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984" h="195227">
                <a:moveTo>
                  <a:pt x="0" y="39045"/>
                </a:moveTo>
                <a:lnTo>
                  <a:pt x="81492" y="39045"/>
                </a:lnTo>
                <a:lnTo>
                  <a:pt x="81492" y="0"/>
                </a:lnTo>
                <a:lnTo>
                  <a:pt x="162984" y="97614"/>
                </a:lnTo>
                <a:lnTo>
                  <a:pt x="81492" y="195227"/>
                </a:lnTo>
                <a:lnTo>
                  <a:pt x="81492" y="156182"/>
                </a:lnTo>
                <a:lnTo>
                  <a:pt x="0" y="156182"/>
                </a:lnTo>
                <a:lnTo>
                  <a:pt x="0" y="39045"/>
                </a:lnTo>
                <a:close/>
              </a:path>
            </a:pathLst>
          </a:custGeom>
          <a:noFill/>
        </p:spPr>
        <p:style>
          <a:lnRef idx="0">
            <a:schemeClr val="dk1">
              <a:tint val="60000"/>
              <a:hueOff val="0"/>
              <a:satOff val="0"/>
              <a:lumOff val="0"/>
              <a:alphaOff val="0"/>
            </a:schemeClr>
          </a:lnRef>
          <a:fillRef idx="3">
            <a:scrgbClr r="0" g="0" b="0"/>
          </a:fillRef>
          <a:effectRef idx="3">
            <a:schemeClr val="dk1">
              <a:tint val="60000"/>
              <a:hueOff val="0"/>
              <a:satOff val="0"/>
              <a:lumOff val="0"/>
              <a:alphaOff val="0"/>
            </a:schemeClr>
          </a:effectRef>
          <a:fontRef idx="minor">
            <a:schemeClr val="dk1">
              <a:hueOff val="0"/>
              <a:satOff val="0"/>
              <a:lumOff val="0"/>
              <a:alphaOff val="0"/>
            </a:schemeClr>
          </a:fontRef>
        </p:style>
        <p:txBody>
          <a:bodyPr spcFirstLastPara="0" vert="horz" wrap="square" lIns="0" tIns="39045" rIns="48895" bIns="39045" numCol="1" spcCol="1270" anchor="ctr" anchorCtr="0">
            <a:noAutofit/>
          </a:bodyPr>
          <a:lstStyle/>
          <a:p>
            <a:pPr marL="0" lvl="0" indent="0" algn="ctr" defTabSz="466725">
              <a:lnSpc>
                <a:spcPct val="90000"/>
              </a:lnSpc>
              <a:spcBef>
                <a:spcPct val="0"/>
              </a:spcBef>
              <a:spcAft>
                <a:spcPct val="35000"/>
              </a:spcAft>
              <a:buNone/>
            </a:pPr>
            <a:endParaRPr lang="zh-CN" altLang="en-US" sz="1050" kern="1200">
              <a:solidFill>
                <a:srgbClr val="C00000"/>
              </a:solidFill>
            </a:endParaRPr>
          </a:p>
        </p:txBody>
      </p:sp>
      <p:sp>
        <p:nvSpPr>
          <p:cNvPr id="41" name="任意多边形: 形状 40"/>
          <p:cNvSpPr/>
          <p:nvPr>
            <p:custDataLst>
              <p:tags r:id="rId19"/>
            </p:custDataLst>
          </p:nvPr>
        </p:nvSpPr>
        <p:spPr>
          <a:xfrm>
            <a:off x="2866582" y="3516475"/>
            <a:ext cx="787206" cy="964800"/>
          </a:xfrm>
          <a:custGeom>
            <a:avLst/>
            <a:gdLst>
              <a:gd name="connsiteX0" fmla="*/ 0 w 787206"/>
              <a:gd name="connsiteY0" fmla="*/ 78721 h 1378855"/>
              <a:gd name="connsiteX1" fmla="*/ 78721 w 787206"/>
              <a:gd name="connsiteY1" fmla="*/ 0 h 1378855"/>
              <a:gd name="connsiteX2" fmla="*/ 708485 w 787206"/>
              <a:gd name="connsiteY2" fmla="*/ 0 h 1378855"/>
              <a:gd name="connsiteX3" fmla="*/ 787206 w 787206"/>
              <a:gd name="connsiteY3" fmla="*/ 78721 h 1378855"/>
              <a:gd name="connsiteX4" fmla="*/ 787206 w 787206"/>
              <a:gd name="connsiteY4" fmla="*/ 1300134 h 1378855"/>
              <a:gd name="connsiteX5" fmla="*/ 708485 w 787206"/>
              <a:gd name="connsiteY5" fmla="*/ 1378855 h 1378855"/>
              <a:gd name="connsiteX6" fmla="*/ 78721 w 787206"/>
              <a:gd name="connsiteY6" fmla="*/ 1378855 h 1378855"/>
              <a:gd name="connsiteX7" fmla="*/ 0 w 787206"/>
              <a:gd name="connsiteY7" fmla="*/ 1300134 h 1378855"/>
              <a:gd name="connsiteX8" fmla="*/ 0 w 787206"/>
              <a:gd name="connsiteY8" fmla="*/ 78721 h 1378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7206" h="1378855">
                <a:moveTo>
                  <a:pt x="0" y="78721"/>
                </a:moveTo>
                <a:cubicBezTo>
                  <a:pt x="0" y="35245"/>
                  <a:pt x="35245" y="0"/>
                  <a:pt x="78721" y="0"/>
                </a:cubicBezTo>
                <a:lnTo>
                  <a:pt x="708485" y="0"/>
                </a:lnTo>
                <a:cubicBezTo>
                  <a:pt x="751961" y="0"/>
                  <a:pt x="787206" y="35245"/>
                  <a:pt x="787206" y="78721"/>
                </a:cubicBezTo>
                <a:lnTo>
                  <a:pt x="787206" y="1300134"/>
                </a:lnTo>
                <a:cubicBezTo>
                  <a:pt x="787206" y="1343610"/>
                  <a:pt x="751961" y="1378855"/>
                  <a:pt x="708485" y="1378855"/>
                </a:cubicBezTo>
                <a:lnTo>
                  <a:pt x="78721" y="1378855"/>
                </a:lnTo>
                <a:cubicBezTo>
                  <a:pt x="35245" y="1378855"/>
                  <a:pt x="0" y="1343610"/>
                  <a:pt x="0" y="1300134"/>
                </a:cubicBezTo>
                <a:lnTo>
                  <a:pt x="0" y="78721"/>
                </a:lnTo>
                <a:close/>
              </a:path>
            </a:pathLst>
          </a:custGeom>
        </p:spPr>
        <p:style>
          <a:lnRef idx="0">
            <a:schemeClr val="dk1">
              <a:shade val="80000"/>
              <a:hueOff val="0"/>
              <a:satOff val="0"/>
              <a:lumOff val="0"/>
              <a:alphaOff val="0"/>
            </a:schemeClr>
          </a:lnRef>
          <a:fillRef idx="3">
            <a:schemeClr val="lt1">
              <a:hueOff val="0"/>
              <a:satOff val="0"/>
              <a:lumOff val="0"/>
              <a:alphaOff val="0"/>
            </a:schemeClr>
          </a:fillRef>
          <a:effectRef idx="3">
            <a:schemeClr val="lt1">
              <a:hueOff val="0"/>
              <a:satOff val="0"/>
              <a:lumOff val="0"/>
              <a:alphaOff val="0"/>
            </a:schemeClr>
          </a:effectRef>
          <a:fontRef idx="minor">
            <a:schemeClr val="dk1">
              <a:hueOff val="0"/>
              <a:satOff val="0"/>
              <a:lumOff val="0"/>
              <a:alphaOff val="0"/>
            </a:schemeClr>
          </a:fontRef>
        </p:style>
        <p:txBody>
          <a:bodyPr spcFirstLastPara="0" vert="horz" wrap="square" lIns="64966" tIns="64966" rIns="64966" bIns="64966" numCol="1" spcCol="1270" anchor="ctr" anchorCtr="0">
            <a:noAutofit/>
          </a:bodyPr>
          <a:lstStyle/>
          <a:p>
            <a:pPr marL="0" lvl="0" indent="0" algn="ctr" defTabSz="889000">
              <a:lnSpc>
                <a:spcPct val="90000"/>
              </a:lnSpc>
              <a:spcBef>
                <a:spcPct val="0"/>
              </a:spcBef>
              <a:spcAft>
                <a:spcPct val="35000"/>
              </a:spcAft>
              <a:buNone/>
            </a:pPr>
            <a:r>
              <a:rPr lang="zh-CN" altLang="en-US" sz="1050" b="1" kern="1200" dirty="0">
                <a:solidFill>
                  <a:srgbClr val="C00000"/>
                </a:solidFill>
                <a:latin typeface="微软雅黑" panose="020B0503020204020204" pitchFamily="34" charset="-122"/>
                <a:ea typeface="微软雅黑" panose="020B0503020204020204" pitchFamily="34" charset="-122"/>
                <a:cs typeface="+mn-cs"/>
              </a:rPr>
              <a:t>肺功能</a:t>
            </a:r>
            <a:br>
              <a:rPr lang="en-US" altLang="zh-CN" sz="1050" b="1" kern="1200" dirty="0">
                <a:solidFill>
                  <a:srgbClr val="C00000"/>
                </a:solidFill>
                <a:latin typeface="微软雅黑" panose="020B0503020204020204" pitchFamily="34" charset="-122"/>
                <a:ea typeface="微软雅黑" panose="020B0503020204020204" pitchFamily="34" charset="-122"/>
                <a:cs typeface="+mn-cs"/>
              </a:rPr>
            </a:br>
            <a:r>
              <a:rPr lang="zh-CN" altLang="en-US" sz="1050" b="1" kern="1200" dirty="0">
                <a:solidFill>
                  <a:srgbClr val="C00000"/>
                </a:solidFill>
                <a:latin typeface="微软雅黑" panose="020B0503020204020204" pitchFamily="34" charset="-122"/>
                <a:ea typeface="微软雅黑" panose="020B0503020204020204" pitchFamily="34" charset="-122"/>
                <a:cs typeface="+mn-cs"/>
              </a:rPr>
              <a:t>质控</a:t>
            </a:r>
            <a:br>
              <a:rPr lang="en-US" altLang="zh-CN" sz="1050" b="1" kern="1200" dirty="0">
                <a:solidFill>
                  <a:srgbClr val="C00000"/>
                </a:solidFill>
                <a:latin typeface="微软雅黑" panose="020B0503020204020204" pitchFamily="34" charset="-122"/>
                <a:ea typeface="微软雅黑" panose="020B0503020204020204" pitchFamily="34" charset="-122"/>
                <a:cs typeface="+mn-cs"/>
              </a:rPr>
            </a:br>
            <a:r>
              <a:rPr lang="zh-CN" altLang="en-US" sz="1050" b="1" kern="1200" dirty="0">
                <a:solidFill>
                  <a:srgbClr val="C00000"/>
                </a:solidFill>
                <a:latin typeface="微软雅黑" panose="020B0503020204020204" pitchFamily="34" charset="-122"/>
                <a:ea typeface="微软雅黑" panose="020B0503020204020204" pitchFamily="34" charset="-122"/>
                <a:cs typeface="+mn-cs"/>
              </a:rPr>
              <a:t>病历检查</a:t>
            </a:r>
            <a:endParaRPr lang="zh-CN" altLang="en-US" sz="1050" b="1" kern="1200" dirty="0">
              <a:solidFill>
                <a:srgbClr val="C00000"/>
              </a:solidFill>
              <a:latin typeface="微软雅黑" panose="020B0503020204020204" pitchFamily="34" charset="-122"/>
              <a:ea typeface="微软雅黑" panose="020B0503020204020204" pitchFamily="34" charset="-122"/>
              <a:cs typeface="+mn-cs"/>
            </a:endParaRPr>
          </a:p>
        </p:txBody>
      </p:sp>
      <p:sp>
        <p:nvSpPr>
          <p:cNvPr id="42" name="任意多边形: 形状 41"/>
          <p:cNvSpPr/>
          <p:nvPr/>
        </p:nvSpPr>
        <p:spPr>
          <a:xfrm>
            <a:off x="3856295" y="3844782"/>
            <a:ext cx="166887" cy="964800"/>
          </a:xfrm>
          <a:custGeom>
            <a:avLst/>
            <a:gdLst>
              <a:gd name="connsiteX0" fmla="*/ 0 w 166887"/>
              <a:gd name="connsiteY0" fmla="*/ 39045 h 195227"/>
              <a:gd name="connsiteX1" fmla="*/ 83444 w 166887"/>
              <a:gd name="connsiteY1" fmla="*/ 39045 h 195227"/>
              <a:gd name="connsiteX2" fmla="*/ 83444 w 166887"/>
              <a:gd name="connsiteY2" fmla="*/ 0 h 195227"/>
              <a:gd name="connsiteX3" fmla="*/ 166887 w 166887"/>
              <a:gd name="connsiteY3" fmla="*/ 97614 h 195227"/>
              <a:gd name="connsiteX4" fmla="*/ 83444 w 166887"/>
              <a:gd name="connsiteY4" fmla="*/ 195227 h 195227"/>
              <a:gd name="connsiteX5" fmla="*/ 83444 w 166887"/>
              <a:gd name="connsiteY5" fmla="*/ 156182 h 195227"/>
              <a:gd name="connsiteX6" fmla="*/ 0 w 166887"/>
              <a:gd name="connsiteY6" fmla="*/ 156182 h 195227"/>
              <a:gd name="connsiteX7" fmla="*/ 0 w 166887"/>
              <a:gd name="connsiteY7" fmla="*/ 39045 h 195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6887" h="195227">
                <a:moveTo>
                  <a:pt x="0" y="39045"/>
                </a:moveTo>
                <a:lnTo>
                  <a:pt x="83444" y="39045"/>
                </a:lnTo>
                <a:lnTo>
                  <a:pt x="83444" y="0"/>
                </a:lnTo>
                <a:lnTo>
                  <a:pt x="166887" y="97614"/>
                </a:lnTo>
                <a:lnTo>
                  <a:pt x="83444" y="195227"/>
                </a:lnTo>
                <a:lnTo>
                  <a:pt x="83444" y="156182"/>
                </a:lnTo>
                <a:lnTo>
                  <a:pt x="0" y="156182"/>
                </a:lnTo>
                <a:lnTo>
                  <a:pt x="0" y="39045"/>
                </a:lnTo>
                <a:close/>
              </a:path>
            </a:pathLst>
          </a:custGeom>
          <a:noFill/>
        </p:spPr>
        <p:style>
          <a:lnRef idx="0">
            <a:schemeClr val="dk1">
              <a:tint val="60000"/>
              <a:hueOff val="0"/>
              <a:satOff val="0"/>
              <a:lumOff val="0"/>
              <a:alphaOff val="0"/>
            </a:schemeClr>
          </a:lnRef>
          <a:fillRef idx="3">
            <a:scrgbClr r="0" g="0" b="0"/>
          </a:fillRef>
          <a:effectRef idx="3">
            <a:schemeClr val="dk1">
              <a:tint val="60000"/>
              <a:hueOff val="0"/>
              <a:satOff val="0"/>
              <a:lumOff val="0"/>
              <a:alphaOff val="0"/>
            </a:schemeClr>
          </a:effectRef>
          <a:fontRef idx="minor">
            <a:schemeClr val="dk1">
              <a:hueOff val="0"/>
              <a:satOff val="0"/>
              <a:lumOff val="0"/>
              <a:alphaOff val="0"/>
            </a:schemeClr>
          </a:fontRef>
        </p:style>
        <p:txBody>
          <a:bodyPr spcFirstLastPara="0" vert="horz" wrap="square" lIns="0" tIns="39045" rIns="50066" bIns="39045" numCol="1" spcCol="1270" anchor="ctr" anchorCtr="0">
            <a:noAutofit/>
          </a:bodyPr>
          <a:lstStyle/>
          <a:p>
            <a:pPr marL="0" lvl="0" indent="0" algn="ctr" defTabSz="466725">
              <a:lnSpc>
                <a:spcPct val="90000"/>
              </a:lnSpc>
              <a:spcBef>
                <a:spcPct val="0"/>
              </a:spcBef>
              <a:spcAft>
                <a:spcPct val="35000"/>
              </a:spcAft>
              <a:buNone/>
            </a:pPr>
            <a:endParaRPr lang="zh-CN" altLang="en-US" sz="1050" kern="1200">
              <a:solidFill>
                <a:srgbClr val="C00000"/>
              </a:solidFill>
            </a:endParaRPr>
          </a:p>
        </p:txBody>
      </p:sp>
      <p:sp>
        <p:nvSpPr>
          <p:cNvPr id="43" name="任意多边形: 形状 42"/>
          <p:cNvSpPr/>
          <p:nvPr>
            <p:custDataLst>
              <p:tags r:id="rId20"/>
            </p:custDataLst>
          </p:nvPr>
        </p:nvSpPr>
        <p:spPr>
          <a:xfrm>
            <a:off x="3957173" y="3516475"/>
            <a:ext cx="787206" cy="964800"/>
          </a:xfrm>
          <a:custGeom>
            <a:avLst/>
            <a:gdLst>
              <a:gd name="connsiteX0" fmla="*/ 0 w 787206"/>
              <a:gd name="connsiteY0" fmla="*/ 78721 h 1378855"/>
              <a:gd name="connsiteX1" fmla="*/ 78721 w 787206"/>
              <a:gd name="connsiteY1" fmla="*/ 0 h 1378855"/>
              <a:gd name="connsiteX2" fmla="*/ 708485 w 787206"/>
              <a:gd name="connsiteY2" fmla="*/ 0 h 1378855"/>
              <a:gd name="connsiteX3" fmla="*/ 787206 w 787206"/>
              <a:gd name="connsiteY3" fmla="*/ 78721 h 1378855"/>
              <a:gd name="connsiteX4" fmla="*/ 787206 w 787206"/>
              <a:gd name="connsiteY4" fmla="*/ 1300134 h 1378855"/>
              <a:gd name="connsiteX5" fmla="*/ 708485 w 787206"/>
              <a:gd name="connsiteY5" fmla="*/ 1378855 h 1378855"/>
              <a:gd name="connsiteX6" fmla="*/ 78721 w 787206"/>
              <a:gd name="connsiteY6" fmla="*/ 1378855 h 1378855"/>
              <a:gd name="connsiteX7" fmla="*/ 0 w 787206"/>
              <a:gd name="connsiteY7" fmla="*/ 1300134 h 1378855"/>
              <a:gd name="connsiteX8" fmla="*/ 0 w 787206"/>
              <a:gd name="connsiteY8" fmla="*/ 78721 h 1378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7206" h="1378855">
                <a:moveTo>
                  <a:pt x="0" y="78721"/>
                </a:moveTo>
                <a:cubicBezTo>
                  <a:pt x="0" y="35245"/>
                  <a:pt x="35245" y="0"/>
                  <a:pt x="78721" y="0"/>
                </a:cubicBezTo>
                <a:lnTo>
                  <a:pt x="708485" y="0"/>
                </a:lnTo>
                <a:cubicBezTo>
                  <a:pt x="751961" y="0"/>
                  <a:pt x="787206" y="35245"/>
                  <a:pt x="787206" y="78721"/>
                </a:cubicBezTo>
                <a:lnTo>
                  <a:pt x="787206" y="1300134"/>
                </a:lnTo>
                <a:cubicBezTo>
                  <a:pt x="787206" y="1343610"/>
                  <a:pt x="751961" y="1378855"/>
                  <a:pt x="708485" y="1378855"/>
                </a:cubicBezTo>
                <a:lnTo>
                  <a:pt x="78721" y="1378855"/>
                </a:lnTo>
                <a:cubicBezTo>
                  <a:pt x="35245" y="1378855"/>
                  <a:pt x="0" y="1343610"/>
                  <a:pt x="0" y="1300134"/>
                </a:cubicBezTo>
                <a:lnTo>
                  <a:pt x="0" y="78721"/>
                </a:lnTo>
                <a:close/>
              </a:path>
            </a:pathLst>
          </a:custGeom>
        </p:spPr>
        <p:style>
          <a:lnRef idx="0">
            <a:schemeClr val="dk1">
              <a:shade val="80000"/>
              <a:hueOff val="0"/>
              <a:satOff val="0"/>
              <a:lumOff val="0"/>
              <a:alphaOff val="0"/>
            </a:schemeClr>
          </a:lnRef>
          <a:fillRef idx="3">
            <a:schemeClr val="lt1">
              <a:hueOff val="0"/>
              <a:satOff val="0"/>
              <a:lumOff val="0"/>
              <a:alphaOff val="0"/>
            </a:schemeClr>
          </a:fillRef>
          <a:effectRef idx="3">
            <a:schemeClr val="lt1">
              <a:hueOff val="0"/>
              <a:satOff val="0"/>
              <a:lumOff val="0"/>
              <a:alphaOff val="0"/>
            </a:schemeClr>
          </a:effectRef>
          <a:fontRef idx="minor">
            <a:schemeClr val="dk1">
              <a:hueOff val="0"/>
              <a:satOff val="0"/>
              <a:lumOff val="0"/>
              <a:alphaOff val="0"/>
            </a:schemeClr>
          </a:fontRef>
        </p:style>
        <p:txBody>
          <a:bodyPr spcFirstLastPara="0" vert="horz" wrap="square" lIns="64966" tIns="64966" rIns="64966" bIns="64966" numCol="1" spcCol="1270" anchor="ctr" anchorCtr="0">
            <a:noAutofit/>
          </a:bodyPr>
          <a:lstStyle/>
          <a:p>
            <a:pPr marL="0" lvl="0" indent="0" algn="ctr" defTabSz="889000">
              <a:lnSpc>
                <a:spcPct val="90000"/>
              </a:lnSpc>
              <a:spcBef>
                <a:spcPct val="0"/>
              </a:spcBef>
              <a:spcAft>
                <a:spcPct val="35000"/>
              </a:spcAft>
              <a:buNone/>
            </a:pPr>
            <a:r>
              <a:rPr lang="zh-CN" altLang="en-US" sz="1050" b="1" kern="1200" dirty="0">
                <a:solidFill>
                  <a:srgbClr val="C00000"/>
                </a:solidFill>
                <a:latin typeface="微软雅黑" panose="020B0503020204020204" pitchFamily="34" charset="-122"/>
                <a:ea typeface="微软雅黑" panose="020B0503020204020204" pitchFamily="34" charset="-122"/>
                <a:cs typeface="+mn-cs"/>
              </a:rPr>
              <a:t>内镜</a:t>
            </a:r>
            <a:br>
              <a:rPr lang="en-US" altLang="zh-CN" sz="1050" b="1" kern="1200" dirty="0">
                <a:solidFill>
                  <a:srgbClr val="C00000"/>
                </a:solidFill>
                <a:latin typeface="微软雅黑" panose="020B0503020204020204" pitchFamily="34" charset="-122"/>
                <a:ea typeface="微软雅黑" panose="020B0503020204020204" pitchFamily="34" charset="-122"/>
                <a:cs typeface="+mn-cs"/>
              </a:rPr>
            </a:br>
            <a:r>
              <a:rPr lang="zh-CN" altLang="en-US" sz="1050" b="1" kern="1200" dirty="0">
                <a:solidFill>
                  <a:srgbClr val="C00000"/>
                </a:solidFill>
                <a:latin typeface="微软雅黑" panose="020B0503020204020204" pitchFamily="34" charset="-122"/>
                <a:ea typeface="微软雅黑" panose="020B0503020204020204" pitchFamily="34" charset="-122"/>
                <a:cs typeface="+mn-cs"/>
              </a:rPr>
              <a:t>质控</a:t>
            </a:r>
            <a:br>
              <a:rPr lang="en-US" altLang="zh-CN" sz="1050" b="1" kern="1200" dirty="0">
                <a:solidFill>
                  <a:srgbClr val="C00000"/>
                </a:solidFill>
                <a:latin typeface="微软雅黑" panose="020B0503020204020204" pitchFamily="34" charset="-122"/>
                <a:ea typeface="微软雅黑" panose="020B0503020204020204" pitchFamily="34" charset="-122"/>
                <a:cs typeface="+mn-cs"/>
              </a:rPr>
            </a:br>
            <a:r>
              <a:rPr lang="zh-CN" altLang="en-US" sz="1050" b="1" kern="1200" dirty="0">
                <a:solidFill>
                  <a:srgbClr val="C00000"/>
                </a:solidFill>
                <a:latin typeface="微软雅黑" panose="020B0503020204020204" pitchFamily="34" charset="-122"/>
                <a:ea typeface="微软雅黑" panose="020B0503020204020204" pitchFamily="34" charset="-122"/>
                <a:cs typeface="+mn-cs"/>
              </a:rPr>
              <a:t>病历检查</a:t>
            </a:r>
            <a:endParaRPr lang="zh-CN" altLang="en-US" sz="1050" b="1" kern="1200" dirty="0">
              <a:solidFill>
                <a:srgbClr val="C00000"/>
              </a:solidFill>
              <a:latin typeface="微软雅黑" panose="020B0503020204020204" pitchFamily="34" charset="-122"/>
              <a:ea typeface="微软雅黑" panose="020B0503020204020204" pitchFamily="34" charset="-122"/>
              <a:cs typeface="+mn-cs"/>
            </a:endParaRPr>
          </a:p>
        </p:txBody>
      </p:sp>
      <p:sp>
        <p:nvSpPr>
          <p:cNvPr id="44" name="任意多边形: 形状 43"/>
          <p:cNvSpPr/>
          <p:nvPr/>
        </p:nvSpPr>
        <p:spPr>
          <a:xfrm>
            <a:off x="4958385" y="3844782"/>
            <a:ext cx="166887" cy="964800"/>
          </a:xfrm>
          <a:custGeom>
            <a:avLst/>
            <a:gdLst>
              <a:gd name="connsiteX0" fmla="*/ 0 w 166887"/>
              <a:gd name="connsiteY0" fmla="*/ 39045 h 195227"/>
              <a:gd name="connsiteX1" fmla="*/ 83444 w 166887"/>
              <a:gd name="connsiteY1" fmla="*/ 39045 h 195227"/>
              <a:gd name="connsiteX2" fmla="*/ 83444 w 166887"/>
              <a:gd name="connsiteY2" fmla="*/ 0 h 195227"/>
              <a:gd name="connsiteX3" fmla="*/ 166887 w 166887"/>
              <a:gd name="connsiteY3" fmla="*/ 97614 h 195227"/>
              <a:gd name="connsiteX4" fmla="*/ 83444 w 166887"/>
              <a:gd name="connsiteY4" fmla="*/ 195227 h 195227"/>
              <a:gd name="connsiteX5" fmla="*/ 83444 w 166887"/>
              <a:gd name="connsiteY5" fmla="*/ 156182 h 195227"/>
              <a:gd name="connsiteX6" fmla="*/ 0 w 166887"/>
              <a:gd name="connsiteY6" fmla="*/ 156182 h 195227"/>
              <a:gd name="connsiteX7" fmla="*/ 0 w 166887"/>
              <a:gd name="connsiteY7" fmla="*/ 39045 h 195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6887" h="195227">
                <a:moveTo>
                  <a:pt x="0" y="39045"/>
                </a:moveTo>
                <a:lnTo>
                  <a:pt x="83444" y="39045"/>
                </a:lnTo>
                <a:lnTo>
                  <a:pt x="83444" y="0"/>
                </a:lnTo>
                <a:lnTo>
                  <a:pt x="166887" y="97614"/>
                </a:lnTo>
                <a:lnTo>
                  <a:pt x="83444" y="195227"/>
                </a:lnTo>
                <a:lnTo>
                  <a:pt x="83444" y="156182"/>
                </a:lnTo>
                <a:lnTo>
                  <a:pt x="0" y="156182"/>
                </a:lnTo>
                <a:lnTo>
                  <a:pt x="0" y="39045"/>
                </a:lnTo>
                <a:close/>
              </a:path>
            </a:pathLst>
          </a:custGeom>
          <a:noFill/>
        </p:spPr>
        <p:style>
          <a:lnRef idx="0">
            <a:schemeClr val="dk1">
              <a:tint val="60000"/>
              <a:hueOff val="0"/>
              <a:satOff val="0"/>
              <a:lumOff val="0"/>
              <a:alphaOff val="0"/>
            </a:schemeClr>
          </a:lnRef>
          <a:fillRef idx="3">
            <a:scrgbClr r="0" g="0" b="0"/>
          </a:fillRef>
          <a:effectRef idx="3">
            <a:schemeClr val="dk1">
              <a:tint val="60000"/>
              <a:hueOff val="0"/>
              <a:satOff val="0"/>
              <a:lumOff val="0"/>
              <a:alphaOff val="0"/>
            </a:schemeClr>
          </a:effectRef>
          <a:fontRef idx="minor">
            <a:schemeClr val="dk1">
              <a:hueOff val="0"/>
              <a:satOff val="0"/>
              <a:lumOff val="0"/>
              <a:alphaOff val="0"/>
            </a:schemeClr>
          </a:fontRef>
        </p:style>
        <p:txBody>
          <a:bodyPr spcFirstLastPara="0" vert="horz" wrap="square" lIns="0" tIns="39045" rIns="50066" bIns="39045" numCol="1" spcCol="1270" anchor="ctr" anchorCtr="0">
            <a:noAutofit/>
          </a:bodyPr>
          <a:lstStyle/>
          <a:p>
            <a:pPr marL="0" lvl="0" indent="0" algn="ctr" defTabSz="466725">
              <a:lnSpc>
                <a:spcPct val="90000"/>
              </a:lnSpc>
              <a:spcBef>
                <a:spcPct val="0"/>
              </a:spcBef>
              <a:spcAft>
                <a:spcPct val="35000"/>
              </a:spcAft>
              <a:buNone/>
            </a:pPr>
            <a:endParaRPr lang="zh-CN" altLang="en-US" sz="1050" kern="1200">
              <a:solidFill>
                <a:srgbClr val="C00000"/>
              </a:solidFill>
            </a:endParaRPr>
          </a:p>
        </p:txBody>
      </p:sp>
      <p:sp>
        <p:nvSpPr>
          <p:cNvPr id="45" name="任意多边形: 形状 44"/>
          <p:cNvSpPr/>
          <p:nvPr>
            <p:custDataLst>
              <p:tags r:id="rId21"/>
            </p:custDataLst>
          </p:nvPr>
        </p:nvSpPr>
        <p:spPr>
          <a:xfrm>
            <a:off x="5039308" y="3516475"/>
            <a:ext cx="784246" cy="964800"/>
          </a:xfrm>
          <a:custGeom>
            <a:avLst/>
            <a:gdLst>
              <a:gd name="connsiteX0" fmla="*/ 0 w 784246"/>
              <a:gd name="connsiteY0" fmla="*/ 78425 h 1358324"/>
              <a:gd name="connsiteX1" fmla="*/ 78425 w 784246"/>
              <a:gd name="connsiteY1" fmla="*/ 0 h 1358324"/>
              <a:gd name="connsiteX2" fmla="*/ 705821 w 784246"/>
              <a:gd name="connsiteY2" fmla="*/ 0 h 1358324"/>
              <a:gd name="connsiteX3" fmla="*/ 784246 w 784246"/>
              <a:gd name="connsiteY3" fmla="*/ 78425 h 1358324"/>
              <a:gd name="connsiteX4" fmla="*/ 784246 w 784246"/>
              <a:gd name="connsiteY4" fmla="*/ 1279899 h 1358324"/>
              <a:gd name="connsiteX5" fmla="*/ 705821 w 784246"/>
              <a:gd name="connsiteY5" fmla="*/ 1358324 h 1358324"/>
              <a:gd name="connsiteX6" fmla="*/ 78425 w 784246"/>
              <a:gd name="connsiteY6" fmla="*/ 1358324 h 1358324"/>
              <a:gd name="connsiteX7" fmla="*/ 0 w 784246"/>
              <a:gd name="connsiteY7" fmla="*/ 1279899 h 1358324"/>
              <a:gd name="connsiteX8" fmla="*/ 0 w 784246"/>
              <a:gd name="connsiteY8" fmla="*/ 78425 h 135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4246" h="1358324">
                <a:moveTo>
                  <a:pt x="0" y="78425"/>
                </a:moveTo>
                <a:cubicBezTo>
                  <a:pt x="0" y="35112"/>
                  <a:pt x="35112" y="0"/>
                  <a:pt x="78425" y="0"/>
                </a:cubicBezTo>
                <a:lnTo>
                  <a:pt x="705821" y="0"/>
                </a:lnTo>
                <a:cubicBezTo>
                  <a:pt x="749134" y="0"/>
                  <a:pt x="784246" y="35112"/>
                  <a:pt x="784246" y="78425"/>
                </a:cubicBezTo>
                <a:lnTo>
                  <a:pt x="784246" y="1279899"/>
                </a:lnTo>
                <a:cubicBezTo>
                  <a:pt x="784246" y="1323212"/>
                  <a:pt x="749134" y="1358324"/>
                  <a:pt x="705821" y="1358324"/>
                </a:cubicBezTo>
                <a:lnTo>
                  <a:pt x="78425" y="1358324"/>
                </a:lnTo>
                <a:cubicBezTo>
                  <a:pt x="35112" y="1358324"/>
                  <a:pt x="0" y="1323212"/>
                  <a:pt x="0" y="1279899"/>
                </a:cubicBezTo>
                <a:lnTo>
                  <a:pt x="0" y="78425"/>
                </a:lnTo>
                <a:close/>
              </a:path>
            </a:pathLst>
          </a:custGeom>
        </p:spPr>
        <p:style>
          <a:lnRef idx="0">
            <a:schemeClr val="dk1">
              <a:shade val="80000"/>
              <a:hueOff val="0"/>
              <a:satOff val="0"/>
              <a:lumOff val="0"/>
              <a:alphaOff val="0"/>
            </a:schemeClr>
          </a:lnRef>
          <a:fillRef idx="3">
            <a:schemeClr val="lt1">
              <a:hueOff val="0"/>
              <a:satOff val="0"/>
              <a:lumOff val="0"/>
              <a:alphaOff val="0"/>
            </a:schemeClr>
          </a:fillRef>
          <a:effectRef idx="3">
            <a:schemeClr val="lt1">
              <a:hueOff val="0"/>
              <a:satOff val="0"/>
              <a:lumOff val="0"/>
              <a:alphaOff val="0"/>
            </a:schemeClr>
          </a:effectRef>
          <a:fontRef idx="minor">
            <a:schemeClr val="dk1">
              <a:hueOff val="0"/>
              <a:satOff val="0"/>
              <a:lumOff val="0"/>
              <a:alphaOff val="0"/>
            </a:schemeClr>
          </a:fontRef>
        </p:style>
        <p:txBody>
          <a:bodyPr spcFirstLastPara="0" vert="horz" wrap="square" lIns="64880" tIns="64880" rIns="64880" bIns="64880" numCol="1" spcCol="1270" anchor="ctr" anchorCtr="0">
            <a:noAutofit/>
          </a:bodyPr>
          <a:lstStyle/>
          <a:p>
            <a:pPr marL="0" lvl="0" indent="0" algn="ctr" defTabSz="889000">
              <a:lnSpc>
                <a:spcPct val="90000"/>
              </a:lnSpc>
              <a:spcBef>
                <a:spcPct val="0"/>
              </a:spcBef>
              <a:spcAft>
                <a:spcPct val="35000"/>
              </a:spcAft>
              <a:buNone/>
            </a:pPr>
            <a:r>
              <a:rPr lang="zh-CN" altLang="en-US" sz="1050" b="1" kern="1200" dirty="0">
                <a:solidFill>
                  <a:srgbClr val="C00000"/>
                </a:solidFill>
                <a:latin typeface="微软雅黑" panose="020B0503020204020204" pitchFamily="34" charset="-122"/>
                <a:ea typeface="微软雅黑" panose="020B0503020204020204" pitchFamily="34" charset="-122"/>
                <a:cs typeface="+mn-cs"/>
              </a:rPr>
              <a:t>睡眠</a:t>
            </a:r>
            <a:br>
              <a:rPr lang="en-US" altLang="zh-CN" sz="1050" b="1" kern="1200" dirty="0">
                <a:solidFill>
                  <a:srgbClr val="C00000"/>
                </a:solidFill>
                <a:latin typeface="微软雅黑" panose="020B0503020204020204" pitchFamily="34" charset="-122"/>
                <a:ea typeface="微软雅黑" panose="020B0503020204020204" pitchFamily="34" charset="-122"/>
                <a:cs typeface="+mn-cs"/>
              </a:rPr>
            </a:br>
            <a:r>
              <a:rPr lang="zh-CN" altLang="en-US" sz="1050" b="1" kern="1200" dirty="0">
                <a:solidFill>
                  <a:srgbClr val="C00000"/>
                </a:solidFill>
                <a:latin typeface="微软雅黑" panose="020B0503020204020204" pitchFamily="34" charset="-122"/>
                <a:ea typeface="微软雅黑" panose="020B0503020204020204" pitchFamily="34" charset="-122"/>
                <a:cs typeface="+mn-cs"/>
              </a:rPr>
              <a:t>质控</a:t>
            </a:r>
            <a:br>
              <a:rPr lang="en-US" altLang="zh-CN" sz="1050" b="1" kern="1200" dirty="0">
                <a:solidFill>
                  <a:srgbClr val="C00000"/>
                </a:solidFill>
                <a:latin typeface="微软雅黑" panose="020B0503020204020204" pitchFamily="34" charset="-122"/>
                <a:ea typeface="微软雅黑" panose="020B0503020204020204" pitchFamily="34" charset="-122"/>
                <a:cs typeface="+mn-cs"/>
              </a:rPr>
            </a:br>
            <a:r>
              <a:rPr lang="zh-CN" altLang="en-US" sz="1050" b="1" kern="1200" dirty="0">
                <a:solidFill>
                  <a:srgbClr val="C00000"/>
                </a:solidFill>
                <a:latin typeface="微软雅黑" panose="020B0503020204020204" pitchFamily="34" charset="-122"/>
                <a:ea typeface="微软雅黑" panose="020B0503020204020204" pitchFamily="34" charset="-122"/>
                <a:cs typeface="+mn-cs"/>
              </a:rPr>
              <a:t>病历检查</a:t>
            </a:r>
            <a:endParaRPr lang="zh-CN" altLang="en-US" sz="1050" b="1" kern="1200" dirty="0">
              <a:solidFill>
                <a:srgbClr val="C00000"/>
              </a:solidFill>
              <a:latin typeface="微软雅黑" panose="020B0503020204020204" pitchFamily="34" charset="-122"/>
              <a:ea typeface="微软雅黑" panose="020B0503020204020204" pitchFamily="34" charset="-122"/>
              <a:cs typeface="+mn-cs"/>
            </a:endParaRPr>
          </a:p>
        </p:txBody>
      </p:sp>
      <p:sp>
        <p:nvSpPr>
          <p:cNvPr id="46" name="任意多边形: 形状 45"/>
          <p:cNvSpPr/>
          <p:nvPr/>
        </p:nvSpPr>
        <p:spPr>
          <a:xfrm>
            <a:off x="6057514" y="3844782"/>
            <a:ext cx="166887" cy="964800"/>
          </a:xfrm>
          <a:custGeom>
            <a:avLst/>
            <a:gdLst>
              <a:gd name="connsiteX0" fmla="*/ 0 w 166887"/>
              <a:gd name="connsiteY0" fmla="*/ 39045 h 195227"/>
              <a:gd name="connsiteX1" fmla="*/ 83444 w 166887"/>
              <a:gd name="connsiteY1" fmla="*/ 39045 h 195227"/>
              <a:gd name="connsiteX2" fmla="*/ 83444 w 166887"/>
              <a:gd name="connsiteY2" fmla="*/ 0 h 195227"/>
              <a:gd name="connsiteX3" fmla="*/ 166887 w 166887"/>
              <a:gd name="connsiteY3" fmla="*/ 97614 h 195227"/>
              <a:gd name="connsiteX4" fmla="*/ 83444 w 166887"/>
              <a:gd name="connsiteY4" fmla="*/ 195227 h 195227"/>
              <a:gd name="connsiteX5" fmla="*/ 83444 w 166887"/>
              <a:gd name="connsiteY5" fmla="*/ 156182 h 195227"/>
              <a:gd name="connsiteX6" fmla="*/ 0 w 166887"/>
              <a:gd name="connsiteY6" fmla="*/ 156182 h 195227"/>
              <a:gd name="connsiteX7" fmla="*/ 0 w 166887"/>
              <a:gd name="connsiteY7" fmla="*/ 39045 h 195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6887" h="195227">
                <a:moveTo>
                  <a:pt x="0" y="39045"/>
                </a:moveTo>
                <a:lnTo>
                  <a:pt x="83444" y="39045"/>
                </a:lnTo>
                <a:lnTo>
                  <a:pt x="83444" y="0"/>
                </a:lnTo>
                <a:lnTo>
                  <a:pt x="166887" y="97614"/>
                </a:lnTo>
                <a:lnTo>
                  <a:pt x="83444" y="195227"/>
                </a:lnTo>
                <a:lnTo>
                  <a:pt x="83444" y="156182"/>
                </a:lnTo>
                <a:lnTo>
                  <a:pt x="0" y="156182"/>
                </a:lnTo>
                <a:lnTo>
                  <a:pt x="0" y="39045"/>
                </a:lnTo>
                <a:close/>
              </a:path>
            </a:pathLst>
          </a:custGeom>
          <a:noFill/>
        </p:spPr>
        <p:style>
          <a:lnRef idx="0">
            <a:schemeClr val="dk1">
              <a:tint val="60000"/>
              <a:hueOff val="0"/>
              <a:satOff val="0"/>
              <a:lumOff val="0"/>
              <a:alphaOff val="0"/>
            </a:schemeClr>
          </a:lnRef>
          <a:fillRef idx="3">
            <a:scrgbClr r="0" g="0" b="0"/>
          </a:fillRef>
          <a:effectRef idx="3">
            <a:schemeClr val="dk1">
              <a:tint val="60000"/>
              <a:hueOff val="0"/>
              <a:satOff val="0"/>
              <a:lumOff val="0"/>
              <a:alphaOff val="0"/>
            </a:schemeClr>
          </a:effectRef>
          <a:fontRef idx="minor">
            <a:schemeClr val="dk1">
              <a:hueOff val="0"/>
              <a:satOff val="0"/>
              <a:lumOff val="0"/>
              <a:alphaOff val="0"/>
            </a:schemeClr>
          </a:fontRef>
        </p:style>
        <p:txBody>
          <a:bodyPr spcFirstLastPara="0" vert="horz" wrap="square" lIns="0" tIns="39045" rIns="50066" bIns="39045" numCol="1" spcCol="1270" anchor="ctr" anchorCtr="0">
            <a:noAutofit/>
          </a:bodyPr>
          <a:lstStyle/>
          <a:p>
            <a:pPr marL="0" lvl="0" indent="0" algn="ctr" defTabSz="466725">
              <a:lnSpc>
                <a:spcPct val="90000"/>
              </a:lnSpc>
              <a:spcBef>
                <a:spcPct val="0"/>
              </a:spcBef>
              <a:spcAft>
                <a:spcPct val="35000"/>
              </a:spcAft>
              <a:buNone/>
            </a:pPr>
            <a:endParaRPr lang="zh-CN" altLang="en-US" sz="1050" kern="1200">
              <a:solidFill>
                <a:srgbClr val="C00000"/>
              </a:solidFill>
            </a:endParaRPr>
          </a:p>
        </p:txBody>
      </p:sp>
      <p:sp>
        <p:nvSpPr>
          <p:cNvPr id="47" name="任意多边形: 形状 46"/>
          <p:cNvSpPr/>
          <p:nvPr/>
        </p:nvSpPr>
        <p:spPr>
          <a:xfrm>
            <a:off x="6114438" y="3516475"/>
            <a:ext cx="787206" cy="964800"/>
          </a:xfrm>
          <a:custGeom>
            <a:avLst/>
            <a:gdLst>
              <a:gd name="connsiteX0" fmla="*/ 0 w 787206"/>
              <a:gd name="connsiteY0" fmla="*/ 78721 h 1378855"/>
              <a:gd name="connsiteX1" fmla="*/ 78721 w 787206"/>
              <a:gd name="connsiteY1" fmla="*/ 0 h 1378855"/>
              <a:gd name="connsiteX2" fmla="*/ 708485 w 787206"/>
              <a:gd name="connsiteY2" fmla="*/ 0 h 1378855"/>
              <a:gd name="connsiteX3" fmla="*/ 787206 w 787206"/>
              <a:gd name="connsiteY3" fmla="*/ 78721 h 1378855"/>
              <a:gd name="connsiteX4" fmla="*/ 787206 w 787206"/>
              <a:gd name="connsiteY4" fmla="*/ 1300134 h 1378855"/>
              <a:gd name="connsiteX5" fmla="*/ 708485 w 787206"/>
              <a:gd name="connsiteY5" fmla="*/ 1378855 h 1378855"/>
              <a:gd name="connsiteX6" fmla="*/ 78721 w 787206"/>
              <a:gd name="connsiteY6" fmla="*/ 1378855 h 1378855"/>
              <a:gd name="connsiteX7" fmla="*/ 0 w 787206"/>
              <a:gd name="connsiteY7" fmla="*/ 1300134 h 1378855"/>
              <a:gd name="connsiteX8" fmla="*/ 0 w 787206"/>
              <a:gd name="connsiteY8" fmla="*/ 78721 h 1378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7206" h="1378855">
                <a:moveTo>
                  <a:pt x="0" y="78721"/>
                </a:moveTo>
                <a:cubicBezTo>
                  <a:pt x="0" y="35245"/>
                  <a:pt x="35245" y="0"/>
                  <a:pt x="78721" y="0"/>
                </a:cubicBezTo>
                <a:lnTo>
                  <a:pt x="708485" y="0"/>
                </a:lnTo>
                <a:cubicBezTo>
                  <a:pt x="751961" y="0"/>
                  <a:pt x="787206" y="35245"/>
                  <a:pt x="787206" y="78721"/>
                </a:cubicBezTo>
                <a:lnTo>
                  <a:pt x="787206" y="1300134"/>
                </a:lnTo>
                <a:cubicBezTo>
                  <a:pt x="787206" y="1343610"/>
                  <a:pt x="751961" y="1378855"/>
                  <a:pt x="708485" y="1378855"/>
                </a:cubicBezTo>
                <a:lnTo>
                  <a:pt x="78721" y="1378855"/>
                </a:lnTo>
                <a:cubicBezTo>
                  <a:pt x="35245" y="1378855"/>
                  <a:pt x="0" y="1343610"/>
                  <a:pt x="0" y="1300134"/>
                </a:cubicBezTo>
                <a:lnTo>
                  <a:pt x="0" y="78721"/>
                </a:lnTo>
                <a:close/>
              </a:path>
            </a:pathLst>
          </a:custGeom>
        </p:spPr>
        <p:style>
          <a:lnRef idx="0">
            <a:schemeClr val="dk1">
              <a:shade val="80000"/>
              <a:hueOff val="0"/>
              <a:satOff val="0"/>
              <a:lumOff val="0"/>
              <a:alphaOff val="0"/>
            </a:schemeClr>
          </a:lnRef>
          <a:fillRef idx="3">
            <a:schemeClr val="lt1">
              <a:hueOff val="0"/>
              <a:satOff val="0"/>
              <a:lumOff val="0"/>
              <a:alphaOff val="0"/>
            </a:schemeClr>
          </a:fillRef>
          <a:effectRef idx="3">
            <a:schemeClr val="lt1">
              <a:hueOff val="0"/>
              <a:satOff val="0"/>
              <a:lumOff val="0"/>
              <a:alphaOff val="0"/>
            </a:schemeClr>
          </a:effectRef>
          <a:fontRef idx="minor">
            <a:schemeClr val="dk1">
              <a:hueOff val="0"/>
              <a:satOff val="0"/>
              <a:lumOff val="0"/>
              <a:alphaOff val="0"/>
            </a:schemeClr>
          </a:fontRef>
        </p:style>
        <p:txBody>
          <a:bodyPr spcFirstLastPara="0" vert="horz" wrap="square" lIns="64966" tIns="64966" rIns="64966" bIns="64966" numCol="1" spcCol="1270" anchor="ctr" anchorCtr="0">
            <a:noAutofit/>
          </a:bodyPr>
          <a:lstStyle/>
          <a:p>
            <a:pPr marL="0" lvl="0" indent="0" algn="ctr" defTabSz="889000">
              <a:lnSpc>
                <a:spcPct val="90000"/>
              </a:lnSpc>
              <a:spcBef>
                <a:spcPct val="0"/>
              </a:spcBef>
              <a:spcAft>
                <a:spcPct val="35000"/>
              </a:spcAft>
              <a:buNone/>
            </a:pPr>
            <a:r>
              <a:rPr lang="zh-CN" altLang="en-US" sz="1050" b="1" kern="1200" dirty="0">
                <a:solidFill>
                  <a:srgbClr val="C00000"/>
                </a:solidFill>
                <a:latin typeface="微软雅黑" panose="020B0503020204020204" pitchFamily="34" charset="-122"/>
                <a:ea typeface="微软雅黑" panose="020B0503020204020204" pitchFamily="34" charset="-122"/>
                <a:cs typeface="+mn-cs"/>
              </a:rPr>
              <a:t>机械通气</a:t>
            </a:r>
            <a:br>
              <a:rPr lang="en-US" altLang="zh-CN" sz="1050" b="1" kern="1200" dirty="0">
                <a:solidFill>
                  <a:srgbClr val="C00000"/>
                </a:solidFill>
                <a:latin typeface="微软雅黑" panose="020B0503020204020204" pitchFamily="34" charset="-122"/>
                <a:ea typeface="微软雅黑" panose="020B0503020204020204" pitchFamily="34" charset="-122"/>
                <a:cs typeface="+mn-cs"/>
              </a:rPr>
            </a:br>
            <a:r>
              <a:rPr lang="zh-CN" altLang="en-US" sz="1050" b="1" kern="1200" dirty="0">
                <a:solidFill>
                  <a:srgbClr val="C00000"/>
                </a:solidFill>
                <a:latin typeface="微软雅黑" panose="020B0503020204020204" pitchFamily="34" charset="-122"/>
                <a:ea typeface="微软雅黑" panose="020B0503020204020204" pitchFamily="34" charset="-122"/>
                <a:cs typeface="+mn-cs"/>
              </a:rPr>
              <a:t>质控</a:t>
            </a:r>
            <a:br>
              <a:rPr lang="en-US" altLang="zh-CN" sz="1050" b="1" kern="1200" dirty="0">
                <a:solidFill>
                  <a:srgbClr val="C00000"/>
                </a:solidFill>
                <a:latin typeface="微软雅黑" panose="020B0503020204020204" pitchFamily="34" charset="-122"/>
                <a:ea typeface="微软雅黑" panose="020B0503020204020204" pitchFamily="34" charset="-122"/>
                <a:cs typeface="+mn-cs"/>
              </a:rPr>
            </a:br>
            <a:r>
              <a:rPr lang="zh-CN" altLang="en-US" sz="1050" b="1" kern="1200" dirty="0">
                <a:solidFill>
                  <a:srgbClr val="C00000"/>
                </a:solidFill>
                <a:latin typeface="微软雅黑" panose="020B0503020204020204" pitchFamily="34" charset="-122"/>
                <a:ea typeface="微软雅黑" panose="020B0503020204020204" pitchFamily="34" charset="-122"/>
                <a:cs typeface="+mn-cs"/>
              </a:rPr>
              <a:t>病历检查</a:t>
            </a:r>
            <a:endParaRPr lang="zh-CN" altLang="en-US" sz="1050" b="1" kern="1200" dirty="0">
              <a:solidFill>
                <a:srgbClr val="C00000"/>
              </a:solidFill>
              <a:latin typeface="微软雅黑" panose="020B0503020204020204" pitchFamily="34" charset="-122"/>
              <a:ea typeface="微软雅黑" panose="020B0503020204020204" pitchFamily="34" charset="-122"/>
              <a:cs typeface="+mn-cs"/>
            </a:endParaRPr>
          </a:p>
        </p:txBody>
      </p:sp>
      <p:sp>
        <p:nvSpPr>
          <p:cNvPr id="48" name="任意多边形: 形状 47"/>
          <p:cNvSpPr/>
          <p:nvPr/>
        </p:nvSpPr>
        <p:spPr>
          <a:xfrm>
            <a:off x="7159604" y="3844782"/>
            <a:ext cx="166887" cy="964800"/>
          </a:xfrm>
          <a:custGeom>
            <a:avLst/>
            <a:gdLst>
              <a:gd name="connsiteX0" fmla="*/ 0 w 166887"/>
              <a:gd name="connsiteY0" fmla="*/ 39045 h 195227"/>
              <a:gd name="connsiteX1" fmla="*/ 83444 w 166887"/>
              <a:gd name="connsiteY1" fmla="*/ 39045 h 195227"/>
              <a:gd name="connsiteX2" fmla="*/ 83444 w 166887"/>
              <a:gd name="connsiteY2" fmla="*/ 0 h 195227"/>
              <a:gd name="connsiteX3" fmla="*/ 166887 w 166887"/>
              <a:gd name="connsiteY3" fmla="*/ 97614 h 195227"/>
              <a:gd name="connsiteX4" fmla="*/ 83444 w 166887"/>
              <a:gd name="connsiteY4" fmla="*/ 195227 h 195227"/>
              <a:gd name="connsiteX5" fmla="*/ 83444 w 166887"/>
              <a:gd name="connsiteY5" fmla="*/ 156182 h 195227"/>
              <a:gd name="connsiteX6" fmla="*/ 0 w 166887"/>
              <a:gd name="connsiteY6" fmla="*/ 156182 h 195227"/>
              <a:gd name="connsiteX7" fmla="*/ 0 w 166887"/>
              <a:gd name="connsiteY7" fmla="*/ 39045 h 195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6887" h="195227">
                <a:moveTo>
                  <a:pt x="0" y="39045"/>
                </a:moveTo>
                <a:lnTo>
                  <a:pt x="83444" y="39045"/>
                </a:lnTo>
                <a:lnTo>
                  <a:pt x="83444" y="0"/>
                </a:lnTo>
                <a:lnTo>
                  <a:pt x="166887" y="97614"/>
                </a:lnTo>
                <a:lnTo>
                  <a:pt x="83444" y="195227"/>
                </a:lnTo>
                <a:lnTo>
                  <a:pt x="83444" y="156182"/>
                </a:lnTo>
                <a:lnTo>
                  <a:pt x="0" y="156182"/>
                </a:lnTo>
                <a:lnTo>
                  <a:pt x="0" y="39045"/>
                </a:lnTo>
                <a:close/>
              </a:path>
            </a:pathLst>
          </a:custGeom>
          <a:noFill/>
        </p:spPr>
        <p:style>
          <a:lnRef idx="0">
            <a:schemeClr val="dk1">
              <a:tint val="60000"/>
              <a:hueOff val="0"/>
              <a:satOff val="0"/>
              <a:lumOff val="0"/>
              <a:alphaOff val="0"/>
            </a:schemeClr>
          </a:lnRef>
          <a:fillRef idx="3">
            <a:scrgbClr r="0" g="0" b="0"/>
          </a:fillRef>
          <a:effectRef idx="3">
            <a:schemeClr val="dk1">
              <a:tint val="60000"/>
              <a:hueOff val="0"/>
              <a:satOff val="0"/>
              <a:lumOff val="0"/>
              <a:alphaOff val="0"/>
            </a:schemeClr>
          </a:effectRef>
          <a:fontRef idx="minor">
            <a:schemeClr val="dk1">
              <a:hueOff val="0"/>
              <a:satOff val="0"/>
              <a:lumOff val="0"/>
              <a:alphaOff val="0"/>
            </a:schemeClr>
          </a:fontRef>
        </p:style>
        <p:txBody>
          <a:bodyPr spcFirstLastPara="0" vert="horz" wrap="square" lIns="0" tIns="39045" rIns="50066" bIns="39045" numCol="1" spcCol="1270" anchor="ctr" anchorCtr="0">
            <a:noAutofit/>
          </a:bodyPr>
          <a:lstStyle/>
          <a:p>
            <a:pPr marL="0" lvl="0" indent="0" algn="ctr" defTabSz="466725">
              <a:lnSpc>
                <a:spcPct val="90000"/>
              </a:lnSpc>
              <a:spcBef>
                <a:spcPct val="0"/>
              </a:spcBef>
              <a:spcAft>
                <a:spcPct val="35000"/>
              </a:spcAft>
              <a:buNone/>
            </a:pPr>
            <a:endParaRPr lang="zh-CN" altLang="en-US" sz="1050" kern="1200">
              <a:solidFill>
                <a:srgbClr val="C00000"/>
              </a:solidFill>
            </a:endParaRPr>
          </a:p>
        </p:txBody>
      </p:sp>
      <p:sp>
        <p:nvSpPr>
          <p:cNvPr id="49" name="任意多边形: 形状 48"/>
          <p:cNvSpPr/>
          <p:nvPr/>
        </p:nvSpPr>
        <p:spPr>
          <a:xfrm>
            <a:off x="7212035" y="3516475"/>
            <a:ext cx="1196413" cy="964800"/>
          </a:xfrm>
          <a:custGeom>
            <a:avLst/>
            <a:gdLst>
              <a:gd name="connsiteX0" fmla="*/ 0 w 787206"/>
              <a:gd name="connsiteY0" fmla="*/ 78721 h 1378855"/>
              <a:gd name="connsiteX1" fmla="*/ 78721 w 787206"/>
              <a:gd name="connsiteY1" fmla="*/ 0 h 1378855"/>
              <a:gd name="connsiteX2" fmla="*/ 708485 w 787206"/>
              <a:gd name="connsiteY2" fmla="*/ 0 h 1378855"/>
              <a:gd name="connsiteX3" fmla="*/ 787206 w 787206"/>
              <a:gd name="connsiteY3" fmla="*/ 78721 h 1378855"/>
              <a:gd name="connsiteX4" fmla="*/ 787206 w 787206"/>
              <a:gd name="connsiteY4" fmla="*/ 1300134 h 1378855"/>
              <a:gd name="connsiteX5" fmla="*/ 708485 w 787206"/>
              <a:gd name="connsiteY5" fmla="*/ 1378855 h 1378855"/>
              <a:gd name="connsiteX6" fmla="*/ 78721 w 787206"/>
              <a:gd name="connsiteY6" fmla="*/ 1378855 h 1378855"/>
              <a:gd name="connsiteX7" fmla="*/ 0 w 787206"/>
              <a:gd name="connsiteY7" fmla="*/ 1300134 h 1378855"/>
              <a:gd name="connsiteX8" fmla="*/ 0 w 787206"/>
              <a:gd name="connsiteY8" fmla="*/ 78721 h 1378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7206" h="1378855">
                <a:moveTo>
                  <a:pt x="0" y="78721"/>
                </a:moveTo>
                <a:cubicBezTo>
                  <a:pt x="0" y="35245"/>
                  <a:pt x="35245" y="0"/>
                  <a:pt x="78721" y="0"/>
                </a:cubicBezTo>
                <a:lnTo>
                  <a:pt x="708485" y="0"/>
                </a:lnTo>
                <a:cubicBezTo>
                  <a:pt x="751961" y="0"/>
                  <a:pt x="787206" y="35245"/>
                  <a:pt x="787206" y="78721"/>
                </a:cubicBezTo>
                <a:lnTo>
                  <a:pt x="787206" y="1300134"/>
                </a:lnTo>
                <a:cubicBezTo>
                  <a:pt x="787206" y="1343610"/>
                  <a:pt x="751961" y="1378855"/>
                  <a:pt x="708485" y="1378855"/>
                </a:cubicBezTo>
                <a:lnTo>
                  <a:pt x="78721" y="1378855"/>
                </a:lnTo>
                <a:cubicBezTo>
                  <a:pt x="35245" y="1378855"/>
                  <a:pt x="0" y="1343610"/>
                  <a:pt x="0" y="1300134"/>
                </a:cubicBezTo>
                <a:lnTo>
                  <a:pt x="0" y="78721"/>
                </a:lnTo>
                <a:close/>
              </a:path>
            </a:pathLst>
          </a:custGeom>
        </p:spPr>
        <p:style>
          <a:lnRef idx="0">
            <a:schemeClr val="dk1">
              <a:shade val="80000"/>
              <a:hueOff val="0"/>
              <a:satOff val="0"/>
              <a:lumOff val="0"/>
              <a:alphaOff val="0"/>
            </a:schemeClr>
          </a:lnRef>
          <a:fillRef idx="3">
            <a:schemeClr val="lt1">
              <a:hueOff val="0"/>
              <a:satOff val="0"/>
              <a:lumOff val="0"/>
              <a:alphaOff val="0"/>
            </a:schemeClr>
          </a:fillRef>
          <a:effectRef idx="3">
            <a:schemeClr val="lt1">
              <a:hueOff val="0"/>
              <a:satOff val="0"/>
              <a:lumOff val="0"/>
              <a:alphaOff val="0"/>
            </a:schemeClr>
          </a:effectRef>
          <a:fontRef idx="minor">
            <a:schemeClr val="dk1">
              <a:hueOff val="0"/>
              <a:satOff val="0"/>
              <a:lumOff val="0"/>
              <a:alphaOff val="0"/>
            </a:schemeClr>
          </a:fontRef>
        </p:style>
        <p:txBody>
          <a:bodyPr spcFirstLastPara="0" vert="horz" wrap="square" lIns="64966" tIns="64966" rIns="64966" bIns="64966" numCol="1" spcCol="1270" anchor="ctr" anchorCtr="0">
            <a:noAutofit/>
          </a:bodyPr>
          <a:lstStyle/>
          <a:p>
            <a:pPr marL="0" lvl="0" indent="0" algn="ctr" defTabSz="889000">
              <a:lnSpc>
                <a:spcPct val="90000"/>
              </a:lnSpc>
              <a:spcBef>
                <a:spcPct val="0"/>
              </a:spcBef>
              <a:spcAft>
                <a:spcPct val="35000"/>
              </a:spcAft>
              <a:buNone/>
            </a:pPr>
            <a:r>
              <a:rPr lang="zh-CN" altLang="en-US" sz="1050" b="1" kern="1200" dirty="0">
                <a:solidFill>
                  <a:srgbClr val="C00000"/>
                </a:solidFill>
                <a:latin typeface="微软雅黑" panose="020B0503020204020204" pitchFamily="34" charset="-122"/>
                <a:ea typeface="微软雅黑" panose="020B0503020204020204" pitchFamily="34" charset="-122"/>
                <a:cs typeface="+mn-cs"/>
              </a:rPr>
              <a:t>呼吸常见疾病</a:t>
            </a:r>
            <a:br>
              <a:rPr lang="en-US" altLang="zh-CN" sz="1050" b="1" kern="1200" dirty="0">
                <a:solidFill>
                  <a:srgbClr val="C00000"/>
                </a:solidFill>
                <a:latin typeface="微软雅黑" panose="020B0503020204020204" pitchFamily="34" charset="-122"/>
                <a:ea typeface="微软雅黑" panose="020B0503020204020204" pitchFamily="34" charset="-122"/>
                <a:cs typeface="+mn-cs"/>
              </a:rPr>
            </a:br>
            <a:r>
              <a:rPr lang="zh-CN" altLang="en-US" sz="1050" b="1" kern="1200" dirty="0">
                <a:solidFill>
                  <a:srgbClr val="C00000"/>
                </a:solidFill>
                <a:latin typeface="微软雅黑" panose="020B0503020204020204" pitchFamily="34" charset="-122"/>
                <a:ea typeface="微软雅黑" panose="020B0503020204020204" pitchFamily="34" charset="-122"/>
                <a:cs typeface="+mn-cs"/>
              </a:rPr>
              <a:t>医疗质控</a:t>
            </a:r>
            <a:br>
              <a:rPr lang="en-US" altLang="zh-CN" sz="1050" b="1" kern="1200" dirty="0">
                <a:solidFill>
                  <a:srgbClr val="C00000"/>
                </a:solidFill>
                <a:latin typeface="微软雅黑" panose="020B0503020204020204" pitchFamily="34" charset="-122"/>
                <a:ea typeface="微软雅黑" panose="020B0503020204020204" pitchFamily="34" charset="-122"/>
                <a:cs typeface="+mn-cs"/>
              </a:rPr>
            </a:br>
            <a:r>
              <a:rPr lang="zh-CN" altLang="en-US" sz="1050" b="1" kern="1200" dirty="0">
                <a:solidFill>
                  <a:srgbClr val="C00000"/>
                </a:solidFill>
                <a:latin typeface="微软雅黑" panose="020B0503020204020204" pitchFamily="34" charset="-122"/>
                <a:ea typeface="微软雅黑" panose="020B0503020204020204" pitchFamily="34" charset="-122"/>
                <a:cs typeface="+mn-cs"/>
              </a:rPr>
              <a:t>病历检查</a:t>
            </a:r>
            <a:endParaRPr lang="zh-CN" altLang="en-US" sz="1050" b="1" kern="1200" dirty="0">
              <a:solidFill>
                <a:srgbClr val="C00000"/>
              </a:solidFill>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143000" y="841772"/>
            <a:ext cx="6858000" cy="1790700"/>
          </a:xfrm>
        </p:spPr>
        <p:txBody>
          <a:bodyPr/>
          <a:lstStyle/>
          <a:p>
            <a:endParaRPr lang="zh-CN" altLang="en-US"/>
          </a:p>
        </p:txBody>
      </p:sp>
      <p:sp>
        <p:nvSpPr>
          <p:cNvPr id="3" name="副标题 2"/>
          <p:cNvSpPr>
            <a:spLocks noGrp="1"/>
          </p:cNvSpPr>
          <p:nvPr>
            <p:ph type="subTitle" idx="4294967295"/>
          </p:nvPr>
        </p:nvSpPr>
        <p:spPr>
          <a:xfrm>
            <a:off x="1143000" y="2701528"/>
            <a:ext cx="6858000" cy="1241822"/>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9149379" cy="5143500"/>
          </a:xfrm>
          <a:prstGeom prst="rect">
            <a:avLst/>
          </a:prstGeom>
        </p:spPr>
      </p:pic>
      <p:sp>
        <p:nvSpPr>
          <p:cNvPr id="5" name="标题 1"/>
          <p:cNvSpPr txBox="1"/>
          <p:nvPr/>
        </p:nvSpPr>
        <p:spPr>
          <a:xfrm>
            <a:off x="1576649" y="1814022"/>
            <a:ext cx="5849294" cy="988272"/>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zh-CN" altLang="en-US" sz="4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专家意见反馈</a:t>
            </a:r>
            <a:endParaRPr lang="en-US" sz="4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143000" y="841772"/>
            <a:ext cx="6858000" cy="1790700"/>
          </a:xfrm>
        </p:spPr>
        <p:txBody>
          <a:bodyPr/>
          <a:lstStyle/>
          <a:p>
            <a:endParaRPr lang="zh-CN" altLang="en-US"/>
          </a:p>
        </p:txBody>
      </p:sp>
      <p:sp>
        <p:nvSpPr>
          <p:cNvPr id="3" name="副标题 2"/>
          <p:cNvSpPr>
            <a:spLocks noGrp="1"/>
          </p:cNvSpPr>
          <p:nvPr>
            <p:ph type="subTitle" idx="4294967295"/>
          </p:nvPr>
        </p:nvSpPr>
        <p:spPr>
          <a:xfrm>
            <a:off x="1143000" y="2701528"/>
            <a:ext cx="6858000" cy="1241822"/>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9149379" cy="5143500"/>
          </a:xfrm>
          <a:prstGeom prst="rect">
            <a:avLst/>
          </a:prstGeom>
        </p:spPr>
      </p:pic>
      <p:sp>
        <p:nvSpPr>
          <p:cNvPr id="5" name="标题 1"/>
          <p:cNvSpPr txBox="1"/>
          <p:nvPr/>
        </p:nvSpPr>
        <p:spPr>
          <a:xfrm>
            <a:off x="1576649" y="1814022"/>
            <a:ext cx="5849294" cy="988272"/>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zh-CN" altLang="en-US" sz="4000" b="1">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ea"/>
              </a:rPr>
              <a:t>医院领导总结发言</a:t>
            </a:r>
            <a:endParaRPr lang="en-US" sz="4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143000" y="841772"/>
            <a:ext cx="6858000" cy="1790700"/>
          </a:xfrm>
        </p:spPr>
        <p:txBody>
          <a:bodyPr/>
          <a:lstStyle/>
          <a:p>
            <a:endParaRPr lang="zh-CN" altLang="en-US"/>
          </a:p>
        </p:txBody>
      </p:sp>
      <p:sp>
        <p:nvSpPr>
          <p:cNvPr id="3" name="副标题 2"/>
          <p:cNvSpPr>
            <a:spLocks noGrp="1"/>
          </p:cNvSpPr>
          <p:nvPr>
            <p:ph type="subTitle" idx="4294967295"/>
          </p:nvPr>
        </p:nvSpPr>
        <p:spPr>
          <a:xfrm>
            <a:off x="1143000" y="2701528"/>
            <a:ext cx="6858000" cy="1241822"/>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9149379" cy="5143500"/>
          </a:xfrm>
          <a:prstGeom prst="rect">
            <a:avLst/>
          </a:prstGeom>
        </p:spPr>
      </p:pic>
      <p:sp>
        <p:nvSpPr>
          <p:cNvPr id="5" name="标题 1"/>
          <p:cNvSpPr txBox="1"/>
          <p:nvPr/>
        </p:nvSpPr>
        <p:spPr>
          <a:xfrm>
            <a:off x="1141730" y="1814195"/>
            <a:ext cx="6859270" cy="988060"/>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zh-CN" altLang="en-US" sz="4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ea"/>
              </a:rPr>
              <a:t>专家讨论、打分</a:t>
            </a:r>
            <a:r>
              <a:rPr lang="zh-CN" altLang="en-US" sz="3200"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ea"/>
              </a:rPr>
              <a:t>（其他人离场）</a:t>
            </a:r>
            <a:endParaRPr lang="zh-CN" altLang="en-US" sz="3200"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143000" y="841772"/>
            <a:ext cx="6858000" cy="1790700"/>
          </a:xfrm>
        </p:spPr>
        <p:txBody>
          <a:bodyPr/>
          <a:lstStyle/>
          <a:p>
            <a:endParaRPr lang="zh-CN" altLang="en-US"/>
          </a:p>
        </p:txBody>
      </p:sp>
      <p:sp>
        <p:nvSpPr>
          <p:cNvPr id="3" name="副标题 2"/>
          <p:cNvSpPr>
            <a:spLocks noGrp="1"/>
          </p:cNvSpPr>
          <p:nvPr>
            <p:ph type="subTitle" idx="4294967295"/>
          </p:nvPr>
        </p:nvSpPr>
        <p:spPr>
          <a:xfrm>
            <a:off x="1143000" y="2701528"/>
            <a:ext cx="6858000" cy="1241822"/>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9149379" cy="5143500"/>
          </a:xfrm>
          <a:prstGeom prst="rect">
            <a:avLst/>
          </a:prstGeom>
        </p:spPr>
      </p:pic>
      <p:sp>
        <p:nvSpPr>
          <p:cNvPr id="5" name="标题 1"/>
          <p:cNvSpPr txBox="1"/>
          <p:nvPr/>
        </p:nvSpPr>
        <p:spPr>
          <a:xfrm>
            <a:off x="903605" y="1481455"/>
            <a:ext cx="7322820" cy="994410"/>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zh-CN" altLang="en-US" sz="4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ea"/>
              </a:rPr>
              <a:t>专家致辞、介绍复审要求</a:t>
            </a:r>
            <a:endParaRPr lang="zh-CN" altLang="en-US" sz="4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endParaRPr lang="en-US" sz="4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3"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103" name="think-cell 幻灯片" r:id="rId2" imgW="5715" imgH="5715" progId="TCLayout.ActiveDocument.1">
                  <p:embed/>
                </p:oleObj>
              </mc:Choice>
              <mc:Fallback>
                <p:oleObj name="think-cell 幻灯片" r:id="rId2" imgW="5715" imgH="5715" progId="TCLayout.ActiveDocument.1">
                  <p:embed/>
                  <p:pic>
                    <p:nvPicPr>
                      <p:cNvPr id="0" name="对象 3" hidden="1"/>
                      <p:cNvPicPr/>
                      <p:nvPr/>
                    </p:nvPicPr>
                    <p:blipFill>
                      <a:blip r:embed="rId3"/>
                      <a:stretch>
                        <a:fillRect/>
                      </a:stretch>
                    </p:blipFill>
                    <p:spPr>
                      <a:xfrm>
                        <a:off x="1588" y="1588"/>
                        <a:ext cx="1588" cy="1588"/>
                      </a:xfrm>
                      <a:prstGeom prst="rect">
                        <a:avLst/>
                      </a:prstGeom>
                    </p:spPr>
                  </p:pic>
                </p:oleObj>
              </mc:Fallback>
            </mc:AlternateContent>
          </a:graphicData>
        </a:graphic>
      </p:graphicFrame>
      <p:sp>
        <p:nvSpPr>
          <p:cNvPr id="3" name="标题 2"/>
          <p:cNvSpPr>
            <a:spLocks noGrp="1"/>
          </p:cNvSpPr>
          <p:nvPr>
            <p:ph type="title"/>
          </p:nvPr>
        </p:nvSpPr>
        <p:spPr/>
        <p:txBody>
          <a:bodyPr vert="horz"/>
          <a:lstStyle/>
          <a:p>
            <a:r>
              <a:rPr lang="en-US" dirty="0">
                <a:solidFill>
                  <a:srgbClr val="A60000"/>
                </a:solidFill>
                <a:latin typeface="微软雅黑" panose="020B0503020204020204" pitchFamily="34" charset="-122"/>
                <a:ea typeface="微软雅黑" panose="020B0503020204020204" pitchFamily="34" charset="-122"/>
                <a:sym typeface="+mn-ea"/>
              </a:rPr>
              <a:t>PCCM</a:t>
            </a:r>
            <a:r>
              <a:rPr lang="zh-CN" altLang="en-US" dirty="0">
                <a:solidFill>
                  <a:srgbClr val="A60000"/>
                </a:solidFill>
                <a:latin typeface="微软雅黑" panose="020B0503020204020204" pitchFamily="34" charset="-122"/>
                <a:ea typeface="微软雅黑" panose="020B0503020204020204" pitchFamily="34" charset="-122"/>
                <a:sym typeface="+mn-ea"/>
              </a:rPr>
              <a:t>规建</a:t>
            </a:r>
            <a:r>
              <a:rPr lang="en-US" altLang="zh-CN" dirty="0">
                <a:solidFill>
                  <a:srgbClr val="A60000"/>
                </a:solidFill>
                <a:latin typeface="微软雅黑" panose="020B0503020204020204" pitchFamily="34" charset="-122"/>
                <a:ea typeface="微软雅黑" panose="020B0503020204020204" pitchFamily="34" charset="-122"/>
                <a:sym typeface="+mn-ea"/>
              </a:rPr>
              <a:t>2.0</a:t>
            </a:r>
            <a:r>
              <a:rPr lang="zh-CN" altLang="en-US" dirty="0">
                <a:solidFill>
                  <a:srgbClr val="A60000"/>
                </a:solidFill>
                <a:latin typeface="微软雅黑" panose="020B0503020204020204" pitchFamily="34" charset="-122"/>
                <a:ea typeface="微软雅黑" panose="020B0503020204020204" pitchFamily="34" charset="-122"/>
                <a:sym typeface="+mn-ea"/>
              </a:rPr>
              <a:t>复审标准更新的主要变化（</a:t>
            </a:r>
            <a:r>
              <a:rPr lang="en-US" altLang="zh-CN" dirty="0">
                <a:solidFill>
                  <a:srgbClr val="A60000"/>
                </a:solidFill>
                <a:latin typeface="微软雅黑" panose="020B0503020204020204" pitchFamily="34" charset="-122"/>
                <a:ea typeface="微软雅黑" panose="020B0503020204020204" pitchFamily="34" charset="-122"/>
                <a:sym typeface="+mn-ea"/>
              </a:rPr>
              <a:t>2022</a:t>
            </a:r>
            <a:r>
              <a:rPr lang="zh-CN" altLang="en-US" dirty="0">
                <a:solidFill>
                  <a:srgbClr val="A60000"/>
                </a:solidFill>
                <a:latin typeface="微软雅黑" panose="020B0503020204020204" pitchFamily="34" charset="-122"/>
                <a:ea typeface="微软雅黑" panose="020B0503020204020204" pitchFamily="34" charset="-122"/>
                <a:sym typeface="+mn-ea"/>
              </a:rPr>
              <a:t>年始）</a:t>
            </a:r>
            <a:endParaRPr lang="zh-CN" altLang="en-US" dirty="0">
              <a:solidFill>
                <a:srgbClr val="A60000"/>
              </a:solidFill>
              <a:latin typeface="微软雅黑" panose="020B0503020204020204" pitchFamily="34" charset="-122"/>
              <a:ea typeface="微软雅黑" panose="020B0503020204020204" pitchFamily="34" charset="-122"/>
            </a:endParaRPr>
          </a:p>
        </p:txBody>
      </p:sp>
      <p:sp>
        <p:nvSpPr>
          <p:cNvPr id="32" name="内容占位符 2"/>
          <p:cNvSpPr txBox="1"/>
          <p:nvPr/>
        </p:nvSpPr>
        <p:spPr>
          <a:xfrm>
            <a:off x="301983" y="731127"/>
            <a:ext cx="8167878" cy="3260604"/>
          </a:xfrm>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400050" lvl="1" indent="-400050">
              <a:lnSpc>
                <a:spcPct val="150000"/>
              </a:lnSpc>
              <a:buFont typeface="Wingdings" panose="05000000000000000000" pitchFamily="2" charset="2"/>
              <a:buChar char="Ø"/>
            </a:pPr>
            <a:r>
              <a:rPr lang="zh-CN" altLang="en-US" sz="1600" dirty="0">
                <a:solidFill>
                  <a:srgbClr val="003865">
                    <a:hueOff val="0"/>
                    <a:satOff val="0"/>
                    <a:lumOff val="0"/>
                    <a:alphaOff val="0"/>
                  </a:srgbClr>
                </a:solidFill>
                <a:latin typeface="+mn-ea"/>
              </a:rPr>
              <a:t>根据</a:t>
            </a:r>
            <a:r>
              <a:rPr lang="en-US" altLang="zh-CN" sz="1600" dirty="0">
                <a:solidFill>
                  <a:srgbClr val="003865">
                    <a:hueOff val="0"/>
                    <a:satOff val="0"/>
                    <a:lumOff val="0"/>
                    <a:alphaOff val="0"/>
                  </a:srgbClr>
                </a:solidFill>
                <a:latin typeface="+mn-ea"/>
              </a:rPr>
              <a:t>PCCM</a:t>
            </a:r>
            <a:r>
              <a:rPr lang="zh-CN" altLang="en-US" sz="1600" dirty="0">
                <a:solidFill>
                  <a:srgbClr val="003865">
                    <a:hueOff val="0"/>
                    <a:satOff val="0"/>
                    <a:lumOff val="0"/>
                    <a:alphaOff val="0"/>
                  </a:srgbClr>
                </a:solidFill>
                <a:latin typeface="+mn-ea"/>
              </a:rPr>
              <a:t>规建标准</a:t>
            </a:r>
            <a:r>
              <a:rPr lang="en-US" altLang="zh-CN" sz="1600" dirty="0">
                <a:solidFill>
                  <a:srgbClr val="003865">
                    <a:hueOff val="0"/>
                    <a:satOff val="0"/>
                    <a:lumOff val="0"/>
                    <a:alphaOff val="0"/>
                  </a:srgbClr>
                </a:solidFill>
                <a:latin typeface="+mn-ea"/>
              </a:rPr>
              <a:t>2022</a:t>
            </a:r>
            <a:r>
              <a:rPr lang="zh-CN" altLang="en-US" sz="1600" dirty="0">
                <a:solidFill>
                  <a:srgbClr val="003865">
                    <a:hueOff val="0"/>
                    <a:satOff val="0"/>
                    <a:lumOff val="0"/>
                    <a:alphaOff val="0"/>
                  </a:srgbClr>
                </a:solidFill>
                <a:latin typeface="+mn-ea"/>
              </a:rPr>
              <a:t>年版，复审中新增部分常见疾病质控的考察</a:t>
            </a:r>
            <a:endParaRPr lang="zh-CN" altLang="en-US" sz="1600" dirty="0">
              <a:solidFill>
                <a:srgbClr val="003865">
                  <a:hueOff val="0"/>
                  <a:satOff val="0"/>
                  <a:lumOff val="0"/>
                  <a:alphaOff val="0"/>
                </a:srgbClr>
              </a:solidFill>
              <a:latin typeface="+mn-ea"/>
            </a:endParaRPr>
          </a:p>
          <a:p>
            <a:pPr marL="400050" lvl="1" indent="-400050">
              <a:lnSpc>
                <a:spcPct val="150000"/>
              </a:lnSpc>
              <a:buFont typeface="Wingdings" panose="05000000000000000000" pitchFamily="2" charset="2"/>
              <a:buChar char="Ø"/>
            </a:pPr>
            <a:r>
              <a:rPr lang="zh-CN" altLang="en-US" sz="1600" dirty="0">
                <a:solidFill>
                  <a:srgbClr val="003865">
                    <a:hueOff val="0"/>
                    <a:satOff val="0"/>
                    <a:lumOff val="0"/>
                    <a:alphaOff val="0"/>
                  </a:srgbClr>
                </a:solidFill>
                <a:latin typeface="+mn-ea"/>
              </a:rPr>
              <a:t>新增模块作为新规建标准的参考，便于后续定量评估整体学科建设短板</a:t>
            </a:r>
            <a:endParaRPr lang="zh-CN" altLang="en-US" sz="1600" dirty="0">
              <a:solidFill>
                <a:srgbClr val="003865">
                  <a:hueOff val="0"/>
                  <a:satOff val="0"/>
                  <a:lumOff val="0"/>
                  <a:alphaOff val="0"/>
                </a:srgbClr>
              </a:solidFill>
              <a:latin typeface="+mn-ea"/>
            </a:endParaRPr>
          </a:p>
        </p:txBody>
      </p:sp>
      <p:sp>
        <p:nvSpPr>
          <p:cNvPr id="12" name="文本占位符 1"/>
          <p:cNvSpPr txBox="1"/>
          <p:nvPr/>
        </p:nvSpPr>
        <p:spPr>
          <a:xfrm>
            <a:off x="301419" y="2112585"/>
            <a:ext cx="2789509" cy="2945011"/>
          </a:xfrm>
          <a:prstGeom prst="rect">
            <a:avLst/>
          </a:prstGeom>
          <a:ln>
            <a:solidFill>
              <a:schemeClr val="bg2"/>
            </a:solidFill>
          </a:ln>
        </p:spPr>
        <p:txBody>
          <a:bodyPr/>
          <a:lstStyle>
            <a:lvl1pPr marL="228600" indent="-228600" algn="l" defTabSz="914400" rtl="0" eaLnBrk="1" latinLnBrk="0" hangingPunct="1">
              <a:lnSpc>
                <a:spcPct val="100000"/>
              </a:lnSpc>
              <a:spcBef>
                <a:spcPts val="0"/>
              </a:spcBef>
              <a:spcAft>
                <a:spcPts val="1200"/>
              </a:spcAft>
              <a:buFont typeface="Arial" panose="020B0604020202020204" pitchFamily="34" charset="0"/>
              <a:buChar char="•"/>
              <a:defRPr sz="2400" kern="1200">
                <a:solidFill>
                  <a:schemeClr val="tx1"/>
                </a:solidFill>
                <a:latin typeface="+mn-lt"/>
                <a:ea typeface="+mn-ea"/>
                <a:cs typeface="+mn-cs"/>
              </a:defRPr>
            </a:lvl1pPr>
            <a:lvl2pPr marL="631190" marR="0" indent="-342900" algn="l" defTabSz="914400" rtl="0" eaLnBrk="1" fontAlgn="auto" latinLnBrk="0" hangingPunct="1">
              <a:lnSpc>
                <a:spcPct val="100000"/>
              </a:lnSpc>
              <a:spcBef>
                <a:spcPts val="0"/>
              </a:spcBef>
              <a:spcAft>
                <a:spcPts val="800"/>
              </a:spcAft>
              <a:buClrTx/>
              <a:buSzPct val="100000"/>
              <a:buFont typeface="Arial" panose="020B0604020202020204" pitchFamily="34" charset="0"/>
              <a:buChar char="•"/>
              <a:defRPr lang="en-US" sz="2400" kern="1200" dirty="0">
                <a:solidFill>
                  <a:schemeClr val="tx1"/>
                </a:solidFill>
                <a:latin typeface="+mn-lt"/>
                <a:ea typeface="+mn-ea"/>
                <a:cs typeface="+mn-cs"/>
              </a:defRPr>
            </a:lvl2pPr>
            <a:lvl3pPr marL="791845" indent="-215900" algn="l" defTabSz="914400" rtl="0" eaLnBrk="1" latinLnBrk="0" hangingPunct="1">
              <a:lnSpc>
                <a:spcPct val="100000"/>
              </a:lnSpc>
              <a:spcBef>
                <a:spcPts val="0"/>
              </a:spcBef>
              <a:spcAft>
                <a:spcPts val="800"/>
              </a:spcAft>
              <a:buClrTx/>
              <a:buSzPct val="100000"/>
              <a:buFont typeface="Arial" panose="020B0604020202020204" pitchFamily="34" charset="0"/>
              <a:buChar char="•"/>
              <a:defRPr sz="2000" kern="1200">
                <a:solidFill>
                  <a:schemeClr val="tx1"/>
                </a:solidFill>
                <a:latin typeface="+mn-lt"/>
                <a:ea typeface="+mn-ea"/>
                <a:cs typeface="+mn-cs"/>
              </a:defRPr>
            </a:lvl3pPr>
            <a:lvl4pPr marL="972185" indent="-215900" algn="l" defTabSz="914400" rtl="0" eaLnBrk="1" latinLnBrk="0" hangingPunct="1">
              <a:lnSpc>
                <a:spcPct val="100000"/>
              </a:lnSpc>
              <a:spcBef>
                <a:spcPts val="0"/>
              </a:spcBef>
              <a:spcAft>
                <a:spcPts val="800"/>
              </a:spcAft>
              <a:buClrTx/>
              <a:buSzPct val="100000"/>
              <a:buFont typeface="Arial" panose="020B0604020202020204" pitchFamily="34" charset="0"/>
              <a:buChar char="•"/>
              <a:defRPr lang="en-US" sz="2000" kern="1200" dirty="0" smtClean="0">
                <a:solidFill>
                  <a:schemeClr val="tx1"/>
                </a:solidFill>
                <a:latin typeface="+mn-lt"/>
                <a:ea typeface="+mn-ea"/>
                <a:cs typeface="+mn-cs"/>
              </a:defRPr>
            </a:lvl4pPr>
            <a:lvl5pPr marL="1188085" indent="-228600" algn="l" defTabSz="914400" rtl="0" eaLnBrk="1" latinLnBrk="0" hangingPunct="1">
              <a:lnSpc>
                <a:spcPct val="100000"/>
              </a:lnSpc>
              <a:spcBef>
                <a:spcPts val="0"/>
              </a:spcBef>
              <a:spcAft>
                <a:spcPts val="800"/>
              </a:spcAft>
              <a:buClrTx/>
              <a:buSzPct val="100000"/>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dirty="0">
                <a:latin typeface="微软雅黑" panose="020B0503020204020204" pitchFamily="34" charset="-122"/>
                <a:ea typeface="微软雅黑" panose="020B0503020204020204" pitchFamily="34" charset="-122"/>
              </a:rPr>
              <a:t>十项准入</a:t>
            </a:r>
            <a:endParaRPr lang="zh-CN" altLang="en-US" sz="1200" dirty="0">
              <a:latin typeface="微软雅黑" panose="020B0503020204020204" pitchFamily="34" charset="-122"/>
              <a:ea typeface="微软雅黑" panose="020B0503020204020204" pitchFamily="34" charset="-122"/>
            </a:endParaRPr>
          </a:p>
          <a:p>
            <a:r>
              <a:rPr lang="zh-CN" altLang="en-US" sz="1200" dirty="0">
                <a:latin typeface="微软雅黑" panose="020B0503020204020204" pitchFamily="34" charset="-122"/>
                <a:ea typeface="微软雅黑" panose="020B0503020204020204" pitchFamily="34" charset="-122"/>
              </a:rPr>
              <a:t>质控</a:t>
            </a:r>
            <a:endParaRPr lang="zh-CN" altLang="en-US" sz="1200" dirty="0">
              <a:latin typeface="微软雅黑" panose="020B0503020204020204" pitchFamily="34" charset="-122"/>
              <a:ea typeface="微软雅黑" panose="020B0503020204020204" pitchFamily="34" charset="-122"/>
            </a:endParaRPr>
          </a:p>
          <a:p>
            <a:pPr lvl="1"/>
            <a:r>
              <a:rPr lang="zh-CN" altLang="en-US" sz="1200" dirty="0">
                <a:latin typeface="微软雅黑" panose="020B0503020204020204" pitchFamily="34" charset="-122"/>
                <a:ea typeface="微软雅黑" panose="020B0503020204020204" pitchFamily="34" charset="-122"/>
              </a:rPr>
              <a:t>有创机械通气质控</a:t>
            </a:r>
            <a:endParaRPr lang="zh-CN" altLang="en-US" sz="1200" dirty="0">
              <a:latin typeface="微软雅黑" panose="020B0503020204020204" pitchFamily="34" charset="-122"/>
              <a:ea typeface="微软雅黑" panose="020B0503020204020204" pitchFamily="34" charset="-122"/>
            </a:endParaRPr>
          </a:p>
          <a:p>
            <a:pPr lvl="1"/>
            <a:r>
              <a:rPr lang="zh-CN" altLang="en-US" sz="1200" dirty="0">
                <a:latin typeface="微软雅黑" panose="020B0503020204020204" pitchFamily="34" charset="-122"/>
                <a:ea typeface="微软雅黑" panose="020B0503020204020204" pitchFamily="34" charset="-122"/>
              </a:rPr>
              <a:t>肺功能技术质控</a:t>
            </a:r>
            <a:endParaRPr lang="zh-CN" altLang="en-US" sz="1200" dirty="0">
              <a:latin typeface="微软雅黑" panose="020B0503020204020204" pitchFamily="34" charset="-122"/>
              <a:ea typeface="微软雅黑" panose="020B0503020204020204" pitchFamily="34" charset="-122"/>
            </a:endParaRPr>
          </a:p>
          <a:p>
            <a:pPr lvl="1"/>
            <a:r>
              <a:rPr lang="zh-CN" altLang="en-US" sz="1200" dirty="0">
                <a:latin typeface="微软雅黑" panose="020B0503020204020204" pitchFamily="34" charset="-122"/>
                <a:ea typeface="微软雅黑" panose="020B0503020204020204" pitchFamily="34" charset="-122"/>
              </a:rPr>
              <a:t>睡眠监测技术质控</a:t>
            </a:r>
            <a:endParaRPr lang="zh-CN" altLang="en-US" sz="1200" dirty="0">
              <a:latin typeface="微软雅黑" panose="020B0503020204020204" pitchFamily="34" charset="-122"/>
              <a:ea typeface="微软雅黑" panose="020B0503020204020204" pitchFamily="34" charset="-122"/>
            </a:endParaRPr>
          </a:p>
          <a:p>
            <a:pPr lvl="1"/>
            <a:r>
              <a:rPr lang="zh-CN" altLang="en-US" sz="1200" dirty="0">
                <a:latin typeface="微软雅黑" panose="020B0503020204020204" pitchFamily="34" charset="-122"/>
                <a:ea typeface="微软雅黑" panose="020B0503020204020204" pitchFamily="34" charset="-122"/>
              </a:rPr>
              <a:t>呼吸内镜质控</a:t>
            </a:r>
            <a:endParaRPr lang="zh-CN" altLang="en-US" sz="1200" dirty="0">
              <a:latin typeface="微软雅黑" panose="020B0503020204020204" pitchFamily="34" charset="-122"/>
              <a:ea typeface="微软雅黑" panose="020B0503020204020204" pitchFamily="34" charset="-122"/>
            </a:endParaRPr>
          </a:p>
          <a:p>
            <a:pPr lvl="1"/>
            <a:r>
              <a:rPr lang="zh-CN" altLang="en-US" sz="1200" dirty="0">
                <a:latin typeface="微软雅黑" panose="020B0503020204020204" pitchFamily="34" charset="-122"/>
                <a:ea typeface="微软雅黑" panose="020B0503020204020204" pitchFamily="34" charset="-122"/>
              </a:rPr>
              <a:t>慢阻肺急性加重</a:t>
            </a:r>
            <a:endParaRPr lang="zh-CN" altLang="en-US" sz="1200" dirty="0">
              <a:latin typeface="微软雅黑" panose="020B0503020204020204" pitchFamily="34" charset="-122"/>
              <a:ea typeface="微软雅黑" panose="020B0503020204020204" pitchFamily="34" charset="-122"/>
            </a:endParaRPr>
          </a:p>
          <a:p>
            <a:pPr lvl="1"/>
            <a:r>
              <a:rPr lang="zh-CN" altLang="en-US" sz="1200" dirty="0">
                <a:latin typeface="微软雅黑" panose="020B0503020204020204" pitchFamily="34" charset="-122"/>
                <a:ea typeface="微软雅黑" panose="020B0503020204020204" pitchFamily="34" charset="-122"/>
              </a:rPr>
              <a:t>支气管哮喘急性发作</a:t>
            </a:r>
            <a:endParaRPr lang="zh-CN" altLang="en-US" sz="1200" dirty="0">
              <a:latin typeface="微软雅黑" panose="020B0503020204020204" pitchFamily="34" charset="-122"/>
              <a:ea typeface="微软雅黑" panose="020B0503020204020204" pitchFamily="34" charset="-122"/>
            </a:endParaRPr>
          </a:p>
          <a:p>
            <a:pPr lvl="1"/>
            <a:r>
              <a:rPr lang="zh-CN" altLang="en-US" sz="1200" dirty="0">
                <a:latin typeface="微软雅黑" panose="020B0503020204020204" pitchFamily="34" charset="-122"/>
                <a:ea typeface="微软雅黑" panose="020B0503020204020204" pitchFamily="34" charset="-122"/>
              </a:rPr>
              <a:t>呼吸慢病门诊随访管理</a:t>
            </a:r>
            <a:endParaRPr lang="zh-CN" altLang="en-US" sz="1200" dirty="0">
              <a:latin typeface="微软雅黑" panose="020B0503020204020204" pitchFamily="34" charset="-122"/>
              <a:ea typeface="微软雅黑" panose="020B0503020204020204" pitchFamily="34" charset="-122"/>
            </a:endParaRPr>
          </a:p>
          <a:p>
            <a:pPr lvl="1"/>
            <a:r>
              <a:rPr lang="zh-CN" altLang="en-US" sz="1200" dirty="0">
                <a:latin typeface="微软雅黑" panose="020B0503020204020204" pitchFamily="34" charset="-122"/>
                <a:ea typeface="微软雅黑" panose="020B0503020204020204" pitchFamily="34" charset="-122"/>
              </a:rPr>
              <a:t>门诊药房吸入治疗药物</a:t>
            </a:r>
            <a:endParaRPr lang="zh-CN" altLang="en-US" sz="1200" dirty="0">
              <a:latin typeface="微软雅黑" panose="020B0503020204020204" pitchFamily="34" charset="-122"/>
              <a:ea typeface="微软雅黑" panose="020B0503020204020204" pitchFamily="34" charset="-122"/>
            </a:endParaRPr>
          </a:p>
        </p:txBody>
      </p:sp>
      <p:sp>
        <p:nvSpPr>
          <p:cNvPr id="13" name="文本占位符 5"/>
          <p:cNvSpPr txBox="1"/>
          <p:nvPr/>
        </p:nvSpPr>
        <p:spPr>
          <a:xfrm>
            <a:off x="301983" y="1666151"/>
            <a:ext cx="2788945" cy="446330"/>
          </a:xfrm>
          <a:prstGeom prst="rect">
            <a:avLst/>
          </a:prstGeom>
          <a:solidFill>
            <a:schemeClr val="bg2"/>
          </a:solidFill>
        </p:spPr>
        <p:txBody>
          <a:bodyPr/>
          <a:lstStyle>
            <a:lvl1pPr marL="228600" indent="-228600" algn="l" defTabSz="914400" rtl="0" eaLnBrk="1" latinLnBrk="0" hangingPunct="1">
              <a:lnSpc>
                <a:spcPct val="100000"/>
              </a:lnSpc>
              <a:spcBef>
                <a:spcPts val="0"/>
              </a:spcBef>
              <a:spcAft>
                <a:spcPts val="1200"/>
              </a:spcAft>
              <a:buFont typeface="Arial" panose="020B0604020202020204" pitchFamily="34" charset="0"/>
              <a:buChar char="•"/>
              <a:defRPr sz="2400" kern="1200">
                <a:solidFill>
                  <a:schemeClr val="tx1"/>
                </a:solidFill>
                <a:latin typeface="+mn-lt"/>
                <a:ea typeface="+mn-ea"/>
                <a:cs typeface="+mn-cs"/>
              </a:defRPr>
            </a:lvl1pPr>
            <a:lvl2pPr marL="631190" marR="0" indent="-342900" algn="l" defTabSz="914400" rtl="0" eaLnBrk="1" fontAlgn="auto" latinLnBrk="0" hangingPunct="1">
              <a:lnSpc>
                <a:spcPct val="100000"/>
              </a:lnSpc>
              <a:spcBef>
                <a:spcPts val="0"/>
              </a:spcBef>
              <a:spcAft>
                <a:spcPts val="800"/>
              </a:spcAft>
              <a:buClrTx/>
              <a:buSzPct val="100000"/>
              <a:buFont typeface="Arial" panose="020B0604020202020204" pitchFamily="34" charset="0"/>
              <a:buChar char="•"/>
              <a:defRPr lang="en-US" sz="2400" kern="1200" dirty="0">
                <a:solidFill>
                  <a:schemeClr val="tx1"/>
                </a:solidFill>
                <a:latin typeface="+mn-lt"/>
                <a:ea typeface="+mn-ea"/>
                <a:cs typeface="+mn-cs"/>
              </a:defRPr>
            </a:lvl2pPr>
            <a:lvl3pPr marL="791845" indent="-215900" algn="l" defTabSz="914400" rtl="0" eaLnBrk="1" latinLnBrk="0" hangingPunct="1">
              <a:lnSpc>
                <a:spcPct val="100000"/>
              </a:lnSpc>
              <a:spcBef>
                <a:spcPts val="0"/>
              </a:spcBef>
              <a:spcAft>
                <a:spcPts val="800"/>
              </a:spcAft>
              <a:buClrTx/>
              <a:buSzPct val="100000"/>
              <a:buFont typeface="Arial" panose="020B0604020202020204" pitchFamily="34" charset="0"/>
              <a:buChar char="•"/>
              <a:defRPr sz="2000" kern="1200">
                <a:solidFill>
                  <a:schemeClr val="tx1"/>
                </a:solidFill>
                <a:latin typeface="+mn-lt"/>
                <a:ea typeface="+mn-ea"/>
                <a:cs typeface="+mn-cs"/>
              </a:defRPr>
            </a:lvl3pPr>
            <a:lvl4pPr marL="972185" indent="-215900" algn="l" defTabSz="914400" rtl="0" eaLnBrk="1" latinLnBrk="0" hangingPunct="1">
              <a:lnSpc>
                <a:spcPct val="100000"/>
              </a:lnSpc>
              <a:spcBef>
                <a:spcPts val="0"/>
              </a:spcBef>
              <a:spcAft>
                <a:spcPts val="800"/>
              </a:spcAft>
              <a:buClrTx/>
              <a:buSzPct val="100000"/>
              <a:buFont typeface="Arial" panose="020B0604020202020204" pitchFamily="34" charset="0"/>
              <a:buChar char="•"/>
              <a:defRPr lang="en-US" sz="2000" kern="1200" dirty="0" smtClean="0">
                <a:solidFill>
                  <a:schemeClr val="tx1"/>
                </a:solidFill>
                <a:latin typeface="+mn-lt"/>
                <a:ea typeface="+mn-ea"/>
                <a:cs typeface="+mn-cs"/>
              </a:defRPr>
            </a:lvl4pPr>
            <a:lvl5pPr marL="1188085" indent="-228600" algn="l" defTabSz="914400" rtl="0" eaLnBrk="1" latinLnBrk="0" hangingPunct="1">
              <a:lnSpc>
                <a:spcPct val="100000"/>
              </a:lnSpc>
              <a:spcBef>
                <a:spcPts val="0"/>
              </a:spcBef>
              <a:spcAft>
                <a:spcPts val="800"/>
              </a:spcAft>
              <a:buClrTx/>
              <a:buSzPct val="100000"/>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800" b="1" dirty="0">
                <a:latin typeface="微软雅黑" panose="020B0503020204020204" pitchFamily="34" charset="-122"/>
                <a:ea typeface="微软雅黑" panose="020B0503020204020204" pitchFamily="34" charset="-122"/>
              </a:rPr>
              <a:t>PCCM</a:t>
            </a:r>
            <a:r>
              <a:rPr lang="zh-CN" altLang="en-US" sz="1800" b="1" dirty="0">
                <a:latin typeface="微软雅黑" panose="020B0503020204020204" pitchFamily="34" charset="-122"/>
                <a:ea typeface="微软雅黑" panose="020B0503020204020204" pitchFamily="34" charset="-122"/>
              </a:rPr>
              <a:t>规建</a:t>
            </a:r>
            <a:r>
              <a:rPr lang="en-US" altLang="zh-CN" sz="1800" b="1" dirty="0">
                <a:latin typeface="微软雅黑" panose="020B0503020204020204" pitchFamily="34" charset="-122"/>
                <a:ea typeface="微软雅黑" panose="020B0503020204020204" pitchFamily="34" charset="-122"/>
              </a:rPr>
              <a:t>1.0</a:t>
            </a:r>
            <a:r>
              <a:rPr lang="zh-CN" altLang="en-US" sz="1800" b="1" dirty="0">
                <a:latin typeface="微软雅黑" panose="020B0503020204020204" pitchFamily="34" charset="-122"/>
                <a:ea typeface="微软雅黑" panose="020B0503020204020204" pitchFamily="34" charset="-122"/>
              </a:rPr>
              <a:t>复审内容</a:t>
            </a:r>
            <a:endParaRPr lang="zh-CN" altLang="en-US" sz="1800" b="1" dirty="0">
              <a:latin typeface="微软雅黑" panose="020B0503020204020204" pitchFamily="34" charset="-122"/>
              <a:ea typeface="微软雅黑" panose="020B0503020204020204" pitchFamily="34" charset="-122"/>
            </a:endParaRPr>
          </a:p>
        </p:txBody>
      </p:sp>
      <p:sp>
        <p:nvSpPr>
          <p:cNvPr id="14" name="文本占位符 6"/>
          <p:cNvSpPr txBox="1"/>
          <p:nvPr/>
        </p:nvSpPr>
        <p:spPr>
          <a:xfrm>
            <a:off x="3499218" y="2113136"/>
            <a:ext cx="2545278" cy="2945011"/>
          </a:xfrm>
          <a:prstGeom prst="rect">
            <a:avLst/>
          </a:prstGeom>
          <a:ln>
            <a:solidFill>
              <a:srgbClr val="003865"/>
            </a:solidFill>
          </a:ln>
        </p:spPr>
        <p:txBody>
          <a:bodyPr/>
          <a:lstStyle>
            <a:lvl1pPr marL="228600" indent="-228600" algn="l" defTabSz="914400" rtl="0" eaLnBrk="1" latinLnBrk="0" hangingPunct="1">
              <a:lnSpc>
                <a:spcPct val="100000"/>
              </a:lnSpc>
              <a:spcBef>
                <a:spcPts val="0"/>
              </a:spcBef>
              <a:spcAft>
                <a:spcPts val="1200"/>
              </a:spcAft>
              <a:buFont typeface="Arial" panose="020B0604020202020204" pitchFamily="34" charset="0"/>
              <a:buChar char="•"/>
              <a:defRPr sz="2400" kern="1200">
                <a:solidFill>
                  <a:schemeClr val="tx1"/>
                </a:solidFill>
                <a:latin typeface="+mn-lt"/>
                <a:ea typeface="+mn-ea"/>
                <a:cs typeface="+mn-cs"/>
              </a:defRPr>
            </a:lvl1pPr>
            <a:lvl2pPr marL="631190" marR="0" indent="-342900" algn="l" defTabSz="914400" rtl="0" eaLnBrk="1" fontAlgn="auto" latinLnBrk="0" hangingPunct="1">
              <a:lnSpc>
                <a:spcPct val="100000"/>
              </a:lnSpc>
              <a:spcBef>
                <a:spcPts val="0"/>
              </a:spcBef>
              <a:spcAft>
                <a:spcPts val="800"/>
              </a:spcAft>
              <a:buClrTx/>
              <a:buSzPct val="100000"/>
              <a:buFont typeface="Arial" panose="020B0604020202020204" pitchFamily="34" charset="0"/>
              <a:buChar char="•"/>
              <a:defRPr lang="en-US" sz="2400" kern="1200" dirty="0">
                <a:solidFill>
                  <a:schemeClr val="tx1"/>
                </a:solidFill>
                <a:latin typeface="+mn-lt"/>
                <a:ea typeface="+mn-ea"/>
                <a:cs typeface="+mn-cs"/>
              </a:defRPr>
            </a:lvl2pPr>
            <a:lvl3pPr marL="791845" indent="-215900" algn="l" defTabSz="914400" rtl="0" eaLnBrk="1" latinLnBrk="0" hangingPunct="1">
              <a:lnSpc>
                <a:spcPct val="100000"/>
              </a:lnSpc>
              <a:spcBef>
                <a:spcPts val="0"/>
              </a:spcBef>
              <a:spcAft>
                <a:spcPts val="800"/>
              </a:spcAft>
              <a:buClrTx/>
              <a:buSzPct val="100000"/>
              <a:buFont typeface="Arial" panose="020B0604020202020204" pitchFamily="34" charset="0"/>
              <a:buChar char="•"/>
              <a:defRPr sz="2000" kern="1200">
                <a:solidFill>
                  <a:schemeClr val="tx1"/>
                </a:solidFill>
                <a:latin typeface="+mn-lt"/>
                <a:ea typeface="+mn-ea"/>
                <a:cs typeface="+mn-cs"/>
              </a:defRPr>
            </a:lvl3pPr>
            <a:lvl4pPr marL="972185" indent="-215900" algn="l" defTabSz="914400" rtl="0" eaLnBrk="1" latinLnBrk="0" hangingPunct="1">
              <a:lnSpc>
                <a:spcPct val="100000"/>
              </a:lnSpc>
              <a:spcBef>
                <a:spcPts val="0"/>
              </a:spcBef>
              <a:spcAft>
                <a:spcPts val="800"/>
              </a:spcAft>
              <a:buClrTx/>
              <a:buSzPct val="100000"/>
              <a:buFont typeface="Arial" panose="020B0604020202020204" pitchFamily="34" charset="0"/>
              <a:buChar char="•"/>
              <a:defRPr lang="en-US" sz="2000" kern="1200" dirty="0" smtClean="0">
                <a:solidFill>
                  <a:schemeClr val="tx1"/>
                </a:solidFill>
                <a:latin typeface="+mn-lt"/>
                <a:ea typeface="+mn-ea"/>
                <a:cs typeface="+mn-cs"/>
              </a:defRPr>
            </a:lvl4pPr>
            <a:lvl5pPr marL="1188085" indent="-228600" algn="l" defTabSz="914400" rtl="0" eaLnBrk="1" latinLnBrk="0" hangingPunct="1">
              <a:lnSpc>
                <a:spcPct val="100000"/>
              </a:lnSpc>
              <a:spcBef>
                <a:spcPts val="0"/>
              </a:spcBef>
              <a:spcAft>
                <a:spcPts val="800"/>
              </a:spcAft>
              <a:buClrTx/>
              <a:buSzPct val="100000"/>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dirty="0">
                <a:latin typeface="微软雅黑" panose="020B0503020204020204" pitchFamily="34" charset="-122"/>
                <a:ea typeface="微软雅黑" panose="020B0503020204020204" pitchFamily="34" charset="-122"/>
              </a:rPr>
              <a:t>十项准入</a:t>
            </a:r>
            <a:endParaRPr lang="zh-CN" altLang="en-US" sz="1200" dirty="0">
              <a:latin typeface="微软雅黑" panose="020B0503020204020204" pitchFamily="34" charset="-122"/>
              <a:ea typeface="微软雅黑" panose="020B0503020204020204" pitchFamily="34" charset="-122"/>
            </a:endParaRPr>
          </a:p>
          <a:p>
            <a:r>
              <a:rPr lang="zh-CN" altLang="en-US" sz="1200" b="1" dirty="0">
                <a:latin typeface="微软雅黑" panose="020B0503020204020204" pitchFamily="34" charset="-122"/>
                <a:ea typeface="微软雅黑" panose="020B0503020204020204" pitchFamily="34" charset="-122"/>
              </a:rPr>
              <a:t>常见技术及疾病质控</a:t>
            </a:r>
            <a:endParaRPr lang="zh-CN" altLang="en-US" sz="1200" b="1" dirty="0">
              <a:latin typeface="微软雅黑" panose="020B0503020204020204" pitchFamily="34" charset="-122"/>
              <a:ea typeface="微软雅黑" panose="020B0503020204020204" pitchFamily="34" charset="-122"/>
            </a:endParaRPr>
          </a:p>
          <a:p>
            <a:pPr lvl="1"/>
            <a:r>
              <a:rPr lang="zh-CN" altLang="en-US" sz="1200" dirty="0">
                <a:latin typeface="微软雅黑" panose="020B0503020204020204" pitchFamily="34" charset="-122"/>
                <a:ea typeface="微软雅黑" panose="020B0503020204020204" pitchFamily="34" charset="-122"/>
              </a:rPr>
              <a:t>有创机械通气质控</a:t>
            </a:r>
            <a:endParaRPr lang="zh-CN" altLang="en-US" sz="1200" dirty="0">
              <a:latin typeface="微软雅黑" panose="020B0503020204020204" pitchFamily="34" charset="-122"/>
              <a:ea typeface="微软雅黑" panose="020B0503020204020204" pitchFamily="34" charset="-122"/>
            </a:endParaRPr>
          </a:p>
          <a:p>
            <a:pPr lvl="1"/>
            <a:r>
              <a:rPr lang="zh-CN" altLang="en-US" sz="1200" dirty="0">
                <a:latin typeface="微软雅黑" panose="020B0503020204020204" pitchFamily="34" charset="-122"/>
                <a:ea typeface="微软雅黑" panose="020B0503020204020204" pitchFamily="34" charset="-122"/>
              </a:rPr>
              <a:t>肺功能技术质控</a:t>
            </a:r>
            <a:endParaRPr lang="zh-CN" altLang="en-US" sz="1200" dirty="0">
              <a:latin typeface="微软雅黑" panose="020B0503020204020204" pitchFamily="34" charset="-122"/>
              <a:ea typeface="微软雅黑" panose="020B0503020204020204" pitchFamily="34" charset="-122"/>
            </a:endParaRPr>
          </a:p>
          <a:p>
            <a:pPr lvl="1"/>
            <a:r>
              <a:rPr lang="zh-CN" altLang="en-US" sz="1200" dirty="0">
                <a:latin typeface="微软雅黑" panose="020B0503020204020204" pitchFamily="34" charset="-122"/>
                <a:ea typeface="微软雅黑" panose="020B0503020204020204" pitchFamily="34" charset="-122"/>
              </a:rPr>
              <a:t>睡眠监测技术质控</a:t>
            </a:r>
            <a:endParaRPr lang="zh-CN" altLang="en-US" sz="1200" dirty="0">
              <a:latin typeface="微软雅黑" panose="020B0503020204020204" pitchFamily="34" charset="-122"/>
              <a:ea typeface="微软雅黑" panose="020B0503020204020204" pitchFamily="34" charset="-122"/>
            </a:endParaRPr>
          </a:p>
          <a:p>
            <a:pPr lvl="1"/>
            <a:r>
              <a:rPr lang="zh-CN" altLang="en-US" sz="1200" dirty="0">
                <a:latin typeface="微软雅黑" panose="020B0503020204020204" pitchFamily="34" charset="-122"/>
                <a:ea typeface="微软雅黑" panose="020B0503020204020204" pitchFamily="34" charset="-122"/>
              </a:rPr>
              <a:t>呼吸内镜质控</a:t>
            </a:r>
            <a:endParaRPr lang="zh-CN" altLang="en-US" sz="1200" dirty="0">
              <a:latin typeface="微软雅黑" panose="020B0503020204020204" pitchFamily="34" charset="-122"/>
              <a:ea typeface="微软雅黑" panose="020B0503020204020204" pitchFamily="34" charset="-122"/>
            </a:endParaRPr>
          </a:p>
          <a:p>
            <a:pPr lvl="1"/>
            <a:r>
              <a:rPr lang="zh-CN" altLang="en-US" sz="1200" dirty="0">
                <a:latin typeface="微软雅黑" panose="020B0503020204020204" pitchFamily="34" charset="-122"/>
                <a:ea typeface="微软雅黑" panose="020B0503020204020204" pitchFamily="34" charset="-122"/>
              </a:rPr>
              <a:t>慢阻肺急性加重</a:t>
            </a:r>
            <a:endParaRPr lang="zh-CN" altLang="en-US" sz="1200" dirty="0">
              <a:latin typeface="微软雅黑" panose="020B0503020204020204" pitchFamily="34" charset="-122"/>
              <a:ea typeface="微软雅黑" panose="020B0503020204020204" pitchFamily="34" charset="-122"/>
            </a:endParaRPr>
          </a:p>
          <a:p>
            <a:pPr lvl="1"/>
            <a:r>
              <a:rPr lang="zh-CN" altLang="en-US" sz="1200" dirty="0">
                <a:latin typeface="微软雅黑" panose="020B0503020204020204" pitchFamily="34" charset="-122"/>
                <a:ea typeface="微软雅黑" panose="020B0503020204020204" pitchFamily="34" charset="-122"/>
              </a:rPr>
              <a:t>支气管哮喘急性发作</a:t>
            </a:r>
            <a:endParaRPr lang="zh-CN" altLang="en-US" sz="1200" dirty="0">
              <a:latin typeface="微软雅黑" panose="020B0503020204020204" pitchFamily="34" charset="-122"/>
              <a:ea typeface="微软雅黑" panose="020B0503020204020204" pitchFamily="34" charset="-122"/>
            </a:endParaRPr>
          </a:p>
          <a:p>
            <a:pPr lvl="1"/>
            <a:r>
              <a:rPr lang="zh-CN" altLang="en-US" sz="1200" dirty="0">
                <a:latin typeface="微软雅黑" panose="020B0503020204020204" pitchFamily="34" charset="-122"/>
                <a:ea typeface="微软雅黑" panose="020B0503020204020204" pitchFamily="34" charset="-122"/>
              </a:rPr>
              <a:t>呼吸慢病门诊随访管理</a:t>
            </a:r>
            <a:endParaRPr lang="zh-CN" altLang="en-US" sz="1200" dirty="0">
              <a:latin typeface="微软雅黑" panose="020B0503020204020204" pitchFamily="34" charset="-122"/>
              <a:ea typeface="微软雅黑" panose="020B0503020204020204" pitchFamily="34" charset="-122"/>
            </a:endParaRPr>
          </a:p>
          <a:p>
            <a:pPr lvl="1"/>
            <a:r>
              <a:rPr lang="zh-CN" altLang="en-US" sz="1200" dirty="0">
                <a:latin typeface="微软雅黑" panose="020B0503020204020204" pitchFamily="34" charset="-122"/>
                <a:ea typeface="微软雅黑" panose="020B0503020204020204" pitchFamily="34" charset="-122"/>
              </a:rPr>
              <a:t>门诊药房吸入治疗药物</a:t>
            </a:r>
            <a:endParaRPr lang="zh-CN" altLang="en-US" sz="1200" dirty="0">
              <a:latin typeface="微软雅黑" panose="020B0503020204020204" pitchFamily="34" charset="-122"/>
              <a:ea typeface="微软雅黑" panose="020B0503020204020204" pitchFamily="34" charset="-122"/>
            </a:endParaRPr>
          </a:p>
        </p:txBody>
      </p:sp>
      <p:sp>
        <p:nvSpPr>
          <p:cNvPr id="15" name="文本占位符 6"/>
          <p:cNvSpPr txBox="1"/>
          <p:nvPr/>
        </p:nvSpPr>
        <p:spPr>
          <a:xfrm>
            <a:off x="6154454" y="2113136"/>
            <a:ext cx="2545278" cy="2945011"/>
          </a:xfrm>
          <a:prstGeom prst="rect">
            <a:avLst/>
          </a:prstGeom>
          <a:noFill/>
          <a:ln>
            <a:solidFill>
              <a:srgbClr val="003865"/>
            </a:solidFill>
          </a:ln>
        </p:spPr>
        <p:txBody>
          <a:bodyPr vert="horz" lIns="135000" tIns="135000" rIns="135000" bIns="135000" rtlCol="0">
            <a:noAutofit/>
          </a:bodyPr>
          <a:lstStyle>
            <a:lvl1pPr marL="228600" indent="-228600" algn="l" defTabSz="914400" rtl="0" eaLnBrk="1" latinLnBrk="0" hangingPunct="1">
              <a:lnSpc>
                <a:spcPct val="100000"/>
              </a:lnSpc>
              <a:spcBef>
                <a:spcPts val="600"/>
              </a:spcBef>
              <a:spcAft>
                <a:spcPts val="600"/>
              </a:spcAft>
              <a:buFont typeface="Arial" panose="020B0604020202020204" pitchFamily="34" charset="0"/>
              <a:buChar char="•"/>
              <a:defRPr sz="2400" kern="1200">
                <a:solidFill>
                  <a:schemeClr val="tx1"/>
                </a:solidFill>
                <a:latin typeface="+mn-lt"/>
                <a:ea typeface="+mn-ea"/>
                <a:cs typeface="+mn-cs"/>
              </a:defRPr>
            </a:lvl1pPr>
            <a:lvl2pPr marL="461010" marR="0" indent="-230505" algn="l" defTabSz="914400" rtl="0" eaLnBrk="1" fontAlgn="auto" latinLnBrk="0" hangingPunct="1">
              <a:lnSpc>
                <a:spcPct val="100000"/>
              </a:lnSpc>
              <a:spcBef>
                <a:spcPts val="0"/>
              </a:spcBef>
              <a:spcAft>
                <a:spcPts val="800"/>
              </a:spcAft>
              <a:buClrTx/>
              <a:buSzPct val="100000"/>
              <a:buFont typeface="Arial" panose="020B0604020202020204" pitchFamily="34" charset="0"/>
              <a:buChar char="•"/>
              <a:defRPr lang="en-US" sz="2400" kern="1200" dirty="0">
                <a:solidFill>
                  <a:schemeClr val="tx1"/>
                </a:solidFill>
                <a:latin typeface="+mn-lt"/>
                <a:ea typeface="+mn-ea"/>
                <a:cs typeface="+mn-cs"/>
              </a:defRPr>
            </a:lvl2pPr>
            <a:lvl3pPr marL="691515" indent="-230505" algn="l" defTabSz="914400" rtl="0" eaLnBrk="1" latinLnBrk="0" hangingPunct="1">
              <a:lnSpc>
                <a:spcPct val="100000"/>
              </a:lnSpc>
              <a:spcBef>
                <a:spcPts val="0"/>
              </a:spcBef>
              <a:spcAft>
                <a:spcPts val="800"/>
              </a:spcAft>
              <a:buClrTx/>
              <a:buSzPct val="100000"/>
              <a:buFont typeface="Arial" panose="020B0604020202020204" pitchFamily="34" charset="0"/>
              <a:buChar char="•"/>
              <a:defRPr lang="en-US" sz="2000" kern="1200" dirty="0">
                <a:solidFill>
                  <a:schemeClr val="tx1"/>
                </a:solidFill>
                <a:latin typeface="+mn-lt"/>
                <a:ea typeface="+mn-ea"/>
                <a:cs typeface="+mn-cs"/>
              </a:defRPr>
            </a:lvl3pPr>
            <a:lvl4pPr marL="921385" indent="-230505" algn="l" defTabSz="914400" rtl="0" eaLnBrk="1" latinLnBrk="0" hangingPunct="1">
              <a:lnSpc>
                <a:spcPct val="100000"/>
              </a:lnSpc>
              <a:spcBef>
                <a:spcPts val="0"/>
              </a:spcBef>
              <a:spcAft>
                <a:spcPts val="800"/>
              </a:spcAft>
              <a:buClrTx/>
              <a:buSzPct val="100000"/>
              <a:buFont typeface="Arial" panose="020B0604020202020204" pitchFamily="34" charset="0"/>
              <a:buChar char="•"/>
              <a:defRPr lang="en-US" sz="2000" kern="1200" dirty="0">
                <a:solidFill>
                  <a:schemeClr val="tx1"/>
                </a:solidFill>
                <a:latin typeface="+mn-lt"/>
                <a:ea typeface="+mn-ea"/>
                <a:cs typeface="+mn-cs"/>
              </a:defRPr>
            </a:lvl4pPr>
            <a:lvl5pPr marL="1151890" indent="-228600" algn="l" defTabSz="914400" rtl="0" eaLnBrk="1" latinLnBrk="0" hangingPunct="1">
              <a:lnSpc>
                <a:spcPct val="100000"/>
              </a:lnSpc>
              <a:spcBef>
                <a:spcPts val="0"/>
              </a:spcBef>
              <a:spcAft>
                <a:spcPts val="800"/>
              </a:spcAft>
              <a:buClrTx/>
              <a:buSzPct val="100000"/>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2720" lvl="1" indent="0">
              <a:buNone/>
            </a:pPr>
            <a:r>
              <a:rPr lang="zh-CN" altLang="en-US" sz="1200" b="1" dirty="0">
                <a:solidFill>
                  <a:srgbClr val="FF0000"/>
                </a:solidFill>
                <a:latin typeface="微软雅黑" panose="020B0503020204020204" pitchFamily="34" charset="-122"/>
                <a:ea typeface="微软雅黑" panose="020B0503020204020204" pitchFamily="34" charset="-122"/>
              </a:rPr>
              <a:t>新增的常见疾病质控</a:t>
            </a:r>
            <a:endParaRPr lang="en-US" altLang="zh-CN" sz="1200" b="1" dirty="0">
              <a:solidFill>
                <a:srgbClr val="FF0000"/>
              </a:solidFill>
              <a:latin typeface="微软雅黑" panose="020B0503020204020204" pitchFamily="34" charset="-122"/>
              <a:ea typeface="微软雅黑" panose="020B0503020204020204" pitchFamily="34" charset="-122"/>
            </a:endParaRPr>
          </a:p>
          <a:p>
            <a:pPr marL="172720" lvl="1" indent="0">
              <a:buNone/>
            </a:pPr>
            <a:r>
              <a:rPr lang="zh-CN" altLang="en-US" sz="1200" b="1" dirty="0">
                <a:solidFill>
                  <a:srgbClr val="FF0000"/>
                </a:solidFill>
                <a:latin typeface="微软雅黑" panose="020B0503020204020204" pitchFamily="34" charset="-122"/>
                <a:ea typeface="微软雅黑" panose="020B0503020204020204" pitchFamily="34" charset="-122"/>
              </a:rPr>
              <a:t>作为参考</a:t>
            </a:r>
            <a:br>
              <a:rPr lang="en-US" altLang="zh-CN" sz="1200" b="1" dirty="0">
                <a:solidFill>
                  <a:srgbClr val="FF0000"/>
                </a:solidFill>
                <a:latin typeface="微软雅黑" panose="020B0503020204020204" pitchFamily="34" charset="-122"/>
                <a:ea typeface="微软雅黑" panose="020B0503020204020204" pitchFamily="34" charset="-122"/>
              </a:rPr>
            </a:br>
            <a:endParaRPr lang="en-US" altLang="zh-CN" sz="1200" dirty="0">
              <a:solidFill>
                <a:srgbClr val="FF0000"/>
              </a:solidFill>
              <a:latin typeface="微软雅黑" panose="020B0503020204020204" pitchFamily="34" charset="-122"/>
              <a:ea typeface="微软雅黑" panose="020B0503020204020204" pitchFamily="34" charset="-122"/>
            </a:endParaRPr>
          </a:p>
          <a:p>
            <a:pPr marL="557530" lvl="1" indent="-214630"/>
            <a:r>
              <a:rPr lang="zh-CN" altLang="en-US" sz="1200" dirty="0">
                <a:solidFill>
                  <a:srgbClr val="FF0000"/>
                </a:solidFill>
                <a:latin typeface="微软雅黑" panose="020B0503020204020204" pitchFamily="34" charset="-122"/>
                <a:ea typeface="微软雅黑" panose="020B0503020204020204" pitchFamily="34" charset="-122"/>
              </a:rPr>
              <a:t>成人社区获得性肺炎</a:t>
            </a:r>
            <a:endParaRPr lang="en-US" altLang="zh-CN" sz="1200" dirty="0">
              <a:solidFill>
                <a:srgbClr val="FF0000"/>
              </a:solidFill>
              <a:latin typeface="微软雅黑" panose="020B0503020204020204" pitchFamily="34" charset="-122"/>
              <a:ea typeface="微软雅黑" panose="020B0503020204020204" pitchFamily="34" charset="-122"/>
            </a:endParaRPr>
          </a:p>
          <a:p>
            <a:pPr marL="557530" lvl="1" indent="-214630"/>
            <a:r>
              <a:rPr lang="zh-CN" altLang="en-US" sz="1200" dirty="0">
                <a:solidFill>
                  <a:srgbClr val="FF0000"/>
                </a:solidFill>
                <a:latin typeface="微软雅黑" panose="020B0503020204020204" pitchFamily="34" charset="-122"/>
                <a:ea typeface="微软雅黑" panose="020B0503020204020204" pitchFamily="34" charset="-122"/>
              </a:rPr>
              <a:t>急性肺血栓栓塞症</a:t>
            </a:r>
            <a:endParaRPr lang="en-US" altLang="zh-CN" sz="1200" dirty="0">
              <a:solidFill>
                <a:srgbClr val="FF0000"/>
              </a:solidFill>
              <a:latin typeface="微软雅黑" panose="020B0503020204020204" pitchFamily="34" charset="-122"/>
              <a:ea typeface="微软雅黑" panose="020B0503020204020204" pitchFamily="34" charset="-122"/>
            </a:endParaRPr>
          </a:p>
          <a:p>
            <a:pPr marL="557530" lvl="1" indent="-214630"/>
            <a:r>
              <a:rPr lang="zh-CN" altLang="en-US" sz="1200" dirty="0">
                <a:solidFill>
                  <a:srgbClr val="FF0000"/>
                </a:solidFill>
                <a:latin typeface="微软雅黑" panose="020B0503020204020204" pitchFamily="34" charset="-122"/>
                <a:ea typeface="微软雅黑" panose="020B0503020204020204" pitchFamily="34" charset="-122"/>
              </a:rPr>
              <a:t>肺结核</a:t>
            </a:r>
            <a:endParaRPr lang="en-US" altLang="zh-CN" sz="1200" dirty="0">
              <a:solidFill>
                <a:srgbClr val="FF0000"/>
              </a:solidFill>
              <a:latin typeface="微软雅黑" panose="020B0503020204020204" pitchFamily="34" charset="-122"/>
              <a:ea typeface="微软雅黑" panose="020B0503020204020204" pitchFamily="34" charset="-122"/>
            </a:endParaRPr>
          </a:p>
          <a:p>
            <a:pPr marL="557530" lvl="1" indent="-214630"/>
            <a:r>
              <a:rPr lang="zh-CN" altLang="en-US" sz="1200" dirty="0">
                <a:solidFill>
                  <a:srgbClr val="FF0000"/>
                </a:solidFill>
                <a:latin typeface="微软雅黑" panose="020B0503020204020204" pitchFamily="34" charset="-122"/>
                <a:ea typeface="微软雅黑" panose="020B0503020204020204" pitchFamily="34" charset="-122"/>
              </a:rPr>
              <a:t>肺癌</a:t>
            </a:r>
            <a:endParaRPr lang="en-US" altLang="zh-CN" sz="1200" dirty="0">
              <a:solidFill>
                <a:srgbClr val="FF0000"/>
              </a:solidFill>
              <a:latin typeface="微软雅黑" panose="020B0503020204020204" pitchFamily="34" charset="-122"/>
              <a:ea typeface="微软雅黑" panose="020B0503020204020204" pitchFamily="34" charset="-122"/>
            </a:endParaRPr>
          </a:p>
          <a:p>
            <a:pPr marL="557530" lvl="1" indent="-214630"/>
            <a:r>
              <a:rPr lang="zh-CN" altLang="en-US" sz="1200" dirty="0">
                <a:solidFill>
                  <a:srgbClr val="FF0000"/>
                </a:solidFill>
                <a:latin typeface="微软雅黑" panose="020B0503020204020204" pitchFamily="34" charset="-122"/>
                <a:ea typeface="微软雅黑" panose="020B0503020204020204" pitchFamily="34" charset="-122"/>
              </a:rPr>
              <a:t>间质性肺病</a:t>
            </a:r>
            <a:endParaRPr lang="zh-CN" altLang="en-US" sz="1200" dirty="0">
              <a:latin typeface="微软雅黑" panose="020B0503020204020204" pitchFamily="34" charset="-122"/>
              <a:ea typeface="微软雅黑" panose="020B0503020204020204" pitchFamily="34" charset="-122"/>
            </a:endParaRPr>
          </a:p>
        </p:txBody>
      </p:sp>
      <p:sp>
        <p:nvSpPr>
          <p:cNvPr id="16" name="文本占位符 7"/>
          <p:cNvSpPr txBox="1"/>
          <p:nvPr/>
        </p:nvSpPr>
        <p:spPr>
          <a:xfrm>
            <a:off x="3499218" y="1666151"/>
            <a:ext cx="5223863" cy="446330"/>
          </a:xfrm>
          <a:prstGeom prst="rect">
            <a:avLst/>
          </a:prstGeom>
          <a:solidFill>
            <a:srgbClr val="002F5F"/>
          </a:solidFill>
        </p:spPr>
        <p:txBody>
          <a:bodyPr/>
          <a:lstStyle>
            <a:lvl1pPr marL="228600" indent="-228600" algn="l" defTabSz="914400" rtl="0" eaLnBrk="1" latinLnBrk="0" hangingPunct="1">
              <a:lnSpc>
                <a:spcPct val="100000"/>
              </a:lnSpc>
              <a:spcBef>
                <a:spcPts val="0"/>
              </a:spcBef>
              <a:spcAft>
                <a:spcPts val="1200"/>
              </a:spcAft>
              <a:buFont typeface="Arial" panose="020B0604020202020204" pitchFamily="34" charset="0"/>
              <a:buChar char="•"/>
              <a:defRPr sz="2400" kern="1200">
                <a:solidFill>
                  <a:schemeClr val="tx1"/>
                </a:solidFill>
                <a:latin typeface="+mn-lt"/>
                <a:ea typeface="+mn-ea"/>
                <a:cs typeface="+mn-cs"/>
              </a:defRPr>
            </a:lvl1pPr>
            <a:lvl2pPr marL="631190" marR="0" indent="-342900" algn="l" defTabSz="914400" rtl="0" eaLnBrk="1" fontAlgn="auto" latinLnBrk="0" hangingPunct="1">
              <a:lnSpc>
                <a:spcPct val="100000"/>
              </a:lnSpc>
              <a:spcBef>
                <a:spcPts val="0"/>
              </a:spcBef>
              <a:spcAft>
                <a:spcPts val="800"/>
              </a:spcAft>
              <a:buClrTx/>
              <a:buSzPct val="100000"/>
              <a:buFont typeface="Arial" panose="020B0604020202020204" pitchFamily="34" charset="0"/>
              <a:buChar char="•"/>
              <a:defRPr lang="en-US" sz="2400" kern="1200" dirty="0">
                <a:solidFill>
                  <a:schemeClr val="tx1"/>
                </a:solidFill>
                <a:latin typeface="+mn-lt"/>
                <a:ea typeface="+mn-ea"/>
                <a:cs typeface="+mn-cs"/>
              </a:defRPr>
            </a:lvl2pPr>
            <a:lvl3pPr marL="791845" indent="-215900" algn="l" defTabSz="914400" rtl="0" eaLnBrk="1" latinLnBrk="0" hangingPunct="1">
              <a:lnSpc>
                <a:spcPct val="100000"/>
              </a:lnSpc>
              <a:spcBef>
                <a:spcPts val="0"/>
              </a:spcBef>
              <a:spcAft>
                <a:spcPts val="800"/>
              </a:spcAft>
              <a:buClrTx/>
              <a:buSzPct val="100000"/>
              <a:buFont typeface="Arial" panose="020B0604020202020204" pitchFamily="34" charset="0"/>
              <a:buChar char="•"/>
              <a:defRPr sz="2000" kern="1200">
                <a:solidFill>
                  <a:schemeClr val="tx1"/>
                </a:solidFill>
                <a:latin typeface="+mn-lt"/>
                <a:ea typeface="+mn-ea"/>
                <a:cs typeface="+mn-cs"/>
              </a:defRPr>
            </a:lvl3pPr>
            <a:lvl4pPr marL="972185" indent="-215900" algn="l" defTabSz="914400" rtl="0" eaLnBrk="1" latinLnBrk="0" hangingPunct="1">
              <a:lnSpc>
                <a:spcPct val="100000"/>
              </a:lnSpc>
              <a:spcBef>
                <a:spcPts val="0"/>
              </a:spcBef>
              <a:spcAft>
                <a:spcPts val="800"/>
              </a:spcAft>
              <a:buClrTx/>
              <a:buSzPct val="100000"/>
              <a:buFont typeface="Arial" panose="020B0604020202020204" pitchFamily="34" charset="0"/>
              <a:buChar char="•"/>
              <a:defRPr lang="en-US" sz="2000" kern="1200" dirty="0" smtClean="0">
                <a:solidFill>
                  <a:schemeClr val="tx1"/>
                </a:solidFill>
                <a:latin typeface="+mn-lt"/>
                <a:ea typeface="+mn-ea"/>
                <a:cs typeface="+mn-cs"/>
              </a:defRPr>
            </a:lvl4pPr>
            <a:lvl5pPr marL="1188085" indent="-228600" algn="l" defTabSz="914400" rtl="0" eaLnBrk="1" latinLnBrk="0" hangingPunct="1">
              <a:lnSpc>
                <a:spcPct val="100000"/>
              </a:lnSpc>
              <a:spcBef>
                <a:spcPts val="0"/>
              </a:spcBef>
              <a:spcAft>
                <a:spcPts val="800"/>
              </a:spcAft>
              <a:buClrTx/>
              <a:buSzPct val="100000"/>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800" b="1" dirty="0">
                <a:solidFill>
                  <a:schemeClr val="bg1"/>
                </a:solidFill>
                <a:latin typeface="微软雅黑" panose="020B0503020204020204" pitchFamily="34" charset="-122"/>
                <a:ea typeface="微软雅黑" panose="020B0503020204020204" pitchFamily="34" charset="-122"/>
              </a:rPr>
              <a:t>PCCM</a:t>
            </a:r>
            <a:r>
              <a:rPr lang="zh-CN" altLang="en-US" sz="1800" b="1" dirty="0">
                <a:solidFill>
                  <a:schemeClr val="bg1"/>
                </a:solidFill>
                <a:latin typeface="微软雅黑" panose="020B0503020204020204" pitchFamily="34" charset="-122"/>
                <a:ea typeface="微软雅黑" panose="020B0503020204020204" pitchFamily="34" charset="-122"/>
              </a:rPr>
              <a:t>规建</a:t>
            </a:r>
            <a:r>
              <a:rPr lang="en-US" altLang="zh-CN" sz="1800" b="1" dirty="0">
                <a:solidFill>
                  <a:schemeClr val="bg1"/>
                </a:solidFill>
                <a:latin typeface="微软雅黑" panose="020B0503020204020204" pitchFamily="34" charset="-122"/>
                <a:ea typeface="微软雅黑" panose="020B0503020204020204" pitchFamily="34" charset="-122"/>
              </a:rPr>
              <a:t>2.0</a:t>
            </a:r>
            <a:r>
              <a:rPr lang="zh-CN" altLang="en-US" sz="1800" b="1" dirty="0">
                <a:solidFill>
                  <a:schemeClr val="bg1"/>
                </a:solidFill>
                <a:latin typeface="微软雅黑" panose="020B0503020204020204" pitchFamily="34" charset="-122"/>
                <a:ea typeface="微软雅黑" panose="020B0503020204020204" pitchFamily="34" charset="-122"/>
              </a:rPr>
              <a:t>复审内容变化</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127" name="think-cell 幻灯片" r:id="rId2" imgW="5715" imgH="5715" progId="TCLayout.ActiveDocument.1">
                  <p:embed/>
                </p:oleObj>
              </mc:Choice>
              <mc:Fallback>
                <p:oleObj name="think-cell 幻灯片" r:id="rId2" imgW="5715" imgH="5715" progId="TCLayout.ActiveDocument.1">
                  <p:embed/>
                  <p:pic>
                    <p:nvPicPr>
                      <p:cNvPr id="0" name="对象 1" hidden="1"/>
                      <p:cNvPicPr/>
                      <p:nvPr/>
                    </p:nvPicPr>
                    <p:blipFill>
                      <a:blip r:embed="rId3"/>
                      <a:stretch>
                        <a:fillRect/>
                      </a:stretch>
                    </p:blipFill>
                    <p:spPr>
                      <a:xfrm>
                        <a:off x="1588" y="1588"/>
                        <a:ext cx="1588" cy="1588"/>
                      </a:xfrm>
                      <a:prstGeom prst="rect">
                        <a:avLst/>
                      </a:prstGeom>
                    </p:spPr>
                  </p:pic>
                </p:oleObj>
              </mc:Fallback>
            </mc:AlternateContent>
          </a:graphicData>
        </a:graphic>
      </p:graphicFrame>
      <p:sp>
        <p:nvSpPr>
          <p:cNvPr id="14" name="任意多边形: 形状 13"/>
          <p:cNvSpPr/>
          <p:nvPr/>
        </p:nvSpPr>
        <p:spPr>
          <a:xfrm>
            <a:off x="1829435" y="4276090"/>
            <a:ext cx="6687820" cy="700405"/>
          </a:xfrm>
          <a:custGeom>
            <a:avLst/>
            <a:gdLst>
              <a:gd name="connsiteX0" fmla="*/ 0 w 4866577"/>
              <a:gd name="connsiteY0" fmla="*/ 0 h 1704644"/>
              <a:gd name="connsiteX1" fmla="*/ 4866577 w 4866577"/>
              <a:gd name="connsiteY1" fmla="*/ 0 h 1704644"/>
              <a:gd name="connsiteX2" fmla="*/ 4866577 w 4866577"/>
              <a:gd name="connsiteY2" fmla="*/ 1704644 h 1704644"/>
              <a:gd name="connsiteX3" fmla="*/ 0 w 4866577"/>
              <a:gd name="connsiteY3" fmla="*/ 1704644 h 1704644"/>
              <a:gd name="connsiteX4" fmla="*/ 0 w 4866577"/>
              <a:gd name="connsiteY4" fmla="*/ 0 h 17046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6577" h="1704644">
                <a:moveTo>
                  <a:pt x="0" y="0"/>
                </a:moveTo>
                <a:lnTo>
                  <a:pt x="4866577" y="0"/>
                </a:lnTo>
                <a:lnTo>
                  <a:pt x="4866577" y="1704644"/>
                </a:lnTo>
                <a:lnTo>
                  <a:pt x="0" y="1704644"/>
                </a:lnTo>
                <a:lnTo>
                  <a:pt x="0" y="0"/>
                </a:lnTo>
                <a:close/>
              </a:path>
            </a:pathLst>
          </a:custGeom>
          <a:solidFill>
            <a:schemeClr val="bg2">
              <a:lumMod val="40000"/>
              <a:lumOff val="60000"/>
              <a:alpha val="90000"/>
            </a:schemeClr>
          </a:solidFill>
          <a:ln>
            <a:noFill/>
          </a:ln>
        </p:spPr>
        <p:style>
          <a:lnRef idx="2">
            <a:schemeClr val="accent3">
              <a:tint val="40000"/>
              <a:alpha val="90000"/>
              <a:hueOff val="0"/>
              <a:satOff val="0"/>
              <a:lumOff val="0"/>
              <a:alphaOff val="0"/>
            </a:schemeClr>
          </a:lnRef>
          <a:fillRef idx="1">
            <a:schemeClr val="accent3">
              <a:tint val="40000"/>
              <a:alpha val="90000"/>
              <a:hueOff val="0"/>
              <a:satOff val="0"/>
              <a:lumOff val="0"/>
              <a:alphaOff val="0"/>
            </a:schemeClr>
          </a:fillRef>
          <a:effectRef idx="0">
            <a:schemeClr val="accent3">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85344" tIns="85344" rIns="113792" bIns="128016" numCol="1" spcCol="1270" anchor="t" anchorCtr="0">
            <a:noAutofit/>
          </a:bodyPr>
          <a:lstStyle/>
          <a:p>
            <a:pPr marL="152400" lvl="1" indent="-152400" defTabSz="711200">
              <a:lnSpc>
                <a:spcPct val="120000"/>
              </a:lnSpc>
              <a:spcBef>
                <a:spcPct val="0"/>
              </a:spcBef>
              <a:spcAft>
                <a:spcPct val="15000"/>
              </a:spcAft>
              <a:buChar char="•"/>
            </a:pPr>
            <a:endParaRPr lang="zh-CN" altLang="en-US" sz="1600" dirty="0"/>
          </a:p>
        </p:txBody>
      </p:sp>
      <p:sp>
        <p:nvSpPr>
          <p:cNvPr id="3" name="标题 2"/>
          <p:cNvSpPr>
            <a:spLocks noGrp="1"/>
          </p:cNvSpPr>
          <p:nvPr>
            <p:ph type="title"/>
          </p:nvPr>
        </p:nvSpPr>
        <p:spPr/>
        <p:txBody>
          <a:bodyPr vert="horz"/>
          <a:lstStyle/>
          <a:p>
            <a:r>
              <a:rPr lang="en-US" altLang="zh-CN" dirty="0">
                <a:solidFill>
                  <a:srgbClr val="A60000"/>
                </a:solidFill>
                <a:latin typeface="微软雅黑" panose="020B0503020204020204" pitchFamily="34" charset="-122"/>
                <a:ea typeface="微软雅黑" panose="020B0503020204020204" pitchFamily="34" charset="-122"/>
              </a:rPr>
              <a:t>PCCM</a:t>
            </a:r>
            <a:r>
              <a:rPr lang="zh-CN" altLang="en-US" dirty="0">
                <a:solidFill>
                  <a:srgbClr val="A60000"/>
                </a:solidFill>
                <a:latin typeface="微软雅黑" panose="020B0503020204020204" pitchFamily="34" charset="-122"/>
                <a:ea typeface="微软雅黑" panose="020B0503020204020204" pitchFamily="34" charset="-122"/>
              </a:rPr>
              <a:t>规建复审概览</a:t>
            </a:r>
            <a:endParaRPr lang="zh-CN" altLang="en-US" dirty="0">
              <a:solidFill>
                <a:srgbClr val="A60000"/>
              </a:solidFill>
              <a:latin typeface="微软雅黑" panose="020B0503020204020204" pitchFamily="34" charset="-122"/>
              <a:ea typeface="微软雅黑" panose="020B0503020204020204" pitchFamily="34" charset="-122"/>
            </a:endParaRPr>
          </a:p>
        </p:txBody>
      </p:sp>
      <p:sp>
        <p:nvSpPr>
          <p:cNvPr id="23" name="内容占位符 2"/>
          <p:cNvSpPr txBox="1"/>
          <p:nvPr/>
        </p:nvSpPr>
        <p:spPr>
          <a:xfrm>
            <a:off x="293122" y="749133"/>
            <a:ext cx="8167878" cy="1238477"/>
          </a:xfrm>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400050" lvl="1" indent="-400050">
              <a:lnSpc>
                <a:spcPct val="110000"/>
              </a:lnSpc>
              <a:spcBef>
                <a:spcPts val="450"/>
              </a:spcBef>
              <a:buFont typeface="+mj-ea"/>
              <a:buAutoNum type="ea1JpnChsDbPeriod"/>
            </a:pPr>
            <a:r>
              <a:rPr lang="zh-CN" altLang="zh-CN" sz="1600" dirty="0">
                <a:solidFill>
                  <a:srgbClr val="003865">
                    <a:hueOff val="0"/>
                    <a:satOff val="0"/>
                    <a:lumOff val="0"/>
                    <a:alphaOff val="0"/>
                  </a:srgbClr>
                </a:solidFill>
                <a:latin typeface="+mn-ea"/>
              </a:rPr>
              <a:t>根据</a:t>
            </a:r>
            <a:r>
              <a:rPr lang="en-US" altLang="zh-CN" sz="1600" dirty="0">
                <a:solidFill>
                  <a:srgbClr val="003865">
                    <a:hueOff val="0"/>
                    <a:satOff val="0"/>
                    <a:lumOff val="0"/>
                    <a:alphaOff val="0"/>
                  </a:srgbClr>
                </a:solidFill>
                <a:latin typeface="+mn-ea"/>
              </a:rPr>
              <a:t>PCCM</a:t>
            </a:r>
            <a:r>
              <a:rPr lang="zh-CN" altLang="zh-CN" sz="1600" dirty="0">
                <a:solidFill>
                  <a:srgbClr val="003865">
                    <a:hueOff val="0"/>
                    <a:satOff val="0"/>
                    <a:lumOff val="0"/>
                    <a:alphaOff val="0"/>
                  </a:srgbClr>
                </a:solidFill>
                <a:latin typeface="+mn-ea"/>
              </a:rPr>
              <a:t>科规建的总体设计和要求，</a:t>
            </a:r>
            <a:r>
              <a:rPr lang="zh-CN" altLang="en-US" sz="1600" dirty="0">
                <a:solidFill>
                  <a:srgbClr val="003865">
                    <a:hueOff val="0"/>
                    <a:satOff val="0"/>
                    <a:lumOff val="0"/>
                    <a:alphaOff val="0"/>
                  </a:srgbClr>
                </a:solidFill>
                <a:latin typeface="+mn-ea"/>
              </a:rPr>
              <a:t>认定后单位</a:t>
            </a:r>
            <a:r>
              <a:rPr lang="zh-CN" altLang="zh-CN" sz="1600" dirty="0">
                <a:solidFill>
                  <a:srgbClr val="003865">
                    <a:hueOff val="0"/>
                    <a:satOff val="0"/>
                    <a:lumOff val="0"/>
                    <a:alphaOff val="0"/>
                  </a:srgbClr>
                </a:solidFill>
                <a:latin typeface="+mn-ea"/>
              </a:rPr>
              <a:t>须</a:t>
            </a:r>
            <a:r>
              <a:rPr lang="zh-CN" altLang="zh-CN" sz="1600" dirty="0">
                <a:solidFill>
                  <a:srgbClr val="003865">
                    <a:hueOff val="0"/>
                    <a:satOff val="0"/>
                    <a:lumOff val="0"/>
                    <a:alphaOff val="0"/>
                  </a:srgbClr>
                </a:solidFill>
                <a:latin typeface="+mn-ea"/>
              </a:rPr>
              <a:t>每年进行数据上报，</a:t>
            </a:r>
            <a:r>
              <a:rPr lang="en-US" altLang="zh-CN" sz="1600" dirty="0">
                <a:solidFill>
                  <a:srgbClr val="003865">
                    <a:hueOff val="0"/>
                    <a:satOff val="0"/>
                    <a:lumOff val="0"/>
                    <a:alphaOff val="0"/>
                  </a:srgbClr>
                </a:solidFill>
                <a:latin typeface="+mn-ea"/>
              </a:rPr>
              <a:t>1~3</a:t>
            </a:r>
            <a:r>
              <a:rPr lang="zh-CN" altLang="zh-CN" sz="1600" dirty="0">
                <a:solidFill>
                  <a:srgbClr val="003865">
                    <a:hueOff val="0"/>
                    <a:satOff val="0"/>
                    <a:lumOff val="0"/>
                    <a:alphaOff val="0"/>
                  </a:srgbClr>
                </a:solidFill>
                <a:latin typeface="+mn-ea"/>
              </a:rPr>
              <a:t>年内</a:t>
            </a:r>
            <a:r>
              <a:rPr lang="zh-CN" altLang="zh-CN" sz="1600" dirty="0">
                <a:solidFill>
                  <a:srgbClr val="7F191D"/>
                </a:solidFill>
                <a:latin typeface="+mn-ea"/>
              </a:rPr>
              <a:t>抽选</a:t>
            </a:r>
            <a:r>
              <a:rPr lang="zh-CN" altLang="zh-CN" sz="1600" dirty="0">
                <a:solidFill>
                  <a:srgbClr val="003865">
                    <a:hueOff val="0"/>
                    <a:satOff val="0"/>
                    <a:lumOff val="0"/>
                    <a:alphaOff val="0"/>
                  </a:srgbClr>
                </a:solidFill>
                <a:latin typeface="+mn-ea"/>
              </a:rPr>
              <a:t>进行复审</a:t>
            </a:r>
            <a:endParaRPr lang="en-US" altLang="zh-CN" sz="1600" dirty="0">
              <a:solidFill>
                <a:srgbClr val="003865">
                  <a:hueOff val="0"/>
                  <a:satOff val="0"/>
                  <a:lumOff val="0"/>
                  <a:alphaOff val="0"/>
                </a:srgbClr>
              </a:solidFill>
              <a:latin typeface="+mn-ea"/>
            </a:endParaRPr>
          </a:p>
          <a:p>
            <a:pPr marL="400050" lvl="1" indent="-400050">
              <a:lnSpc>
                <a:spcPct val="110000"/>
              </a:lnSpc>
              <a:spcBef>
                <a:spcPts val="450"/>
              </a:spcBef>
              <a:buFont typeface="+mj-ea"/>
              <a:buAutoNum type="ea1JpnChsDbPeriod"/>
            </a:pPr>
            <a:r>
              <a:rPr lang="zh-CN" altLang="zh-CN" sz="1600" dirty="0">
                <a:solidFill>
                  <a:srgbClr val="003865">
                    <a:hueOff val="0"/>
                    <a:satOff val="0"/>
                    <a:lumOff val="0"/>
                    <a:alphaOff val="0"/>
                  </a:srgbClr>
                </a:solidFill>
                <a:latin typeface="+mn-ea"/>
              </a:rPr>
              <a:t>巩固规建成效，促进呼吸学科高质量发展</a:t>
            </a:r>
            <a:endParaRPr lang="en-US" altLang="zh-CN" sz="1600" dirty="0">
              <a:solidFill>
                <a:srgbClr val="003865">
                  <a:hueOff val="0"/>
                  <a:satOff val="0"/>
                  <a:lumOff val="0"/>
                  <a:alphaOff val="0"/>
                </a:srgbClr>
              </a:solidFill>
              <a:latin typeface="+mn-ea"/>
            </a:endParaRPr>
          </a:p>
          <a:p>
            <a:pPr marL="400050" lvl="1" indent="-400050">
              <a:lnSpc>
                <a:spcPct val="110000"/>
              </a:lnSpc>
              <a:spcBef>
                <a:spcPts val="450"/>
              </a:spcBef>
              <a:buFont typeface="+mj-ea"/>
              <a:buAutoNum type="ea1JpnChsDbPeriod"/>
            </a:pPr>
            <a:r>
              <a:rPr lang="zh-CN" altLang="zh-CN" sz="1600" dirty="0">
                <a:solidFill>
                  <a:srgbClr val="003865">
                    <a:hueOff val="0"/>
                    <a:satOff val="0"/>
                    <a:lumOff val="0"/>
                    <a:alphaOff val="0"/>
                  </a:srgbClr>
                </a:solidFill>
                <a:latin typeface="+mn-ea"/>
              </a:rPr>
              <a:t>复审结果分为：通过、未通过</a:t>
            </a:r>
            <a:r>
              <a:rPr lang="zh-CN" altLang="en-US" sz="1600" dirty="0">
                <a:solidFill>
                  <a:srgbClr val="003865">
                    <a:hueOff val="0"/>
                    <a:satOff val="0"/>
                    <a:lumOff val="0"/>
                    <a:alphaOff val="0"/>
                  </a:srgbClr>
                </a:solidFill>
                <a:latin typeface="+mn-ea"/>
              </a:rPr>
              <a:t>（警告、</a:t>
            </a:r>
            <a:r>
              <a:rPr lang="zh-CN" altLang="zh-CN" sz="1600" dirty="0">
                <a:solidFill>
                  <a:srgbClr val="003865">
                    <a:hueOff val="0"/>
                    <a:satOff val="0"/>
                    <a:lumOff val="0"/>
                    <a:alphaOff val="0"/>
                  </a:srgbClr>
                </a:solidFill>
                <a:latin typeface="+mn-ea"/>
              </a:rPr>
              <a:t>降级</a:t>
            </a:r>
            <a:r>
              <a:rPr lang="zh-CN" altLang="en-US" sz="1600" dirty="0">
                <a:solidFill>
                  <a:srgbClr val="003865">
                    <a:hueOff val="0"/>
                    <a:satOff val="0"/>
                    <a:lumOff val="0"/>
                    <a:alphaOff val="0"/>
                  </a:srgbClr>
                </a:solidFill>
                <a:latin typeface="+mn-ea"/>
              </a:rPr>
              <a:t>）两</a:t>
            </a:r>
            <a:r>
              <a:rPr lang="zh-CN" altLang="zh-CN" sz="1600" dirty="0">
                <a:solidFill>
                  <a:srgbClr val="003865">
                    <a:hueOff val="0"/>
                    <a:satOff val="0"/>
                    <a:lumOff val="0"/>
                    <a:alphaOff val="0"/>
                  </a:srgbClr>
                </a:solidFill>
                <a:latin typeface="+mn-ea"/>
              </a:rPr>
              <a:t>个等级</a:t>
            </a:r>
            <a:endParaRPr lang="zh-CN" altLang="en-US" sz="1600" dirty="0">
              <a:latin typeface="+mn-ea"/>
            </a:endParaRPr>
          </a:p>
        </p:txBody>
      </p:sp>
      <p:grpSp>
        <p:nvGrpSpPr>
          <p:cNvPr id="24" name="组合 23"/>
          <p:cNvGrpSpPr/>
          <p:nvPr/>
        </p:nvGrpSpPr>
        <p:grpSpPr>
          <a:xfrm>
            <a:off x="174166" y="2116546"/>
            <a:ext cx="8342630" cy="2865782"/>
            <a:chOff x="232221" y="2822060"/>
            <a:chExt cx="11123506" cy="3821043"/>
          </a:xfrm>
        </p:grpSpPr>
        <p:sp>
          <p:nvSpPr>
            <p:cNvPr id="25" name="任意多边形: 形状 24"/>
            <p:cNvSpPr/>
            <p:nvPr/>
          </p:nvSpPr>
          <p:spPr>
            <a:xfrm>
              <a:off x="232221" y="2822060"/>
              <a:ext cx="2124000" cy="539528"/>
            </a:xfrm>
            <a:custGeom>
              <a:avLst/>
              <a:gdLst>
                <a:gd name="connsiteX0" fmla="*/ 0 w 1570094"/>
                <a:gd name="connsiteY0" fmla="*/ 0 h 662400"/>
                <a:gd name="connsiteX1" fmla="*/ 1570094 w 1570094"/>
                <a:gd name="connsiteY1" fmla="*/ 0 h 662400"/>
                <a:gd name="connsiteX2" fmla="*/ 1570094 w 1570094"/>
                <a:gd name="connsiteY2" fmla="*/ 662400 h 662400"/>
                <a:gd name="connsiteX3" fmla="*/ 0 w 1570094"/>
                <a:gd name="connsiteY3" fmla="*/ 662400 h 662400"/>
                <a:gd name="connsiteX4" fmla="*/ 0 w 1570094"/>
                <a:gd name="connsiteY4" fmla="*/ 0 h 66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0094" h="662400">
                  <a:moveTo>
                    <a:pt x="0" y="0"/>
                  </a:moveTo>
                  <a:lnTo>
                    <a:pt x="1570094" y="0"/>
                  </a:lnTo>
                  <a:lnTo>
                    <a:pt x="1570094" y="662400"/>
                  </a:lnTo>
                  <a:lnTo>
                    <a:pt x="0" y="662400"/>
                  </a:lnTo>
                  <a:lnTo>
                    <a:pt x="0" y="0"/>
                  </a:lnTo>
                  <a:close/>
                </a:path>
              </a:pathLst>
            </a:custGeom>
            <a:solidFill>
              <a:schemeClr val="accent2"/>
            </a:solidFill>
            <a:ln>
              <a:noFill/>
            </a:ln>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13792" tIns="65024" rIns="113792" bIns="65024" numCol="1" spcCol="1270" anchor="ctr" anchorCtr="0">
              <a:noAutofit/>
            </a:bodyPr>
            <a:lstStyle/>
            <a:p>
              <a:pPr algn="ctr" defTabSz="711200">
                <a:lnSpc>
                  <a:spcPct val="90000"/>
                </a:lnSpc>
                <a:spcBef>
                  <a:spcPct val="0"/>
                </a:spcBef>
                <a:spcAft>
                  <a:spcPct val="35000"/>
                </a:spcAft>
              </a:pPr>
              <a:r>
                <a:rPr lang="zh-CN" altLang="en-US" sz="1600" b="1" dirty="0">
                  <a:latin typeface="Calibri" panose="020F0502020204030204"/>
                </a:rPr>
                <a:t>复审必查指标</a:t>
              </a:r>
              <a:endParaRPr lang="zh-CN" altLang="en-US" sz="1600" b="1" dirty="0"/>
            </a:p>
          </p:txBody>
        </p:sp>
        <p:sp>
          <p:nvSpPr>
            <p:cNvPr id="26" name="任意多边形: 形状 25"/>
            <p:cNvSpPr/>
            <p:nvPr/>
          </p:nvSpPr>
          <p:spPr>
            <a:xfrm>
              <a:off x="232222" y="3429000"/>
              <a:ext cx="2124000" cy="3214103"/>
            </a:xfrm>
            <a:custGeom>
              <a:avLst/>
              <a:gdLst>
                <a:gd name="connsiteX0" fmla="*/ 0 w 1555216"/>
                <a:gd name="connsiteY0" fmla="*/ 0 h 1704644"/>
                <a:gd name="connsiteX1" fmla="*/ 1555216 w 1555216"/>
                <a:gd name="connsiteY1" fmla="*/ 0 h 1704644"/>
                <a:gd name="connsiteX2" fmla="*/ 1555216 w 1555216"/>
                <a:gd name="connsiteY2" fmla="*/ 1704644 h 1704644"/>
                <a:gd name="connsiteX3" fmla="*/ 0 w 1555216"/>
                <a:gd name="connsiteY3" fmla="*/ 1704644 h 1704644"/>
                <a:gd name="connsiteX4" fmla="*/ 0 w 1555216"/>
                <a:gd name="connsiteY4" fmla="*/ 0 h 17046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5216" h="1704644">
                  <a:moveTo>
                    <a:pt x="0" y="0"/>
                  </a:moveTo>
                  <a:lnTo>
                    <a:pt x="1555216" y="0"/>
                  </a:lnTo>
                  <a:lnTo>
                    <a:pt x="1555216" y="1704644"/>
                  </a:lnTo>
                  <a:lnTo>
                    <a:pt x="0" y="1704644"/>
                  </a:lnTo>
                  <a:lnTo>
                    <a:pt x="0" y="0"/>
                  </a:lnTo>
                  <a:close/>
                </a:path>
              </a:pathLst>
            </a:custGeom>
            <a:solidFill>
              <a:schemeClr val="tx1">
                <a:lumMod val="20000"/>
                <a:lumOff val="80000"/>
              </a:schemeClr>
            </a:solidFill>
            <a:ln>
              <a:noFill/>
            </a:ln>
          </p:spPr>
          <p:style>
            <a:lnRef idx="2">
              <a:schemeClr val="accent2">
                <a:tint val="40000"/>
                <a:alpha val="90000"/>
                <a:hueOff val="0"/>
                <a:satOff val="0"/>
                <a:lumOff val="0"/>
                <a:alphaOff val="0"/>
              </a:schemeClr>
            </a:lnRef>
            <a:fillRef idx="1">
              <a:schemeClr val="accent2">
                <a:tint val="40000"/>
                <a:alpha val="90000"/>
                <a:hueOff val="0"/>
                <a:satOff val="0"/>
                <a:lumOff val="0"/>
                <a:alphaOff val="0"/>
              </a:schemeClr>
            </a:fillRef>
            <a:effectRef idx="0">
              <a:schemeClr val="accent2">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64008" tIns="64008" rIns="85344" bIns="96012" numCol="1" spcCol="1270" anchor="t" anchorCtr="0">
              <a:noAutofit/>
            </a:bodyPr>
            <a:lstStyle/>
            <a:p>
              <a:pPr marL="114300" lvl="1" indent="-114300" defTabSz="533400">
                <a:lnSpc>
                  <a:spcPct val="120000"/>
                </a:lnSpc>
                <a:spcBef>
                  <a:spcPct val="0"/>
                </a:spcBef>
                <a:spcAft>
                  <a:spcPct val="15000"/>
                </a:spcAft>
                <a:buChar char="•"/>
              </a:pPr>
              <a:r>
                <a:rPr lang="zh-CN" altLang="en-US" sz="1200" dirty="0">
                  <a:latin typeface="微软雅黑" panose="020B0503020204020204" pitchFamily="34" charset="-122"/>
                  <a:ea typeface="微软雅黑" panose="020B0503020204020204" pitchFamily="34" charset="-122"/>
                </a:rPr>
                <a:t>十项准入条件      </a:t>
              </a:r>
              <a:r>
                <a:rPr lang="zh-CN" altLang="en-US" sz="1200" b="1" dirty="0">
                  <a:solidFill>
                    <a:srgbClr val="C00000"/>
                  </a:solidFill>
                  <a:latin typeface="微软雅黑" panose="020B0503020204020204" pitchFamily="34" charset="-122"/>
                  <a:ea typeface="微软雅黑" panose="020B0503020204020204" pitchFamily="34" charset="-122"/>
                </a:rPr>
                <a:t>一票否决</a:t>
              </a:r>
              <a:endParaRPr lang="zh-CN" altLang="en-US" sz="1200" b="1" dirty="0">
                <a:solidFill>
                  <a:srgbClr val="C00000"/>
                </a:solidFill>
              </a:endParaRPr>
            </a:p>
            <a:p>
              <a:pPr marL="114300" lvl="1" indent="-114300" defTabSz="533400">
                <a:lnSpc>
                  <a:spcPct val="120000"/>
                </a:lnSpc>
                <a:spcBef>
                  <a:spcPct val="0"/>
                </a:spcBef>
                <a:spcAft>
                  <a:spcPct val="15000"/>
                </a:spcAft>
                <a:buChar char="•"/>
              </a:pPr>
              <a:r>
                <a:rPr lang="zh-CN" altLang="en-US" sz="1200" dirty="0">
                  <a:latin typeface="微软雅黑" panose="020B0503020204020204" pitchFamily="34" charset="-122"/>
                  <a:ea typeface="微软雅黑" panose="020B0503020204020204" pitchFamily="34" charset="-122"/>
                </a:rPr>
                <a:t>十项准入条件符合通过复审</a:t>
              </a:r>
              <a:r>
                <a:rPr lang="en-US" altLang="zh-CN" sz="1200" dirty="0">
                  <a:latin typeface="微软雅黑" panose="020B0503020204020204" pitchFamily="34" charset="-122"/>
                  <a:ea typeface="微软雅黑" panose="020B0503020204020204" pitchFamily="34" charset="-122"/>
                </a:rPr>
                <a:t> </a:t>
              </a:r>
              <a:endParaRPr lang="en-US" altLang="zh-CN" sz="1200" dirty="0">
                <a:latin typeface="微软雅黑" panose="020B0503020204020204" pitchFamily="34" charset="-122"/>
                <a:ea typeface="微软雅黑" panose="020B0503020204020204" pitchFamily="34" charset="-122"/>
              </a:endParaRPr>
            </a:p>
            <a:p>
              <a:pPr marL="114300" lvl="1" indent="-114300" defTabSz="533400">
                <a:lnSpc>
                  <a:spcPct val="120000"/>
                </a:lnSpc>
                <a:spcBef>
                  <a:spcPct val="0"/>
                </a:spcBef>
                <a:spcAft>
                  <a:spcPct val="15000"/>
                </a:spcAft>
                <a:buChar char="•"/>
              </a:pPr>
              <a:endParaRPr lang="zh-CN" altLang="en-US" sz="1200" b="1" dirty="0">
                <a:solidFill>
                  <a:srgbClr val="C00000"/>
                </a:solidFill>
                <a:latin typeface="微软雅黑" panose="020B0503020204020204" pitchFamily="34" charset="-122"/>
                <a:ea typeface="微软雅黑" panose="020B0503020204020204" pitchFamily="34" charset="-122"/>
              </a:endParaRPr>
            </a:p>
          </p:txBody>
        </p:sp>
        <p:sp>
          <p:nvSpPr>
            <p:cNvPr id="29" name="任意多边形: 形状 28"/>
            <p:cNvSpPr/>
            <p:nvPr/>
          </p:nvSpPr>
          <p:spPr>
            <a:xfrm>
              <a:off x="2426781" y="2822060"/>
              <a:ext cx="8928946" cy="539327"/>
            </a:xfrm>
            <a:custGeom>
              <a:avLst/>
              <a:gdLst>
                <a:gd name="connsiteX0" fmla="*/ 0 w 4850596"/>
                <a:gd name="connsiteY0" fmla="*/ 0 h 662400"/>
                <a:gd name="connsiteX1" fmla="*/ 4850596 w 4850596"/>
                <a:gd name="connsiteY1" fmla="*/ 0 h 662400"/>
                <a:gd name="connsiteX2" fmla="*/ 4850596 w 4850596"/>
                <a:gd name="connsiteY2" fmla="*/ 662400 h 662400"/>
                <a:gd name="connsiteX3" fmla="*/ 0 w 4850596"/>
                <a:gd name="connsiteY3" fmla="*/ 662400 h 662400"/>
                <a:gd name="connsiteX4" fmla="*/ 0 w 4850596"/>
                <a:gd name="connsiteY4" fmla="*/ 0 h 66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50596" h="662400">
                  <a:moveTo>
                    <a:pt x="0" y="0"/>
                  </a:moveTo>
                  <a:lnTo>
                    <a:pt x="4850596" y="0"/>
                  </a:lnTo>
                  <a:lnTo>
                    <a:pt x="4850596" y="662400"/>
                  </a:lnTo>
                  <a:lnTo>
                    <a:pt x="0" y="662400"/>
                  </a:lnTo>
                  <a:lnTo>
                    <a:pt x="0" y="0"/>
                  </a:lnTo>
                  <a:close/>
                </a:path>
              </a:pathLst>
            </a:custGeom>
            <a:solidFill>
              <a:schemeClr val="accent3"/>
            </a:solidFill>
            <a:ln>
              <a:noFill/>
            </a:ln>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113792" tIns="65024" rIns="113792" bIns="65024" numCol="1" spcCol="1270" anchor="ctr" anchorCtr="0">
              <a:noAutofit/>
            </a:bodyPr>
            <a:lstStyle/>
            <a:p>
              <a:pPr algn="ctr" defTabSz="711200">
                <a:lnSpc>
                  <a:spcPct val="90000"/>
                </a:lnSpc>
                <a:spcBef>
                  <a:spcPct val="0"/>
                </a:spcBef>
                <a:spcAft>
                  <a:spcPct val="35000"/>
                </a:spcAft>
              </a:pPr>
              <a:r>
                <a:rPr lang="zh-CN" altLang="en-US" sz="1600" b="1" dirty="0">
                  <a:solidFill>
                    <a:schemeClr val="tx1"/>
                  </a:solidFill>
                </a:rPr>
                <a:t>重点复审指标</a:t>
              </a:r>
              <a:endParaRPr lang="zh-CN" altLang="en-US" sz="1600" b="1" dirty="0">
                <a:solidFill>
                  <a:schemeClr val="tx1"/>
                </a:solidFill>
              </a:endParaRPr>
            </a:p>
          </p:txBody>
        </p:sp>
        <p:sp>
          <p:nvSpPr>
            <p:cNvPr id="31" name="文本框 30"/>
            <p:cNvSpPr txBox="1"/>
            <p:nvPr/>
          </p:nvSpPr>
          <p:spPr>
            <a:xfrm>
              <a:off x="2438634" y="3361387"/>
              <a:ext cx="8909473" cy="2318174"/>
            </a:xfrm>
            <a:prstGeom prst="rect">
              <a:avLst/>
            </a:prstGeom>
            <a:solidFill>
              <a:schemeClr val="accent3">
                <a:lumMod val="20000"/>
                <a:lumOff val="80000"/>
              </a:schemeClr>
            </a:solidFill>
            <a:ln>
              <a:noFill/>
            </a:ln>
          </p:spPr>
          <p:txBody>
            <a:bodyPr wrap="square">
              <a:noAutofit/>
            </a:bodyPr>
            <a:lstStyle/>
            <a:p>
              <a:pPr marL="114300" lvl="1" indent="-114300" defTabSz="533400">
                <a:lnSpc>
                  <a:spcPct val="120000"/>
                </a:lnSpc>
                <a:spcBef>
                  <a:spcPct val="0"/>
                </a:spcBef>
                <a:spcAft>
                  <a:spcPct val="15000"/>
                </a:spcAft>
                <a:buChar char="•"/>
              </a:pPr>
              <a:r>
                <a:rPr lang="zh-CN" altLang="en-US" sz="1200" dirty="0"/>
                <a:t>检查要求的单位时间内的各病历</a:t>
              </a:r>
              <a:r>
                <a:rPr lang="en-US" altLang="zh-CN" sz="1200" dirty="0"/>
                <a:t>/</a:t>
              </a:r>
              <a:r>
                <a:rPr lang="zh-CN" altLang="en-US" sz="1200" dirty="0"/>
                <a:t>报告必须按规定呈现</a:t>
              </a:r>
              <a:endParaRPr lang="zh-CN" altLang="en-US" sz="1200" dirty="0"/>
            </a:p>
            <a:p>
              <a:pPr marL="114300" lvl="1" indent="-114300" defTabSz="533400">
                <a:lnSpc>
                  <a:spcPct val="120000"/>
                </a:lnSpc>
                <a:spcBef>
                  <a:spcPct val="0"/>
                </a:spcBef>
                <a:spcAft>
                  <a:spcPct val="15000"/>
                </a:spcAft>
                <a:buChar char="•"/>
              </a:pPr>
              <a:r>
                <a:rPr lang="zh-CN" altLang="en-US" sz="1200" dirty="0"/>
                <a:t>规定单位时间为：</a:t>
              </a:r>
              <a:r>
                <a:rPr lang="zh-CN" sz="1200" b="1" dirty="0" smtClean="0">
                  <a:solidFill>
                    <a:srgbClr val="C00000"/>
                  </a:solidFill>
                </a:rPr>
                <a:t>复审当年</a:t>
              </a:r>
              <a:r>
                <a:rPr lang="en-US" altLang="zh-CN" sz="1200" b="1" dirty="0">
                  <a:solidFill>
                    <a:srgbClr val="C00000"/>
                  </a:solidFill>
                </a:rPr>
                <a:t>1-3</a:t>
              </a:r>
              <a:r>
                <a:rPr lang="zh-CN" altLang="en-US" sz="1200" b="1" dirty="0">
                  <a:solidFill>
                    <a:srgbClr val="C00000"/>
                  </a:solidFill>
                </a:rPr>
                <a:t>月</a:t>
              </a:r>
              <a:endParaRPr lang="zh-CN" altLang="en-US" sz="1200" b="1" dirty="0">
                <a:solidFill>
                  <a:srgbClr val="C00000"/>
                </a:solidFill>
              </a:endParaRPr>
            </a:p>
            <a:p>
              <a:pPr marL="114300" lvl="1" indent="-114300" defTabSz="533400">
                <a:lnSpc>
                  <a:spcPct val="120000"/>
                </a:lnSpc>
                <a:spcBef>
                  <a:spcPct val="0"/>
                </a:spcBef>
                <a:spcAft>
                  <a:spcPct val="15000"/>
                </a:spcAft>
                <a:buChar char="•"/>
              </a:pPr>
              <a:r>
                <a:rPr lang="zh-CN" altLang="en-US" sz="1200" dirty="0"/>
                <a:t>检查项：</a:t>
              </a:r>
              <a:r>
                <a:rPr lang="zh-CN" altLang="en-US" sz="1200" b="1" dirty="0">
                  <a:solidFill>
                    <a:srgbClr val="C00000"/>
                  </a:solidFill>
                </a:rPr>
                <a:t>三级医院</a:t>
              </a:r>
              <a:r>
                <a:rPr lang="en-US" altLang="zh-CN" sz="1200" b="1" dirty="0">
                  <a:solidFill>
                    <a:srgbClr val="C00000"/>
                  </a:solidFill>
                </a:rPr>
                <a:t>28</a:t>
              </a:r>
              <a:r>
                <a:rPr lang="zh-CN" altLang="en-US" sz="1200" b="1" dirty="0">
                  <a:solidFill>
                    <a:srgbClr val="C00000"/>
                  </a:solidFill>
                </a:rPr>
                <a:t>条</a:t>
              </a:r>
              <a:r>
                <a:rPr lang="en-US" altLang="zh-CN" sz="1200" dirty="0">
                  <a:solidFill>
                    <a:srgbClr val="FFFFFF">
                      <a:lumMod val="65000"/>
                    </a:srgbClr>
                  </a:solidFill>
                  <a:latin typeface="Verdana" panose="020B0604030504040204"/>
                  <a:ea typeface="微软雅黑" panose="020B0503020204020204" pitchFamily="34" charset="-122"/>
                </a:rPr>
                <a:t>/</a:t>
              </a:r>
              <a:r>
                <a:rPr lang="zh-CN" altLang="en-US" sz="1200" b="1" dirty="0">
                  <a:solidFill>
                    <a:srgbClr val="C00000"/>
                  </a:solidFill>
                  <a:latin typeface="Verdana" panose="020B0604030504040204"/>
                  <a:ea typeface="微软雅黑" panose="020B0503020204020204" pitchFamily="34" charset="-122"/>
                </a:rPr>
                <a:t>二级医院</a:t>
              </a:r>
              <a:r>
                <a:rPr lang="en-US" altLang="zh-CN" sz="1200" b="1" dirty="0">
                  <a:solidFill>
                    <a:srgbClr val="C00000"/>
                  </a:solidFill>
                  <a:latin typeface="Verdana" panose="020B0604030504040204"/>
                  <a:ea typeface="微软雅黑" panose="020B0503020204020204" pitchFamily="34" charset="-122"/>
                </a:rPr>
                <a:t>17</a:t>
              </a:r>
              <a:r>
                <a:rPr lang="zh-CN" altLang="en-US" sz="1200" b="1" dirty="0">
                  <a:solidFill>
                    <a:srgbClr val="C00000"/>
                  </a:solidFill>
                  <a:latin typeface="Verdana" panose="020B0604030504040204"/>
                  <a:ea typeface="微软雅黑" panose="020B0503020204020204" pitchFamily="34" charset="-122"/>
                </a:rPr>
                <a:t>条</a:t>
              </a:r>
              <a:r>
                <a:rPr lang="en-US" altLang="zh-CN" sz="1200" dirty="0"/>
                <a:t>+</a:t>
              </a:r>
              <a:r>
                <a:rPr lang="zh-CN" altLang="en-US" sz="1200" dirty="0"/>
                <a:t>规建成效</a:t>
              </a:r>
              <a:endParaRPr lang="zh-CN" altLang="en-US" sz="1200" dirty="0"/>
            </a:p>
            <a:p>
              <a:pPr marL="114300" lvl="1" indent="-114300" defTabSz="533400">
                <a:lnSpc>
                  <a:spcPct val="120000"/>
                </a:lnSpc>
                <a:spcBef>
                  <a:spcPct val="0"/>
                </a:spcBef>
                <a:spcAft>
                  <a:spcPct val="15000"/>
                </a:spcAft>
                <a:buChar char="•"/>
              </a:pPr>
              <a:r>
                <a:rPr lang="zh-CN" altLang="en-US" sz="1200" b="1" dirty="0"/>
                <a:t>必查检查项</a:t>
              </a:r>
              <a:r>
                <a:rPr lang="zh-CN" altLang="en-US" sz="1200" dirty="0"/>
                <a:t>：主要通过病历查看</a:t>
              </a:r>
              <a:r>
                <a:rPr lang="zh-CN" altLang="en-US" sz="1200" b="1" dirty="0">
                  <a:solidFill>
                    <a:srgbClr val="C00000"/>
                  </a:solidFill>
                </a:rPr>
                <a:t>呼吸慢病管理、</a:t>
              </a:r>
              <a:r>
                <a:rPr lang="en-US" altLang="zh-CN" sz="1200" b="1" dirty="0">
                  <a:solidFill>
                    <a:srgbClr val="C00000"/>
                  </a:solidFill>
                </a:rPr>
                <a:t>RICU/MICU</a:t>
              </a:r>
              <a:r>
                <a:rPr lang="zh-CN" altLang="en-US" sz="1200" b="1" dirty="0">
                  <a:solidFill>
                    <a:srgbClr val="C00000"/>
                  </a:solidFill>
                </a:rPr>
                <a:t>、肺功能、睡眠、呼吸内镜</a:t>
              </a:r>
              <a:r>
                <a:rPr lang="zh-CN" altLang="en-US" sz="1200" dirty="0"/>
                <a:t>实际开展情况，以及考察</a:t>
              </a:r>
              <a:r>
                <a:rPr lang="zh-CN" altLang="en-US" sz="1200" b="1" dirty="0">
                  <a:solidFill>
                    <a:srgbClr val="C00000"/>
                  </a:solidFill>
                </a:rPr>
                <a:t>常见技术（肺功能，呼吸内镜，睡眠监测，有创机械通气</a:t>
              </a:r>
              <a:r>
                <a:rPr lang="en-US" altLang="zh-CN" sz="1200" b="1" dirty="0">
                  <a:solidFill>
                    <a:srgbClr val="C00000"/>
                  </a:solidFill>
                </a:rPr>
                <a:t>【</a:t>
              </a:r>
              <a:r>
                <a:rPr lang="zh-CN" altLang="en-US" sz="1200" b="1" dirty="0">
                  <a:solidFill>
                    <a:srgbClr val="C00000"/>
                  </a:solidFill>
                </a:rPr>
                <a:t>三级</a:t>
              </a:r>
              <a:r>
                <a:rPr lang="en-US" altLang="zh-CN" sz="1200" b="1" dirty="0">
                  <a:solidFill>
                    <a:srgbClr val="C00000"/>
                  </a:solidFill>
                </a:rPr>
                <a:t>】</a:t>
              </a:r>
              <a:r>
                <a:rPr lang="zh-CN" altLang="en-US" sz="1200" b="1" dirty="0">
                  <a:solidFill>
                    <a:srgbClr val="C00000"/>
                  </a:solidFill>
                </a:rPr>
                <a:t>无创机械通气</a:t>
              </a:r>
              <a:r>
                <a:rPr lang="en-US" altLang="zh-CN" sz="1200" b="1" dirty="0">
                  <a:solidFill>
                    <a:srgbClr val="C00000"/>
                  </a:solidFill>
                </a:rPr>
                <a:t>/</a:t>
              </a:r>
              <a:r>
                <a:rPr lang="zh-CN" altLang="en-US" sz="1200" b="1" dirty="0">
                  <a:solidFill>
                    <a:srgbClr val="C00000"/>
                  </a:solidFill>
                </a:rPr>
                <a:t>高流量湿化氧</a:t>
              </a:r>
              <a:r>
                <a:rPr lang="en-US" altLang="zh-CN" sz="1200" b="1" dirty="0">
                  <a:solidFill>
                    <a:srgbClr val="C00000"/>
                  </a:solidFill>
                </a:rPr>
                <a:t>【</a:t>
              </a:r>
              <a:r>
                <a:rPr lang="zh-CN" altLang="en-US" sz="1200" b="1" dirty="0">
                  <a:solidFill>
                    <a:srgbClr val="C00000"/>
                  </a:solidFill>
                </a:rPr>
                <a:t>二级</a:t>
              </a:r>
              <a:r>
                <a:rPr lang="en-US" altLang="zh-CN" sz="1200" b="1" dirty="0">
                  <a:solidFill>
                    <a:srgbClr val="C00000"/>
                  </a:solidFill>
                </a:rPr>
                <a:t>】</a:t>
              </a:r>
              <a:r>
                <a:rPr lang="zh-CN" altLang="en-US" sz="1200" b="1" dirty="0">
                  <a:solidFill>
                    <a:srgbClr val="C00000"/>
                  </a:solidFill>
                </a:rPr>
                <a:t>）</a:t>
              </a:r>
              <a:r>
                <a:rPr lang="en-US" altLang="zh-CN" sz="1200" dirty="0"/>
                <a:t>&amp;</a:t>
              </a:r>
              <a:r>
                <a:rPr lang="zh-CN" altLang="en-US" sz="1200" b="1" dirty="0">
                  <a:solidFill>
                    <a:srgbClr val="C00000"/>
                  </a:solidFill>
                  <a:latin typeface="微软雅黑" panose="020B0503020204020204" pitchFamily="34" charset="-122"/>
                  <a:ea typeface="微软雅黑" panose="020B0503020204020204" pitchFamily="34" charset="-122"/>
                </a:rPr>
                <a:t>慢阻肺病、支气管哮喘</a:t>
              </a:r>
              <a:r>
                <a:rPr lang="zh-CN" altLang="en-US" sz="1200" dirty="0"/>
                <a:t>的医疗质控情况</a:t>
              </a:r>
              <a:endParaRPr lang="zh-CN" altLang="en-US" sz="1200" dirty="0"/>
            </a:p>
          </p:txBody>
        </p:sp>
        <p:sp>
          <p:nvSpPr>
            <p:cNvPr id="34" name="文本框 33"/>
            <p:cNvSpPr txBox="1"/>
            <p:nvPr/>
          </p:nvSpPr>
          <p:spPr>
            <a:xfrm>
              <a:off x="2426781" y="5825187"/>
              <a:ext cx="8862906" cy="711200"/>
            </a:xfrm>
            <a:prstGeom prst="rect">
              <a:avLst/>
            </a:prstGeom>
            <a:noFill/>
            <a:ln>
              <a:noFill/>
            </a:ln>
          </p:spPr>
          <p:txBody>
            <a:bodyPr wrap="square">
              <a:spAutoFit/>
            </a:bodyPr>
            <a:lstStyle/>
            <a:p>
              <a:pPr marL="114300" lvl="1" indent="-114300" defTabSz="533400">
                <a:lnSpc>
                  <a:spcPct val="120000"/>
                </a:lnSpc>
                <a:spcBef>
                  <a:spcPct val="0"/>
                </a:spcBef>
                <a:spcAft>
                  <a:spcPct val="15000"/>
                </a:spcAft>
                <a:buChar char="•"/>
              </a:pPr>
              <a:r>
                <a:rPr lang="zh-CN" altLang="en-US" sz="1200" b="1" dirty="0"/>
                <a:t>参考检查项</a:t>
              </a:r>
              <a:r>
                <a:rPr lang="zh-CN" altLang="en-US" sz="1200" dirty="0"/>
                <a:t>：其他</a:t>
              </a:r>
              <a:r>
                <a:rPr lang="zh-CN" altLang="en-US" sz="1200" b="1" dirty="0">
                  <a:solidFill>
                    <a:srgbClr val="C00000"/>
                  </a:solidFill>
                </a:rPr>
                <a:t>常见疾病（</a:t>
              </a:r>
              <a:r>
                <a:rPr lang="zh-CN" altLang="en-US" sz="1200" b="1" dirty="0">
                  <a:solidFill>
                    <a:srgbClr val="C00000"/>
                  </a:solidFill>
                  <a:latin typeface="微软雅黑" panose="020B0503020204020204" pitchFamily="34" charset="-122"/>
                  <a:ea typeface="微软雅黑" panose="020B0503020204020204" pitchFamily="34" charset="-122"/>
                </a:rPr>
                <a:t>成人社区获得性肺炎、肺栓塞、肺结核、肺癌、间质性肺病）</a:t>
              </a:r>
              <a:r>
                <a:rPr lang="zh-CN" altLang="en-US" sz="1200" dirty="0"/>
                <a:t>的医疗质控情况</a:t>
              </a:r>
              <a:endParaRPr lang="zh-CN" altLang="en-US" sz="1200" dirty="0"/>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384" y="196190"/>
            <a:ext cx="8280000" cy="504000"/>
          </a:xfrm>
        </p:spPr>
        <p:txBody>
          <a:bodyPr/>
          <a:lstStyle/>
          <a:p>
            <a:r>
              <a:rPr lang="en-US" altLang="zh-CN" dirty="0">
                <a:solidFill>
                  <a:srgbClr val="A60000"/>
                </a:solidFill>
                <a:latin typeface="微软雅黑" panose="020B0503020204020204" pitchFamily="34" charset="-122"/>
                <a:ea typeface="微软雅黑" panose="020B0503020204020204" pitchFamily="34" charset="-122"/>
              </a:rPr>
              <a:t>PCCM</a:t>
            </a:r>
            <a:r>
              <a:rPr lang="zh-CN" altLang="en-US" dirty="0">
                <a:solidFill>
                  <a:srgbClr val="A60000"/>
                </a:solidFill>
                <a:latin typeface="微软雅黑" panose="020B0503020204020204" pitchFamily="34" charset="-122"/>
                <a:ea typeface="微软雅黑" panose="020B0503020204020204" pitchFamily="34" charset="-122"/>
              </a:rPr>
              <a:t>规范化建设线上</a:t>
            </a:r>
            <a:r>
              <a:rPr lang="en-US" altLang="zh-CN" dirty="0">
                <a:solidFill>
                  <a:srgbClr val="A60000"/>
                </a:solidFill>
                <a:latin typeface="微软雅黑" panose="020B0503020204020204" pitchFamily="34" charset="-122"/>
                <a:ea typeface="微软雅黑" panose="020B0503020204020204" pitchFamily="34" charset="-122"/>
              </a:rPr>
              <a:t>/</a:t>
            </a:r>
            <a:r>
              <a:rPr lang="zh-CN" altLang="en-US" dirty="0">
                <a:solidFill>
                  <a:srgbClr val="A60000"/>
                </a:solidFill>
                <a:latin typeface="微软雅黑" panose="020B0503020204020204" pitchFamily="34" charset="-122"/>
                <a:ea typeface="微软雅黑" panose="020B0503020204020204" pitchFamily="34" charset="-122"/>
              </a:rPr>
              <a:t>线下复审形式与流程</a:t>
            </a:r>
            <a:br>
              <a:rPr lang="zh-CN" altLang="en-US" dirty="0">
                <a:solidFill>
                  <a:srgbClr val="A60000"/>
                </a:solidFill>
                <a:latin typeface="微软雅黑" panose="020B0503020204020204" pitchFamily="34" charset="-122"/>
                <a:ea typeface="微软雅黑" panose="020B0503020204020204" pitchFamily="34" charset="-122"/>
              </a:rPr>
            </a:br>
            <a:endParaRPr lang="zh-CN" altLang="en-US" dirty="0"/>
          </a:p>
        </p:txBody>
      </p:sp>
      <p:sp>
        <p:nvSpPr>
          <p:cNvPr id="8" name="内容占位符 6"/>
          <p:cNvSpPr txBox="1"/>
          <p:nvPr/>
        </p:nvSpPr>
        <p:spPr>
          <a:xfrm>
            <a:off x="803713" y="2161850"/>
            <a:ext cx="2796167" cy="326599"/>
          </a:xfrm>
          <a:prstGeom prst="rect">
            <a:avLst/>
          </a:prstGeom>
          <a:ln w="9525">
            <a:solidFill>
              <a:srgbClr val="9C1E22"/>
            </a:solidFill>
            <a:prstDash val="sysDot"/>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lgn="ctr">
              <a:buNone/>
            </a:pPr>
            <a:r>
              <a:rPr lang="zh-CN" altLang="en-US" sz="1600" b="1" kern="100"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rPr>
              <a:t>现场</a:t>
            </a:r>
            <a:r>
              <a:rPr lang="en-US" altLang="zh-CN" sz="1600" b="1" kern="100"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kern="100"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rPr>
              <a:t>在线</a:t>
            </a:r>
            <a:r>
              <a:rPr lang="zh-CN" altLang="zh-CN" sz="1600" b="1" kern="100"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rPr>
              <a:t>汇报</a:t>
            </a:r>
            <a:endParaRPr lang="en-US" altLang="zh-CN" sz="1400" kern="100"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内容占位符 6"/>
          <p:cNvSpPr txBox="1"/>
          <p:nvPr/>
        </p:nvSpPr>
        <p:spPr>
          <a:xfrm>
            <a:off x="5000120" y="2156616"/>
            <a:ext cx="2953232" cy="334123"/>
          </a:xfrm>
          <a:prstGeom prst="rect">
            <a:avLst/>
          </a:prstGeom>
          <a:ln w="9525">
            <a:solidFill>
              <a:srgbClr val="9C1E22"/>
            </a:solidFill>
            <a:prstDash val="sysDot"/>
          </a:ln>
        </p:spPr>
        <p:txBody>
          <a:bodyPr/>
          <a:lstStyle>
            <a:lvl1pPr marL="179705" indent="-179705" algn="l" defTabSz="457200" rtl="0" eaLnBrk="1" latinLnBrk="0" hangingPunct="1">
              <a:lnSpc>
                <a:spcPct val="100000"/>
              </a:lnSpc>
              <a:spcBef>
                <a:spcPts val="0"/>
              </a:spcBef>
              <a:buClr>
                <a:schemeClr val="tx2"/>
              </a:buClr>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1pPr>
            <a:lvl2pPr marL="539750" indent="-179705" algn="l" defTabSz="457200" rtl="0" eaLnBrk="1" latinLnBrk="0" hangingPunct="1">
              <a:lnSpc>
                <a:spcPct val="100000"/>
              </a:lnSpc>
              <a:spcBef>
                <a:spcPts val="0"/>
              </a:spcBef>
              <a:buFont typeface="Arial" panose="020B0604020202020204"/>
              <a:buChar char="–"/>
              <a:defRPr sz="1400" kern="1200" baseline="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panose="020B0604020202020204"/>
              <a:buChar char="•"/>
              <a:defRPr sz="1400" kern="1200" baseline="0">
                <a:solidFill>
                  <a:schemeClr val="tx1"/>
                </a:solidFill>
                <a:latin typeface="Arial" panose="020B0604020202020204" pitchFamily="34" charset="0"/>
                <a:ea typeface="+mn-ea"/>
                <a:cs typeface="Arial" panose="020B0604020202020204" pitchFamily="34" charset="0"/>
              </a:defRPr>
            </a:lvl3pPr>
            <a:lvl4pPr marL="622935" indent="-179705" algn="l" defTabSz="457200" rtl="0" eaLnBrk="1" latinLnBrk="0" hangingPunct="1">
              <a:spcBef>
                <a:spcPct val="20000"/>
              </a:spcBef>
              <a:buFont typeface="Arial" panose="020B0604020202020204"/>
              <a:buChar char="–"/>
              <a:defRPr sz="1400" kern="1200">
                <a:solidFill>
                  <a:schemeClr val="tx1"/>
                </a:solidFill>
                <a:latin typeface="Arial" panose="020B0604020202020204" pitchFamily="34" charset="0"/>
                <a:ea typeface="+mn-ea"/>
                <a:cs typeface="Arial" panose="020B0604020202020204" pitchFamily="34" charset="0"/>
              </a:defRPr>
            </a:lvl4pPr>
            <a:lvl5pPr marL="622935" indent="-228600" algn="l" defTabSz="457200" rtl="0" eaLnBrk="1" latinLnBrk="0" hangingPunct="1">
              <a:spcBef>
                <a:spcPct val="20000"/>
              </a:spcBef>
              <a:buFont typeface="Arial" panose="020B0604020202020204"/>
              <a:buChar char="»"/>
              <a:defRPr sz="14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Arial" panose="020B0604020202020204" pitchFamily="34" charset="0"/>
                <a:ea typeface="+mn-ea"/>
                <a:cs typeface="Arial" panose="020B0604020202020204" pitchFamily="34" charset="0"/>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lgn="ctr">
              <a:buNone/>
            </a:pPr>
            <a:r>
              <a:rPr lang="zh-CN" altLang="en-US" sz="1600" b="1" kern="100"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rPr>
              <a:t>线上</a:t>
            </a:r>
            <a:r>
              <a:rPr lang="en-US" altLang="zh-CN" sz="1600" b="1" kern="100"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kern="100"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rPr>
              <a:t>线下现场核查</a:t>
            </a:r>
            <a:endParaRPr lang="en-US" altLang="zh-CN" sz="1600" b="1" kern="100"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1" name="图片 10"/>
          <p:cNvPicPr>
            <a:picLocks noChangeAspect="1"/>
          </p:cNvPicPr>
          <p:nvPr/>
        </p:nvPicPr>
        <p:blipFill>
          <a:blip r:embed="rId1"/>
          <a:stretch>
            <a:fillRect/>
          </a:stretch>
        </p:blipFill>
        <p:spPr>
          <a:xfrm>
            <a:off x="1333923" y="1077923"/>
            <a:ext cx="2002979" cy="1038294"/>
          </a:xfrm>
          <a:prstGeom prst="rect">
            <a:avLst/>
          </a:prstGeom>
        </p:spPr>
      </p:pic>
      <p:pic>
        <p:nvPicPr>
          <p:cNvPr id="12" name="图片 11"/>
          <p:cNvPicPr>
            <a:picLocks noChangeAspect="1"/>
          </p:cNvPicPr>
          <p:nvPr/>
        </p:nvPicPr>
        <p:blipFill>
          <a:blip r:embed="rId2"/>
          <a:stretch>
            <a:fillRect/>
          </a:stretch>
        </p:blipFill>
        <p:spPr>
          <a:xfrm>
            <a:off x="5544122" y="1065165"/>
            <a:ext cx="1927274" cy="1012333"/>
          </a:xfrm>
          <a:prstGeom prst="rect">
            <a:avLst/>
          </a:prstGeom>
        </p:spPr>
      </p:pic>
      <p:sp>
        <p:nvSpPr>
          <p:cNvPr id="22" name="加号 21"/>
          <p:cNvSpPr/>
          <p:nvPr/>
        </p:nvSpPr>
        <p:spPr>
          <a:xfrm>
            <a:off x="4039959" y="1351137"/>
            <a:ext cx="477063" cy="462079"/>
          </a:xfrm>
          <a:prstGeom prst="mathPlus">
            <a:avLst/>
          </a:prstGeom>
          <a:solidFill>
            <a:srgbClr val="A6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graphicFrame>
        <p:nvGraphicFramePr>
          <p:cNvPr id="24" name="图示 23"/>
          <p:cNvGraphicFramePr/>
          <p:nvPr>
            <p:custDataLst>
              <p:tags r:id="rId3"/>
            </p:custDataLst>
          </p:nvPr>
        </p:nvGraphicFramePr>
        <p:xfrm>
          <a:off x="175260" y="2966720"/>
          <a:ext cx="8747125" cy="72707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5" name="矩形: 圆角 24"/>
          <p:cNvSpPr/>
          <p:nvPr/>
        </p:nvSpPr>
        <p:spPr>
          <a:xfrm>
            <a:off x="219075" y="3037205"/>
            <a:ext cx="1462405" cy="2153285"/>
          </a:xfrm>
          <a:prstGeom prst="roundRect">
            <a:avLst>
              <a:gd name="adj" fmla="val 16667"/>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indent="182880" defTabSz="488950">
              <a:lnSpc>
                <a:spcPct val="130000"/>
              </a:lnSpc>
              <a:spcBef>
                <a:spcPct val="0"/>
              </a:spcBef>
              <a:spcAft>
                <a:spcPct val="15000"/>
              </a:spcAft>
              <a:buChar char="•"/>
            </a:pPr>
            <a:endParaRPr lang="zh-CN" altLang="en-US" sz="1050" b="1"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a:p>
            <a:pPr lvl="0" indent="182880" defTabSz="488950">
              <a:lnSpc>
                <a:spcPct val="130000"/>
              </a:lnSpc>
              <a:spcBef>
                <a:spcPct val="0"/>
              </a:spcBef>
              <a:spcAft>
                <a:spcPct val="15000"/>
              </a:spcAft>
              <a:buChar char="•"/>
            </a:pPr>
            <a:endParaRPr lang="zh-CN" altLang="en-US" sz="1050" b="1"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a:p>
            <a:pPr lvl="0" indent="182880" defTabSz="488950">
              <a:lnSpc>
                <a:spcPct val="130000"/>
              </a:lnSpc>
              <a:spcBef>
                <a:spcPct val="0"/>
              </a:spcBef>
              <a:spcAft>
                <a:spcPct val="15000"/>
              </a:spcAft>
              <a:buChar char="•"/>
            </a:pPr>
            <a:endParaRPr lang="zh-CN" altLang="en-US" sz="1050" b="1"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a:p>
            <a:pPr lvl="0" indent="182880" defTabSz="488950">
              <a:lnSpc>
                <a:spcPct val="130000"/>
              </a:lnSpc>
              <a:spcBef>
                <a:spcPct val="0"/>
              </a:spcBef>
              <a:spcAft>
                <a:spcPct val="15000"/>
              </a:spcAft>
              <a:buChar char="•"/>
            </a:pPr>
            <a:endParaRPr lang="zh-CN" altLang="en-US" sz="1050" b="1"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a:p>
            <a:pPr lvl="0" indent="182880" defTabSz="488950">
              <a:lnSpc>
                <a:spcPct val="130000"/>
              </a:lnSpc>
              <a:spcBef>
                <a:spcPct val="0"/>
              </a:spcBef>
              <a:spcAft>
                <a:spcPct val="15000"/>
              </a:spcAft>
              <a:buChar char="•"/>
            </a:pPr>
            <a:endParaRPr lang="zh-CN" altLang="en-US" sz="1050" b="1"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a:p>
            <a:pPr lvl="0" indent="182880" defTabSz="488950">
              <a:lnSpc>
                <a:spcPct val="130000"/>
              </a:lnSpc>
              <a:spcBef>
                <a:spcPct val="0"/>
              </a:spcBef>
              <a:spcAft>
                <a:spcPct val="15000"/>
              </a:spcAft>
              <a:buChar char="•"/>
            </a:pPr>
            <a:r>
              <a:rPr lang="zh-CN" altLang="en-US" sz="1050" b="1"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sym typeface="+mn-ea"/>
              </a:rPr>
              <a:t>指导专家组长</a:t>
            </a:r>
            <a:r>
              <a:rPr lang="zh-CN" altLang="en-US" sz="1050"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sym typeface="+mn-ea"/>
              </a:rPr>
              <a:t>主持整场认定</a:t>
            </a:r>
            <a:endParaRPr lang="zh-CN" altLang="en-US" sz="1050"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endParaRPr>
          </a:p>
          <a:p>
            <a:pPr lvl="0" indent="182880" defTabSz="488950">
              <a:lnSpc>
                <a:spcPct val="130000"/>
              </a:lnSpc>
              <a:spcBef>
                <a:spcPct val="0"/>
              </a:spcBef>
              <a:spcAft>
                <a:spcPct val="15000"/>
              </a:spcAft>
              <a:buChar char="•"/>
            </a:pPr>
            <a:r>
              <a:rPr lang="zh-CN" altLang="en-US" sz="1050" b="1"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sym typeface="+mn-ea"/>
              </a:rPr>
              <a:t>复审医院</a:t>
            </a:r>
            <a:r>
              <a:rPr lang="zh-CN" altLang="en-US" sz="1050"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sym typeface="+mn-ea"/>
              </a:rPr>
              <a:t>领导致辞</a:t>
            </a:r>
            <a:endParaRPr lang="zh-CN" altLang="en-US" sz="1050"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endParaRPr>
          </a:p>
          <a:p>
            <a:pPr lvl="0" indent="182880" defTabSz="488950">
              <a:lnSpc>
                <a:spcPct val="130000"/>
              </a:lnSpc>
              <a:spcBef>
                <a:spcPct val="0"/>
              </a:spcBef>
              <a:spcAft>
                <a:spcPct val="15000"/>
              </a:spcAft>
              <a:buChar char="•"/>
            </a:pPr>
            <a:endParaRPr lang="zh-CN" altLang="en-US" sz="1050" b="1"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endParaRPr>
          </a:p>
          <a:p>
            <a:pPr lvl="0" indent="182880" defTabSz="488950">
              <a:lnSpc>
                <a:spcPct val="130000"/>
              </a:lnSpc>
              <a:spcBef>
                <a:spcPct val="0"/>
              </a:spcBef>
              <a:spcAft>
                <a:spcPct val="15000"/>
              </a:spcAft>
              <a:buChar char="•"/>
            </a:pPr>
            <a:endParaRPr lang="zh-CN" altLang="en-US" sz="1050"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endParaRPr>
          </a:p>
          <a:p>
            <a:pPr algn="ctr">
              <a:lnSpc>
                <a:spcPct val="130000"/>
              </a:lnSpc>
            </a:pPr>
            <a:endParaRPr lang="zh-CN" altLang="en-US" sz="1050" dirty="0">
              <a:solidFill>
                <a:srgbClr val="002F5F"/>
              </a:solidFill>
              <a:latin typeface="微软雅黑" panose="020B0503020204020204" pitchFamily="34" charset="-122"/>
              <a:ea typeface="微软雅黑" panose="020B0503020204020204" pitchFamily="34" charset="-122"/>
            </a:endParaRPr>
          </a:p>
        </p:txBody>
      </p:sp>
      <p:sp>
        <p:nvSpPr>
          <p:cNvPr id="26" name="矩形: 圆角 25"/>
          <p:cNvSpPr/>
          <p:nvPr/>
        </p:nvSpPr>
        <p:spPr>
          <a:xfrm>
            <a:off x="3528037" y="3892894"/>
            <a:ext cx="2968482" cy="685501"/>
          </a:xfrm>
          <a:prstGeom prst="round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171450" lvl="0" indent="-171450">
              <a:lnSpc>
                <a:spcPct val="130000"/>
              </a:lnSpc>
              <a:buFont typeface="Arial" panose="020B0604020202020204" pitchFamily="34" charset="0"/>
              <a:buChar char="•"/>
            </a:pPr>
            <a:r>
              <a:rPr lang="zh-CN" altLang="en-US" sz="1050" b="1"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rPr>
              <a:t>指导专家、复审医院互动</a:t>
            </a:r>
            <a:endParaRPr lang="en-US" altLang="zh-CN" sz="1050" b="1"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endParaRPr>
          </a:p>
          <a:p>
            <a:pPr marL="171450" lvl="0" indent="-171450">
              <a:lnSpc>
                <a:spcPct val="130000"/>
              </a:lnSpc>
              <a:buFont typeface="Arial" panose="020B0604020202020204" pitchFamily="34" charset="0"/>
              <a:buChar char="•"/>
            </a:pPr>
            <a:r>
              <a:rPr lang="zh-CN" altLang="en-US" sz="1100"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rPr>
              <a:t>十项准入</a:t>
            </a:r>
            <a:endParaRPr lang="en-US" altLang="zh-CN" sz="1100"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endParaRPr>
          </a:p>
          <a:p>
            <a:pPr marL="171450" lvl="0" indent="-171450">
              <a:lnSpc>
                <a:spcPct val="130000"/>
              </a:lnSpc>
              <a:buFont typeface="Arial" panose="020B0604020202020204" pitchFamily="34" charset="0"/>
              <a:buChar char="•"/>
            </a:pPr>
            <a:r>
              <a:rPr lang="zh-CN" altLang="en-US" sz="1100"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rPr>
              <a:t>检查项检查</a:t>
            </a:r>
            <a:endParaRPr lang="zh-CN" altLang="zh-CN" sz="1100"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8" name="矩形: 圆角 27"/>
          <p:cNvSpPr/>
          <p:nvPr/>
        </p:nvSpPr>
        <p:spPr>
          <a:xfrm>
            <a:off x="5783509" y="3095301"/>
            <a:ext cx="1386454" cy="2013863"/>
          </a:xfrm>
          <a:prstGeom prst="round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indent="92075">
              <a:lnSpc>
                <a:spcPct val="130000"/>
              </a:lnSpc>
              <a:buFont typeface="Arial" panose="020B0604020202020204" pitchFamily="34" charset="0"/>
              <a:buChar char="•"/>
            </a:pPr>
            <a:r>
              <a:rPr lang="zh-CN" altLang="zh-CN" sz="1050" b="1"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rPr>
              <a:t>指导专家线上</a:t>
            </a:r>
            <a:r>
              <a:rPr lang="en-US" altLang="zh-CN" sz="1050" b="1"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050" b="1"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rPr>
              <a:t>线下</a:t>
            </a:r>
            <a:r>
              <a:rPr lang="zh-CN" altLang="en-US" sz="1000" dirty="0">
                <a:solidFill>
                  <a:srgbClr val="002F5F"/>
                </a:solidFill>
                <a:latin typeface="微软雅黑" panose="020B0503020204020204" pitchFamily="34" charset="-122"/>
              </a:rPr>
              <a:t>反馈</a:t>
            </a:r>
            <a:endParaRPr lang="zh-CN" altLang="en-US" sz="1000" dirty="0">
              <a:solidFill>
                <a:srgbClr val="002F5F"/>
              </a:solidFill>
              <a:latin typeface="微软雅黑" panose="020B0503020204020204" pitchFamily="34" charset="-122"/>
              <a:ea typeface="微软雅黑" panose="020B0503020204020204" pitchFamily="34" charset="-122"/>
            </a:endParaRPr>
          </a:p>
        </p:txBody>
      </p:sp>
      <p:sp>
        <p:nvSpPr>
          <p:cNvPr id="29" name="矩形: 圆角 28"/>
          <p:cNvSpPr/>
          <p:nvPr/>
        </p:nvSpPr>
        <p:spPr>
          <a:xfrm>
            <a:off x="7169963" y="2842865"/>
            <a:ext cx="1686325" cy="2661795"/>
          </a:xfrm>
          <a:prstGeom prst="round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indent="92075">
              <a:lnSpc>
                <a:spcPct val="130000"/>
              </a:lnSpc>
              <a:buFont typeface="Arial" panose="020B0604020202020204" pitchFamily="34" charset="0"/>
              <a:buChar char="•"/>
            </a:pPr>
            <a:r>
              <a:rPr lang="zh-CN" altLang="en-US" sz="1050" b="1"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rPr>
              <a:t>指导专家</a:t>
            </a:r>
            <a:endParaRPr lang="en-US" altLang="zh-CN" sz="1050" b="1"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1050" kern="100" dirty="0">
                <a:solidFill>
                  <a:srgbClr val="002F5F"/>
                </a:solidFill>
                <a:latin typeface="微软雅黑" panose="020B0503020204020204" pitchFamily="34" charset="-122"/>
                <a:cs typeface="Times New Roman" panose="02020603050405020304" pitchFamily="18" charset="0"/>
              </a:rPr>
              <a:t>在线</a:t>
            </a:r>
            <a:r>
              <a:rPr lang="zh-CN" altLang="zh-CN" sz="1050" kern="100" dirty="0">
                <a:solidFill>
                  <a:srgbClr val="002F5F"/>
                </a:solidFill>
                <a:latin typeface="微软雅黑" panose="020B0503020204020204" pitchFamily="34" charset="-122"/>
                <a:cs typeface="Times New Roman" panose="02020603050405020304" pitchFamily="18" charset="0"/>
              </a:rPr>
              <a:t>填写或书写拍照上传</a:t>
            </a:r>
            <a:r>
              <a:rPr lang="zh-CN" altLang="en-US" sz="1050" kern="100" dirty="0">
                <a:solidFill>
                  <a:srgbClr val="002F5F"/>
                </a:solidFill>
                <a:latin typeface="微软雅黑" panose="020B0503020204020204" pitchFamily="34" charset="-122"/>
                <a:cs typeface="Times New Roman" panose="02020603050405020304" pitchFamily="18" charset="0"/>
              </a:rPr>
              <a:t>反馈意见</a:t>
            </a:r>
            <a:endParaRPr lang="zh-CN" altLang="en-US" sz="1000" dirty="0">
              <a:solidFill>
                <a:srgbClr val="002F5F"/>
              </a:solidFill>
              <a:latin typeface="微软雅黑" panose="020B0503020204020204" pitchFamily="34" charset="-122"/>
              <a:ea typeface="微软雅黑" panose="020B0503020204020204" pitchFamily="34" charset="-122"/>
            </a:endParaRPr>
          </a:p>
        </p:txBody>
      </p:sp>
      <p:sp>
        <p:nvSpPr>
          <p:cNvPr id="30" name="矩形: 圆角 29"/>
          <p:cNvSpPr/>
          <p:nvPr/>
        </p:nvSpPr>
        <p:spPr>
          <a:xfrm>
            <a:off x="1681476" y="3037363"/>
            <a:ext cx="1763557" cy="2129741"/>
          </a:xfrm>
          <a:prstGeom prst="round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indent="182880">
              <a:lnSpc>
                <a:spcPct val="130000"/>
              </a:lnSpc>
              <a:buFont typeface="Arial" panose="020B0604020202020204" pitchFamily="34" charset="0"/>
              <a:buChar char="•"/>
            </a:pPr>
            <a:r>
              <a:rPr lang="zh-CN" altLang="en-US" sz="1050" b="1"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rPr>
              <a:t>复审医院</a:t>
            </a:r>
            <a:r>
              <a:rPr lang="zh-CN" altLang="zh-CN" sz="1050" b="1"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rPr>
              <a:t>科室</a:t>
            </a:r>
            <a:r>
              <a:rPr lang="zh-CN" altLang="en-US" sz="1050" b="1"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rPr>
              <a:t>主任</a:t>
            </a:r>
            <a:endParaRPr lang="en-US" altLang="zh-CN" sz="1050" b="1"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endParaRPr>
          </a:p>
          <a:p>
            <a:pPr lvl="0" indent="0">
              <a:lnSpc>
                <a:spcPct val="130000"/>
              </a:lnSpc>
              <a:buFont typeface="Arial" panose="020B0604020202020204" pitchFamily="34" charset="0"/>
              <a:buNone/>
            </a:pPr>
            <a:r>
              <a:rPr lang="zh-CN" altLang="en-US" sz="1000" b="1"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rPr>
              <a:t>或</a:t>
            </a:r>
            <a:r>
              <a:rPr lang="en-US" altLang="zh-CN" sz="1000" b="1"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rPr>
              <a:t>PCCM</a:t>
            </a:r>
            <a:r>
              <a:rPr lang="zh-CN" altLang="en-US" sz="1000" b="1"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rPr>
              <a:t>规建负责人</a:t>
            </a:r>
            <a:endParaRPr lang="zh-CN" altLang="en-US" sz="1000" b="1" dirty="0">
              <a:solidFill>
                <a:srgbClr val="002F5F"/>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143000" y="841772"/>
            <a:ext cx="6858000" cy="1790700"/>
          </a:xfrm>
        </p:spPr>
        <p:txBody>
          <a:bodyPr/>
          <a:lstStyle/>
          <a:p>
            <a:endParaRPr lang="zh-CN" altLang="en-US"/>
          </a:p>
        </p:txBody>
      </p:sp>
      <p:sp>
        <p:nvSpPr>
          <p:cNvPr id="3" name="副标题 2"/>
          <p:cNvSpPr>
            <a:spLocks noGrp="1"/>
          </p:cNvSpPr>
          <p:nvPr>
            <p:ph type="subTitle" idx="4294967295"/>
          </p:nvPr>
        </p:nvSpPr>
        <p:spPr>
          <a:xfrm>
            <a:off x="1143000" y="2701528"/>
            <a:ext cx="6858000" cy="1241822"/>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9149379" cy="5143500"/>
          </a:xfrm>
          <a:prstGeom prst="rect">
            <a:avLst/>
          </a:prstGeom>
        </p:spPr>
      </p:pic>
      <p:sp>
        <p:nvSpPr>
          <p:cNvPr id="5" name="标题 1"/>
          <p:cNvSpPr txBox="1"/>
          <p:nvPr/>
        </p:nvSpPr>
        <p:spPr>
          <a:xfrm>
            <a:off x="1314027" y="1632373"/>
            <a:ext cx="6725920" cy="1019631"/>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zh-CN" altLang="en-US" sz="4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ea"/>
              </a:rPr>
              <a:t>院领导致辞</a:t>
            </a:r>
            <a:endParaRPr lang="en-US" sz="4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143000" y="841772"/>
            <a:ext cx="6858000" cy="1790700"/>
          </a:xfrm>
        </p:spPr>
        <p:txBody>
          <a:bodyPr/>
          <a:lstStyle/>
          <a:p>
            <a:endParaRPr lang="zh-CN" altLang="en-US"/>
          </a:p>
        </p:txBody>
      </p:sp>
      <p:sp>
        <p:nvSpPr>
          <p:cNvPr id="3" name="副标题 2"/>
          <p:cNvSpPr>
            <a:spLocks noGrp="1"/>
          </p:cNvSpPr>
          <p:nvPr>
            <p:ph type="subTitle" idx="4294967295"/>
          </p:nvPr>
        </p:nvSpPr>
        <p:spPr>
          <a:xfrm>
            <a:off x="1143000" y="2701528"/>
            <a:ext cx="6858000" cy="1241822"/>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9149379" cy="5143500"/>
          </a:xfrm>
          <a:prstGeom prst="rect">
            <a:avLst/>
          </a:prstGeom>
        </p:spPr>
      </p:pic>
      <p:sp>
        <p:nvSpPr>
          <p:cNvPr id="5" name="标题 1"/>
          <p:cNvSpPr txBox="1"/>
          <p:nvPr/>
        </p:nvSpPr>
        <p:spPr>
          <a:xfrm>
            <a:off x="1314027" y="1632373"/>
            <a:ext cx="6725920" cy="1019631"/>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zh-CN" altLang="en-US" sz="4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科室</a:t>
            </a:r>
            <a:r>
              <a:rPr lang="en-US" altLang="zh-CN" sz="4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PCCM</a:t>
            </a:r>
            <a:r>
              <a:rPr lang="zh-CN" altLang="en-US" sz="4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规范化建设</a:t>
            </a:r>
            <a:endParaRPr lang="zh-CN" altLang="en-US" sz="4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r>
              <a:rPr lang="zh-CN" altLang="en-US" sz="4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复审情况汇报</a:t>
            </a:r>
            <a:endParaRPr lang="en-US" sz="4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355037" y="210499"/>
            <a:ext cx="6720018" cy="594431"/>
          </a:xfrm>
          <a:prstGeom prst="rect">
            <a:avLst/>
          </a:prstGeom>
        </p:spPr>
        <p:txBody>
          <a:bodyPr vert="horz" lIns="68580" tIns="34290" rIns="68580" bIns="34290" rtlCol="0" anchor="ctr">
            <a:normAutofit/>
          </a:bodyPr>
          <a:lstStyle/>
          <a:p>
            <a:pPr>
              <a:lnSpc>
                <a:spcPct val="90000"/>
              </a:lnSpc>
              <a:spcBef>
                <a:spcPct val="0"/>
              </a:spcBef>
              <a:defRPr/>
            </a:pPr>
            <a:r>
              <a:rPr lang="zh-CN" altLang="en-US" sz="2400" b="1" dirty="0">
                <a:solidFill>
                  <a:srgbClr val="A60000"/>
                </a:solidFill>
                <a:latin typeface="微软雅黑" panose="020B0503020204020204" pitchFamily="34" charset="-122"/>
                <a:ea typeface="微软雅黑" panose="020B0503020204020204" pitchFamily="34" charset="-122"/>
                <a:cs typeface="Arial" panose="020B0604020202020204" pitchFamily="34" charset="0"/>
              </a:rPr>
              <a:t>科室概况</a:t>
            </a:r>
            <a:endParaRPr lang="zh-CN" altLang="en-US" sz="2400" b="1" dirty="0">
              <a:solidFill>
                <a:srgbClr val="A60000"/>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sld>
</file>

<file path=ppt/tags/tag1.xml><?xml version="1.0" encoding="utf-8"?>
<p:tagLst xmlns:p="http://schemas.openxmlformats.org/presentationml/2006/main">
  <p:tag name="THINKCELLSHAPEDONOTDELETE" val="thinkcellActiveDocDoNotDelete"/>
</p:tagLst>
</file>

<file path=ppt/tags/tag10.xml><?xml version="1.0" encoding="utf-8"?>
<p:tagLst xmlns:p="http://schemas.openxmlformats.org/presentationml/2006/main">
  <p:tag name="TABLE_ENDDRAG_ORIGIN_RECT" val="682*100"/>
  <p:tag name="TABLE_ENDDRAG_RECT" val="17*50*682*100"/>
</p:tagLst>
</file>

<file path=ppt/tags/tag11.xml><?xml version="1.0" encoding="utf-8"?>
<p:tagLst xmlns:p="http://schemas.openxmlformats.org/presentationml/2006/main">
  <p:tag name="TABLE_ENDDRAG_ORIGIN_RECT" val="680*80"/>
  <p:tag name="TABLE_ENDDRAG_RECT" val="16*49*680*80"/>
</p:tagLst>
</file>

<file path=ppt/tags/tag12.xml><?xml version="1.0" encoding="utf-8"?>
<p:tagLst xmlns:p="http://schemas.openxmlformats.org/presentationml/2006/main">
  <p:tag name="TABLE_ENDDRAG_ORIGIN_RECT" val="648*90"/>
  <p:tag name="TABLE_ENDDRAG_RECT" val="20*69*648*90"/>
</p:tagLst>
</file>

<file path=ppt/tags/tag13.xml><?xml version="1.0" encoding="utf-8"?>
<p:tagLst xmlns:p="http://schemas.openxmlformats.org/presentationml/2006/main">
  <p:tag name="KSO_WM_DIAGRAM_VIRTUALLY_FRAME" val="{&quot;height&quot;:222.17377952755905,&quot;left&quot;:125.15965403842702,&quot;top&quot;:130.68251968503938,&quot;width&quot;:353.44136958362026}"/>
</p:tagLst>
</file>

<file path=ppt/tags/tag14.xml><?xml version="1.0" encoding="utf-8"?>
<p:tagLst xmlns:p="http://schemas.openxmlformats.org/presentationml/2006/main">
  <p:tag name="KSO_WM_DIAGRAM_VIRTUALLY_FRAME" val="{&quot;height&quot;:222.17377952755905,&quot;left&quot;:125.15965403842702,&quot;top&quot;:130.68251968503938,&quot;width&quot;:353.44136958362026}"/>
</p:tagLst>
</file>

<file path=ppt/tags/tag15.xml><?xml version="1.0" encoding="utf-8"?>
<p:tagLst xmlns:p="http://schemas.openxmlformats.org/presentationml/2006/main">
  <p:tag name="KSO_WM_DIAGRAM_VIRTUALLY_FRAME" val="{&quot;height&quot;:222.17377952755905,&quot;left&quot;:125.15965403842702,&quot;top&quot;:130.68251968503938,&quot;width&quot;:353.44136958362026}"/>
</p:tagLst>
</file>

<file path=ppt/tags/tag16.xml><?xml version="1.0" encoding="utf-8"?>
<p:tagLst xmlns:p="http://schemas.openxmlformats.org/presentationml/2006/main">
  <p:tag name="KSO_WM_DIAGRAM_VIRTUALLY_FRAME" val="{&quot;height&quot;:222.17377952755905,&quot;left&quot;:125.15965403842702,&quot;top&quot;:130.68251968503938,&quot;width&quot;:353.44136958362026}"/>
</p:tagLst>
</file>

<file path=ppt/tags/tag17.xml><?xml version="1.0" encoding="utf-8"?>
<p:tagLst xmlns:p="http://schemas.openxmlformats.org/presentationml/2006/main">
  <p:tag name="KSO_WM_DIAGRAM_VIRTUALLY_FRAME" val="{&quot;height&quot;:222.17377952755905,&quot;left&quot;:125.15965403842702,&quot;top&quot;:130.68251968503938,&quot;width&quot;:353.44136958362026}"/>
</p:tagLst>
</file>

<file path=ppt/tags/tag18.xml><?xml version="1.0" encoding="utf-8"?>
<p:tagLst xmlns:p="http://schemas.openxmlformats.org/presentationml/2006/main">
  <p:tag name="KSO_WM_DIAGRAM_VIRTUALLY_FRAME" val="{&quot;height&quot;:222.17377952755905,&quot;left&quot;:125.15965403842702,&quot;top&quot;:130.68251968503938,&quot;width&quot;:353.44136958362026}"/>
</p:tagLst>
</file>

<file path=ppt/tags/tag19.xml><?xml version="1.0" encoding="utf-8"?>
<p:tagLst xmlns:p="http://schemas.openxmlformats.org/presentationml/2006/main">
  <p:tag name="KSO_WM_DIAGRAM_VIRTUALLY_FRAME" val="{&quot;height&quot;:222.17377952755905,&quot;left&quot;:125.15965403842702,&quot;top&quot;:130.68251968503938,&quot;width&quot;:353.44136958362026}"/>
</p:tagLst>
</file>

<file path=ppt/tags/tag2.xml><?xml version="1.0" encoding="utf-8"?>
<p:tagLst xmlns:p="http://schemas.openxmlformats.org/presentationml/2006/main">
  <p:tag name="THINKCELLSHAPEDONOTDELETE" val="thinkcellActiveDocDoNotDelete"/>
</p:tagLst>
</file>

<file path=ppt/tags/tag20.xml><?xml version="1.0" encoding="utf-8"?>
<p:tagLst xmlns:p="http://schemas.openxmlformats.org/presentationml/2006/main">
  <p:tag name="KSO_WM_DIAGRAM_VIRTUALLY_FRAME" val="{&quot;height&quot;:222.17377952755905,&quot;left&quot;:125.15965403842702,&quot;top&quot;:130.68251968503938,&quot;width&quot;:353.44136958362026}"/>
</p:tagLst>
</file>

<file path=ppt/tags/tag21.xml><?xml version="1.0" encoding="utf-8"?>
<p:tagLst xmlns:p="http://schemas.openxmlformats.org/presentationml/2006/main">
  <p:tag name="KSO_WM_DIAGRAM_VIRTUALLY_FRAME" val="{&quot;height&quot;:222.17377952755905,&quot;left&quot;:125.15965403842702,&quot;top&quot;:130.68251968503938,&quot;width&quot;:353.44136958362026}"/>
</p:tagLst>
</file>

<file path=ppt/tags/tag22.xml><?xml version="1.0" encoding="utf-8"?>
<p:tagLst xmlns:p="http://schemas.openxmlformats.org/presentationml/2006/main">
  <p:tag name="KSO_WM_DIAGRAM_VIRTUALLY_FRAME" val="{&quot;height&quot;:222.17377952755905,&quot;left&quot;:125.15965403842702,&quot;top&quot;:130.68251968503938,&quot;width&quot;:353.44136958362026}"/>
</p:tagLst>
</file>

<file path=ppt/tags/tag23.xml><?xml version="1.0" encoding="utf-8"?>
<p:tagLst xmlns:p="http://schemas.openxmlformats.org/presentationml/2006/main">
  <p:tag name="KSO_WM_DIAGRAM_VIRTUALLY_FRAME" val="{&quot;height&quot;:222.17377952755905,&quot;left&quot;:125.15965403842702,&quot;top&quot;:130.68251968503938,&quot;width&quot;:353.44136958362026}"/>
</p:tagLst>
</file>

<file path=ppt/tags/tag24.xml><?xml version="1.0" encoding="utf-8"?>
<p:tagLst xmlns:p="http://schemas.openxmlformats.org/presentationml/2006/main">
  <p:tag name="KSO_WM_DIAGRAM_VIRTUALLY_FRAME" val="{&quot;height&quot;:222.17377952755905,&quot;left&quot;:125.15965403842702,&quot;top&quot;:130.68251968503938,&quot;width&quot;:353.44136958362026}"/>
</p:tagLst>
</file>

<file path=ppt/tags/tag25.xml><?xml version="1.0" encoding="utf-8"?>
<p:tagLst xmlns:p="http://schemas.openxmlformats.org/presentationml/2006/main">
  <p:tag name="KSO_WM_DIAGRAM_VIRTUALLY_FRAME" val="{&quot;height&quot;:222.17377952755905,&quot;left&quot;:125.15965403842702,&quot;top&quot;:130.68251968503938,&quot;width&quot;:353.44136958362026}"/>
</p:tagLst>
</file>

<file path=ppt/tags/tag26.xml><?xml version="1.0" encoding="utf-8"?>
<p:tagLst xmlns:p="http://schemas.openxmlformats.org/presentationml/2006/main">
  <p:tag name="KSO_WM_DIAGRAM_VIRTUALLY_FRAME" val="{&quot;height&quot;:222.17377952755905,&quot;left&quot;:125.15965403842702,&quot;top&quot;:130.68251968503938,&quot;width&quot;:353.44136958362026}"/>
</p:tagLst>
</file>

<file path=ppt/tags/tag27.xml><?xml version="1.0" encoding="utf-8"?>
<p:tagLst xmlns:p="http://schemas.openxmlformats.org/presentationml/2006/main">
  <p:tag name="KSO_WM_DIAGRAM_VIRTUALLY_FRAME" val="{&quot;height&quot;:222.17377952755905,&quot;left&quot;:125.15965403842702,&quot;top&quot;:130.68251968503938,&quot;width&quot;:353.44136958362026}"/>
</p:tagLst>
</file>

<file path=ppt/tags/tag28.xml><?xml version="1.0" encoding="utf-8"?>
<p:tagLst xmlns:p="http://schemas.openxmlformats.org/presentationml/2006/main">
  <p:tag name="KSO_WM_DIAGRAM_VIRTUALLY_FRAME" val="{&quot;height&quot;:222.17377952755905,&quot;left&quot;:125.15965403842702,&quot;top&quot;:130.68251968503938,&quot;width&quot;:353.44136958362026}"/>
</p:tagLst>
</file>

<file path=ppt/tags/tag29.xml><?xml version="1.0" encoding="utf-8"?>
<p:tagLst xmlns:p="http://schemas.openxmlformats.org/presentationml/2006/main">
  <p:tag name="KSO_WM_DIAGRAM_VIRTUALLY_FRAME" val="{&quot;height&quot;:222.17377952755905,&quot;left&quot;:125.15965403842702,&quot;top&quot;:130.68251968503938,&quot;width&quot;:353.44136958362026}"/>
</p:tagLst>
</file>

<file path=ppt/tags/tag3.xml><?xml version="1.0" encoding="utf-8"?>
<p:tagLst xmlns:p="http://schemas.openxmlformats.org/presentationml/2006/main">
  <p:tag name="THINKCELLSHAPEDONOTDELETE" val="thinkcellActiveDocDoNotDelete"/>
</p:tagLst>
</file>

<file path=ppt/tags/tag30.xml><?xml version="1.0" encoding="utf-8"?>
<p:tagLst xmlns:p="http://schemas.openxmlformats.org/presentationml/2006/main">
  <p:tag name="KSO_WM_DIAGRAM_VIRTUALLY_FRAME" val="{&quot;height&quot;:222.17377952755905,&quot;left&quot;:125.15965403842702,&quot;top&quot;:130.68251968503938,&quot;width&quot;:353.44136958362026}"/>
</p:tagLst>
</file>

<file path=ppt/tags/tag31.xml><?xml version="1.0" encoding="utf-8"?>
<p:tagLst xmlns:p="http://schemas.openxmlformats.org/presentationml/2006/main">
  <p:tag name="KSO_WM_DIAGRAM_VIRTUALLY_FRAME" val="{&quot;height&quot;:222.17377952755905,&quot;left&quot;:125.15965403842702,&quot;top&quot;:130.68251968503938,&quot;width&quot;:353.44136958362026}"/>
</p:tagLst>
</file>

<file path=ppt/tags/tag32.xml><?xml version="1.0" encoding="utf-8"?>
<p:tagLst xmlns:p="http://schemas.openxmlformats.org/presentationml/2006/main">
  <p:tag name="KSO_WM_DIAGRAM_VIRTUALLY_FRAME" val="{&quot;height&quot;:222.17377952755905,&quot;left&quot;:125.15965403842702,&quot;top&quot;:130.68251968503938,&quot;width&quot;:353.44136958362026}"/>
</p:tagLst>
</file>

<file path=ppt/tags/tag33.xml><?xml version="1.0" encoding="utf-8"?>
<p:tagLst xmlns:p="http://schemas.openxmlformats.org/presentationml/2006/main">
  <p:tag name="KSO_WM_DIAGRAM_VIRTUALLY_FRAME" val="{&quot;height&quot;:222.17377952755905,&quot;left&quot;:125.15965403842702,&quot;top&quot;:130.68251968503938,&quot;width&quot;:353.44136958362026}"/>
</p:tagLst>
</file>

<file path=ppt/tags/tag34.xml><?xml version="1.0" encoding="utf-8"?>
<p:tagLst xmlns:p="http://schemas.openxmlformats.org/presentationml/2006/main">
  <p:tag name="ASTRAZENECA" val="TEMPLATE04"/>
  <p:tag name="THINKCELLUNDODONOTDELETE" val="0"/>
  <p:tag name="KSO_WPP_MARK_KEY" val="b6527413-e264-4566-9c6e-9fd23d7e39c4"/>
  <p:tag name="COMMONDATA" val="eyJoZGlkIjoiNGQzZTZkZTFiOGI5YWQxZjMxYTQ4MTBlMTZmMDU1MWIifQ=="/>
</p:tagLst>
</file>

<file path=ppt/tags/tag4.xml><?xml version="1.0" encoding="utf-8"?>
<p:tagLst xmlns:p="http://schemas.openxmlformats.org/presentationml/2006/main">
  <p:tag name="ASTRAZENECA" val="SMARTART"/>
</p:tagLst>
</file>

<file path=ppt/tags/tag5.xml><?xml version="1.0" encoding="utf-8"?>
<p:tagLst xmlns:p="http://schemas.openxmlformats.org/presentationml/2006/main">
  <p:tag name="TABLE_ENDDRAG_ORIGIN_RECT" val="669*147"/>
  <p:tag name="TABLE_ENDDRAG_RECT" val="18*64*669*147"/>
</p:tagLst>
</file>

<file path=ppt/tags/tag6.xml><?xml version="1.0" encoding="utf-8"?>
<p:tagLst xmlns:p="http://schemas.openxmlformats.org/presentationml/2006/main">
  <p:tag name="TABLE_ENDDRAG_ORIGIN_RECT" val="649*88"/>
  <p:tag name="TABLE_ENDDRAG_RECT" val="29*65*649*88"/>
</p:tagLst>
</file>

<file path=ppt/tags/tag7.xml><?xml version="1.0" encoding="utf-8"?>
<p:tagLst xmlns:p="http://schemas.openxmlformats.org/presentationml/2006/main">
  <p:tag name="TABLE_ENDDRAG_ORIGIN_RECT" val="648*67"/>
  <p:tag name="TABLE_ENDDRAG_RECT" val="24*68*648*67"/>
</p:tagLst>
</file>

<file path=ppt/tags/tag8.xml><?xml version="1.0" encoding="utf-8"?>
<p:tagLst xmlns:p="http://schemas.openxmlformats.org/presentationml/2006/main">
  <p:tag name="TABLE_ENDDRAG_ORIGIN_RECT" val="648*135"/>
  <p:tag name="TABLE_ENDDRAG_RECT" val="24*66*648*135"/>
</p:tagLst>
</file>

<file path=ppt/tags/tag9.xml><?xml version="1.0" encoding="utf-8"?>
<p:tagLst xmlns:p="http://schemas.openxmlformats.org/presentationml/2006/main">
  <p:tag name="TABLE_ENDDRAG_ORIGIN_RECT" val="655*52"/>
  <p:tag name="TABLE_ENDDRAG_RECT" val="22*58*655*52"/>
</p:tagLst>
</file>

<file path=ppt/theme/theme1.xml><?xml version="1.0" encoding="utf-8"?>
<a:theme xmlns:a="http://schemas.openxmlformats.org/drawingml/2006/main" name="AZ General Master Slide Options">
  <a:themeElements>
    <a:clrScheme name="Custom 203">
      <a:dk1>
        <a:srgbClr val="000000"/>
      </a:dk1>
      <a:lt1>
        <a:srgbClr val="FFFFFF"/>
      </a:lt1>
      <a:dk2>
        <a:srgbClr val="830051"/>
      </a:dk2>
      <a:lt2>
        <a:srgbClr val="F0AB00"/>
      </a:lt2>
      <a:accent1>
        <a:srgbClr val="830051"/>
      </a:accent1>
      <a:accent2>
        <a:srgbClr val="003865"/>
      </a:accent2>
      <a:accent3>
        <a:srgbClr val="68D2DF"/>
      </a:accent3>
      <a:accent4>
        <a:srgbClr val="3C1053"/>
      </a:accent4>
      <a:accent5>
        <a:srgbClr val="C4D600"/>
      </a:accent5>
      <a:accent6>
        <a:srgbClr val="3F4444"/>
      </a:accent6>
      <a:hlink>
        <a:srgbClr val="003865"/>
      </a:hlink>
      <a:folHlink>
        <a:srgbClr val="9DA7AC"/>
      </a:folHlink>
    </a:clrScheme>
    <a:fontScheme name="Consolas-Verdana">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0</TotalTime>
  <Words>4867</Words>
  <Application>WPS 演示</Application>
  <PresentationFormat>全屏显示(16:9)</PresentationFormat>
  <Paragraphs>541</Paragraphs>
  <Slides>26</Slides>
  <Notes>3</Notes>
  <HiddenSlides>0</HiddenSlides>
  <MMClips>0</MMClips>
  <ScaleCrop>false</ScaleCrop>
  <HeadingPairs>
    <vt:vector size="8" baseType="variant">
      <vt:variant>
        <vt:lpstr>已用的字体</vt:lpstr>
      </vt:variant>
      <vt:variant>
        <vt:i4>14</vt:i4>
      </vt:variant>
      <vt:variant>
        <vt:lpstr>主题</vt:lpstr>
      </vt:variant>
      <vt:variant>
        <vt:i4>1</vt:i4>
      </vt:variant>
      <vt:variant>
        <vt:lpstr>嵌入 OLE 服务器</vt:lpstr>
      </vt:variant>
      <vt:variant>
        <vt:i4>3</vt:i4>
      </vt:variant>
      <vt:variant>
        <vt:lpstr>幻灯片标题</vt:lpstr>
      </vt:variant>
      <vt:variant>
        <vt:i4>26</vt:i4>
      </vt:variant>
    </vt:vector>
  </HeadingPairs>
  <TitlesOfParts>
    <vt:vector size="44" baseType="lpstr">
      <vt:lpstr>Arial</vt:lpstr>
      <vt:lpstr>宋体</vt:lpstr>
      <vt:lpstr>Wingdings</vt:lpstr>
      <vt:lpstr>Arial</vt:lpstr>
      <vt:lpstr>微软雅黑</vt:lpstr>
      <vt:lpstr>Times New Roman</vt:lpstr>
      <vt:lpstr>Calibri</vt:lpstr>
      <vt:lpstr>Verdana</vt:lpstr>
      <vt:lpstr>Consolas</vt:lpstr>
      <vt:lpstr>华文楷体</vt:lpstr>
      <vt:lpstr>Arial Unicode MS</vt:lpstr>
      <vt:lpstr>等线</vt:lpstr>
      <vt:lpstr>Calibri</vt:lpstr>
      <vt:lpstr>Verdana</vt:lpstr>
      <vt:lpstr>AZ General Master Slide Options</vt:lpstr>
      <vt:lpstr>TCLayout.ActiveDocument.1</vt:lpstr>
      <vt:lpstr>TCLayout.ActiveDocument.1</vt:lpstr>
      <vt:lpstr>TCLayout.ActiveDocument.1</vt:lpstr>
      <vt:lpstr>PowerPoint 演示文稿</vt:lpstr>
      <vt:lpstr>PowerPoint 演示文稿</vt:lpstr>
      <vt:lpstr>PowerPoint 演示文稿</vt:lpstr>
      <vt:lpstr>PCCM规建2.0复审标准更新的主要变化（2022年始）</vt:lpstr>
      <vt:lpstr>PCCM规建复审概览</vt:lpstr>
      <vt:lpstr>PCCM规范化建设线上/线下复审形式与流程 </vt:lpstr>
      <vt:lpstr>PowerPoint 演示文稿</vt:lpstr>
      <vt:lpstr>PowerPoint 演示文稿</vt:lpstr>
      <vt:lpstr>PowerPoint 演示文稿</vt:lpstr>
      <vt:lpstr>PCCM规建对科室的影响  </vt:lpstr>
      <vt:lpstr>PowerPoint 演示文稿</vt:lpstr>
      <vt:lpstr>独立建制，科室更名为“呼吸与危重症医学科” </vt:lpstr>
      <vt:lpstr>门诊设置 </vt:lpstr>
      <vt:lpstr>专科病房、专业组设置</vt:lpstr>
      <vt:lpstr>  呼吸门诊综合诊疗室（必需含专职人员：专科护士） </vt:lpstr>
      <vt:lpstr>肺功能 </vt:lpstr>
      <vt:lpstr>呼吸内镜室</vt:lpstr>
      <vt:lpstr>睡眠呼吸疾病治疗室</vt:lpstr>
      <vt:lpstr>RICU/MICU</vt:lpstr>
      <vt:lpstr>PCCM专培、专修、单修（3年考核期） </vt:lpstr>
      <vt:lpstr>PowerPoint 演示文稿</vt:lpstr>
      <vt:lpstr>PowerPoint 演示文稿</vt:lpstr>
      <vt:lpstr>线上/线下实地展示与互动顺序</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Shao, Weihua</dc:creator>
  <cp:keywords>16:9</cp:keywords>
  <dc:description>v1.0</dc:description>
  <cp:category>Template</cp:category>
  <cp:lastModifiedBy>安透</cp:lastModifiedBy>
  <cp:revision>170</cp:revision>
  <cp:lastPrinted>2018-03-07T14:46:00Z</cp:lastPrinted>
  <dcterms:created xsi:type="dcterms:W3CDTF">2020-06-16T05:30:00Z</dcterms:created>
  <dcterms:modified xsi:type="dcterms:W3CDTF">2025-03-20T07:48:05Z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lient">
    <vt:lpwstr>AstraZeneca</vt:lpwstr>
  </property>
  <property fmtid="{D5CDD505-2E9C-101B-9397-08002B2CF9AE}" pid="3" name="Language">
    <vt:lpwstr>English (UK)</vt:lpwstr>
  </property>
  <property fmtid="{D5CDD505-2E9C-101B-9397-08002B2CF9AE}" pid="4" name="Owner">
    <vt:lpwstr>P L Kessler</vt:lpwstr>
  </property>
  <property fmtid="{D5CDD505-2E9C-101B-9397-08002B2CF9AE}" pid="5" name="Project">
    <vt:lpwstr>The Chase</vt:lpwstr>
  </property>
  <property fmtid="{D5CDD505-2E9C-101B-9397-08002B2CF9AE}" pid="6" name="Publisher">
    <vt:lpwstr>Kessler Associates</vt:lpwstr>
  </property>
  <property fmtid="{D5CDD505-2E9C-101B-9397-08002B2CF9AE}" pid="7" name="ICV">
    <vt:lpwstr>A253D7B9748C41908A53D6705B8CA6E6_12</vt:lpwstr>
  </property>
  <property fmtid="{D5CDD505-2E9C-101B-9397-08002B2CF9AE}" pid="8" name="KSOProductBuildVer">
    <vt:lpwstr>2052-12.1.0.20305</vt:lpwstr>
  </property>
</Properties>
</file>