
<file path=[Content_Types].xml><?xml version="1.0" encoding="utf-8"?>
<Types xmlns="http://schemas.openxmlformats.org/package/2006/content-types">
  <Default Extension="jpeg" ContentType="image/jpeg"/>
  <Default Extension="JPG" ContentType="image/.jpg"/>
  <Default Extension="vml" ContentType="application/vnd.openxmlformats-officedocument.vmlDrawing"/>
  <Default Extension="bin" ContentType="application/vnd.openxmlformats-officedocument.oleObject"/>
  <Default Extension="emf" ContentType="image/x-emf"/>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 id="2147483677" r:id="rId3"/>
    <p:sldMasterId id="2147483689" r:id="rId4"/>
  </p:sldMasterIdLst>
  <p:notesMasterIdLst>
    <p:notesMasterId r:id="rId34"/>
  </p:notesMasterIdLst>
  <p:handoutMasterIdLst>
    <p:handoutMasterId r:id="rId35"/>
  </p:handoutMasterIdLst>
  <p:sldIdLst>
    <p:sldId id="16776654" r:id="rId5"/>
    <p:sldId id="258" r:id="rId6"/>
    <p:sldId id="290" r:id="rId7"/>
    <p:sldId id="291" r:id="rId8"/>
    <p:sldId id="292" r:id="rId9"/>
    <p:sldId id="16776790" r:id="rId10"/>
    <p:sldId id="16776916" r:id="rId11"/>
    <p:sldId id="16776635" r:id="rId12"/>
    <p:sldId id="16776636" r:id="rId13"/>
    <p:sldId id="16776637" r:id="rId14"/>
    <p:sldId id="16776640" r:id="rId15"/>
    <p:sldId id="16776915" r:id="rId16"/>
    <p:sldId id="16776917" r:id="rId17"/>
    <p:sldId id="16776644" r:id="rId18"/>
    <p:sldId id="16776642" r:id="rId19"/>
    <p:sldId id="16776918" r:id="rId20"/>
    <p:sldId id="16776643" r:id="rId21"/>
    <p:sldId id="16776645" r:id="rId22"/>
    <p:sldId id="16776920" r:id="rId23"/>
    <p:sldId id="16776648" r:id="rId24"/>
    <p:sldId id="16776652" r:id="rId25"/>
    <p:sldId id="16776792" r:id="rId26"/>
    <p:sldId id="16776653" r:id="rId27"/>
    <p:sldId id="275" r:id="rId28"/>
    <p:sldId id="298" r:id="rId29"/>
    <p:sldId id="16776778" r:id="rId30"/>
    <p:sldId id="16776780" r:id="rId31"/>
    <p:sldId id="16776781" r:id="rId32"/>
    <p:sldId id="16776793" r:id="rId33"/>
  </p:sldIdLst>
  <p:sldSz cx="9144000" cy="5143500" type="screen16x9"/>
  <p:notesSz cx="6670675" cy="9875520"/>
  <p:custDataLst>
    <p:tags r:id="rId39"/>
  </p:custData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 userDrawn="1">
          <p15:clr>
            <a:srgbClr val="A4A3A4"/>
          </p15:clr>
        </p15:guide>
        <p15:guide id="6" pos="1" userDrawn="1">
          <p15:clr>
            <a:srgbClr val="A4A3A4"/>
          </p15:clr>
        </p15:guide>
        <p15:guide id="7" pos="5641"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31E24"/>
    <a:srgbClr val="990000"/>
    <a:srgbClr val="8D1E25"/>
    <a:srgbClr val="AB0F0F"/>
    <a:srgbClr val="A60000"/>
    <a:srgbClr val="B8CCE4"/>
    <a:srgbClr val="BFBFBF"/>
    <a:srgbClr val="D9D9D9"/>
    <a:srgbClr val="F2F2F2"/>
    <a:srgbClr val="BC3F3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099" autoAdjust="0"/>
    <p:restoredTop sz="95087" autoAdjust="0"/>
  </p:normalViewPr>
  <p:slideViewPr>
    <p:cSldViewPr snapToGrid="0" snapToObjects="1" showGuides="1">
      <p:cViewPr varScale="1">
        <p:scale>
          <a:sx n="127" d="100"/>
          <a:sy n="127" d="100"/>
        </p:scale>
        <p:origin x="87" y="201"/>
      </p:cViewPr>
      <p:guideLst>
        <p:guide orient="horz" pos="2"/>
        <p:guide pos="1"/>
        <p:guide pos="5641"/>
      </p:guideLst>
    </p:cSldViewPr>
  </p:slideViewPr>
  <p:notesTextViewPr>
    <p:cViewPr>
      <p:scale>
        <a:sx n="100" d="100"/>
        <a:sy n="100" d="100"/>
      </p:scale>
      <p:origin x="0" y="0"/>
    </p:cViewPr>
  </p:notesTextViewPr>
  <p:sorterViewPr>
    <p:cViewPr varScale="1">
      <p:scale>
        <a:sx n="1" d="1"/>
        <a:sy n="1" d="1"/>
      </p:scale>
      <p:origin x="0" y="-1119"/>
    </p:cViewPr>
  </p:sorterViewPr>
  <p:notesViewPr>
    <p:cSldViewPr snapToGrid="0" snapToObjects="1">
      <p:cViewPr varScale="1">
        <p:scale>
          <a:sx n="55" d="100"/>
          <a:sy n="55" d="100"/>
        </p:scale>
        <p:origin x="-2770" y="-82"/>
      </p:cViewPr>
      <p:guideLst>
        <p:guide orient="horz" pos="3090"/>
        <p:guide pos="2097"/>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 Type="http://schemas.openxmlformats.org/officeDocument/2006/relationships/slide" Target="slides/slide1.xml"/><Relationship Id="rId4" Type="http://schemas.openxmlformats.org/officeDocument/2006/relationships/slideMaster" Target="slideMasters/slideMaster3.xml"/><Relationship Id="rId39" Type="http://schemas.openxmlformats.org/officeDocument/2006/relationships/tags" Target="tags/tag25.xml"/><Relationship Id="rId38" Type="http://schemas.openxmlformats.org/officeDocument/2006/relationships/tableStyles" Target="tableStyles.xml"/><Relationship Id="rId37" Type="http://schemas.openxmlformats.org/officeDocument/2006/relationships/viewProps" Target="viewProps.xml"/><Relationship Id="rId36" Type="http://schemas.openxmlformats.org/officeDocument/2006/relationships/presProps" Target="presProps.xml"/><Relationship Id="rId35" Type="http://schemas.openxmlformats.org/officeDocument/2006/relationships/handoutMaster" Target="handoutMasters/handoutMaster1.xml"/><Relationship Id="rId34" Type="http://schemas.openxmlformats.org/officeDocument/2006/relationships/notesMaster" Target="notesMasters/notesMaster1.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13.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14.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15.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16.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17.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18.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19.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1.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890626" cy="493792"/>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778505" y="0"/>
            <a:ext cx="2890626" cy="493792"/>
          </a:xfrm>
          <a:prstGeom prst="rect">
            <a:avLst/>
          </a:prstGeom>
        </p:spPr>
        <p:txBody>
          <a:bodyPr vert="horz" lIns="91440" tIns="45720" rIns="91440" bIns="45720" rtlCol="0"/>
          <a:lstStyle>
            <a:lvl1pPr algn="r">
              <a:defRPr sz="1200"/>
            </a:lvl1pPr>
          </a:lstStyle>
          <a:p>
            <a:fld id="{3BBED7E8-0829-F34C-B479-A757805E6C1B}" type="datetimeFigureOut">
              <a:rPr lang="en-US" smtClean="0"/>
            </a:fld>
            <a:endParaRPr lang="en-US"/>
          </a:p>
        </p:txBody>
      </p:sp>
      <p:sp>
        <p:nvSpPr>
          <p:cNvPr id="4" name="Footer Placeholder 3"/>
          <p:cNvSpPr>
            <a:spLocks noGrp="1"/>
          </p:cNvSpPr>
          <p:nvPr>
            <p:ph type="ftr" sz="quarter" idx="2"/>
          </p:nvPr>
        </p:nvSpPr>
        <p:spPr>
          <a:xfrm>
            <a:off x="0" y="9380332"/>
            <a:ext cx="2890626" cy="493792"/>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778505" y="9380332"/>
            <a:ext cx="2890626" cy="493792"/>
          </a:xfrm>
          <a:prstGeom prst="rect">
            <a:avLst/>
          </a:prstGeom>
        </p:spPr>
        <p:txBody>
          <a:bodyPr vert="horz" lIns="91440" tIns="45720" rIns="91440" bIns="45720" rtlCol="0" anchor="b"/>
          <a:lstStyle>
            <a:lvl1pPr algn="r">
              <a:defRPr sz="1200"/>
            </a:lvl1pPr>
          </a:lstStyle>
          <a:p>
            <a:fld id="{053334D3-7666-C24C-995B-669B029DDF20}" type="slidenum">
              <a:rPr lang="en-US" smtClean="0"/>
            </a:fld>
            <a:endParaRPr lang="en-US"/>
          </a:p>
        </p:txBody>
      </p:sp>
    </p:spTree>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890626" cy="493792"/>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778505" y="0"/>
            <a:ext cx="2890626" cy="493792"/>
          </a:xfrm>
          <a:prstGeom prst="rect">
            <a:avLst/>
          </a:prstGeom>
        </p:spPr>
        <p:txBody>
          <a:bodyPr vert="horz" lIns="91440" tIns="45720" rIns="91440" bIns="45720" rtlCol="0"/>
          <a:lstStyle>
            <a:lvl1pPr algn="r">
              <a:defRPr sz="1200"/>
            </a:lvl1pPr>
          </a:lstStyle>
          <a:p>
            <a:fld id="{6C7E4F11-7667-5045-A00B-01970EA44BB5}" type="datetimeFigureOut">
              <a:rPr lang="en-US" smtClean="0"/>
            </a:fld>
            <a:endParaRPr lang="en-US"/>
          </a:p>
        </p:txBody>
      </p:sp>
      <p:sp>
        <p:nvSpPr>
          <p:cNvPr id="4" name="Slide Image Placeholder 3"/>
          <p:cNvSpPr>
            <a:spLocks noGrp="1" noRot="1" noChangeAspect="1"/>
          </p:cNvSpPr>
          <p:nvPr>
            <p:ph type="sldImg" idx="2"/>
          </p:nvPr>
        </p:nvSpPr>
        <p:spPr>
          <a:xfrm>
            <a:off x="46038" y="741363"/>
            <a:ext cx="6578600" cy="370205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67068" y="4691023"/>
            <a:ext cx="5336540" cy="4444127"/>
          </a:xfrm>
          <a:prstGeom prst="rect">
            <a:avLst/>
          </a:prstGeom>
        </p:spPr>
        <p:txBody>
          <a:bodyPr vert="horz" lIns="91440" tIns="45720" rIns="91440" bIns="45720" rtlCol="0"/>
          <a:lstStyle/>
          <a:p>
            <a:pPr lvl="0"/>
            <a:r>
              <a:rPr lang="en-GB"/>
              <a:t>Click to edit Master text styles</a:t>
            </a:r>
            <a:endParaRPr lang="en-GB"/>
          </a:p>
          <a:p>
            <a:pPr lvl="1"/>
            <a:r>
              <a:rPr lang="en-GB"/>
              <a:t>Second level</a:t>
            </a:r>
            <a:endParaRPr lang="en-GB"/>
          </a:p>
          <a:p>
            <a:pPr lvl="2"/>
            <a:r>
              <a:rPr lang="en-GB"/>
              <a:t>Third level</a:t>
            </a:r>
            <a:endParaRPr lang="en-GB"/>
          </a:p>
          <a:p>
            <a:pPr lvl="3"/>
            <a:r>
              <a:rPr lang="en-GB"/>
              <a:t>Fourth level</a:t>
            </a:r>
            <a:endParaRPr lang="en-GB"/>
          </a:p>
          <a:p>
            <a:pPr lvl="4"/>
            <a:r>
              <a:rPr lang="en-GB"/>
              <a:t>Fifth level</a:t>
            </a:r>
            <a:endParaRPr lang="en-US"/>
          </a:p>
        </p:txBody>
      </p:sp>
      <p:sp>
        <p:nvSpPr>
          <p:cNvPr id="6" name="Footer Placeholder 5"/>
          <p:cNvSpPr>
            <a:spLocks noGrp="1"/>
          </p:cNvSpPr>
          <p:nvPr>
            <p:ph type="ftr" sz="quarter" idx="4"/>
          </p:nvPr>
        </p:nvSpPr>
        <p:spPr>
          <a:xfrm>
            <a:off x="0" y="9380332"/>
            <a:ext cx="2890626" cy="493792"/>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778505" y="9380332"/>
            <a:ext cx="2890626" cy="493792"/>
          </a:xfrm>
          <a:prstGeom prst="rect">
            <a:avLst/>
          </a:prstGeom>
        </p:spPr>
        <p:txBody>
          <a:bodyPr vert="horz" lIns="91440" tIns="45720" rIns="91440" bIns="45720" rtlCol="0" anchor="b"/>
          <a:lstStyle>
            <a:lvl1pPr algn="r">
              <a:defRPr sz="1200"/>
            </a:lvl1pPr>
          </a:lstStyle>
          <a:p>
            <a:fld id="{FAD751AE-7ABC-314D-AFAD-47B860ED6FFE}" type="slidenum">
              <a:rPr lang="en-US" smtClean="0"/>
            </a:fld>
            <a:endParaRPr lang="en-US"/>
          </a:p>
        </p:txBody>
      </p:sp>
    </p:spTree>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Introduction">
    <p:spTree>
      <p:nvGrpSpPr>
        <p:cNvPr id="1" name=""/>
        <p:cNvGrpSpPr/>
        <p:nvPr/>
      </p:nvGrpSpPr>
      <p:grpSpPr>
        <a:xfrm>
          <a:off x="0" y="0"/>
          <a:ext cx="0" cy="0"/>
          <a:chOff x="0" y="0"/>
          <a:chExt cx="0" cy="0"/>
        </a:xfrm>
      </p:grpSpPr>
      <p:sp>
        <p:nvSpPr>
          <p:cNvPr id="15" name="Title 8"/>
          <p:cNvSpPr>
            <a:spLocks noGrp="1"/>
          </p:cNvSpPr>
          <p:nvPr>
            <p:ph type="title" hasCustomPrompt="1"/>
          </p:nvPr>
        </p:nvSpPr>
        <p:spPr>
          <a:xfrm>
            <a:off x="237061" y="227127"/>
            <a:ext cx="8280000" cy="504000"/>
          </a:xfrm>
          <a:prstGeom prst="rect">
            <a:avLst/>
          </a:prstGeom>
        </p:spPr>
        <p:txBody>
          <a:bodyPr vert="horz"/>
          <a:lstStyle>
            <a:lvl1pPr algn="l">
              <a:lnSpc>
                <a:spcPct val="100000"/>
              </a:lnSpc>
              <a:defRPr sz="2400" b="1" baseline="0">
                <a:solidFill>
                  <a:schemeClr val="tx2"/>
                </a:solidFill>
                <a:latin typeface="Arial" panose="020B0604020202020204" pitchFamily="34" charset="0"/>
                <a:cs typeface="Arial" panose="020B0604020202020204" pitchFamily="34" charset="0"/>
              </a:defRPr>
            </a:lvl1pPr>
          </a:lstStyle>
          <a:p>
            <a:r>
              <a:rPr lang="en-GB" noProof="0" dirty="0"/>
              <a:t>Click to add title</a:t>
            </a:r>
            <a:endParaRPr lang="en-GB" noProof="0" dirty="0"/>
          </a:p>
        </p:txBody>
      </p:sp>
      <p:sp>
        <p:nvSpPr>
          <p:cNvPr id="6" name="Text Placeholder 3"/>
          <p:cNvSpPr>
            <a:spLocks noGrp="1"/>
          </p:cNvSpPr>
          <p:nvPr>
            <p:ph type="body" sz="quarter" idx="11" hasCustomPrompt="1"/>
          </p:nvPr>
        </p:nvSpPr>
        <p:spPr>
          <a:xfrm>
            <a:off x="237061" y="1164512"/>
            <a:ext cx="7023713" cy="3172141"/>
          </a:xfrm>
          <a:prstGeom prst="rect">
            <a:avLst/>
          </a:prstGeom>
        </p:spPr>
        <p:txBody>
          <a:bodyPr vert="horz"/>
          <a:lstStyle>
            <a:lvl1pPr marL="0" indent="0">
              <a:spcBef>
                <a:spcPts val="0"/>
              </a:spcBef>
              <a:buNone/>
              <a:defRPr sz="2400" baseline="0">
                <a:solidFill>
                  <a:schemeClr val="tx1"/>
                </a:solidFill>
                <a:latin typeface="Arial" panose="020B0604020202020204" pitchFamily="34" charset="0"/>
                <a:cs typeface="Arial" panose="020B0604020202020204" pitchFamily="34" charset="0"/>
              </a:defRPr>
            </a:lvl1pPr>
            <a:lvl2pPr marL="457200" indent="0">
              <a:buNone/>
              <a:defRPr sz="2400"/>
            </a:lvl2pPr>
            <a:lvl3pPr marL="914400" indent="0">
              <a:buNone/>
              <a:defRPr sz="2400"/>
            </a:lvl3pPr>
            <a:lvl4pPr marL="1371600" indent="0">
              <a:buNone/>
              <a:defRPr sz="2400"/>
            </a:lvl4pPr>
            <a:lvl5pPr marL="1828800" indent="0">
              <a:buNone/>
              <a:defRPr sz="2400"/>
            </a:lvl5pPr>
          </a:lstStyle>
          <a:p>
            <a:pPr lvl="0"/>
            <a:r>
              <a:rPr lang="en-GB" noProof="0" dirty="0"/>
              <a:t>Click to add introduction text</a:t>
            </a:r>
            <a:endParaRPr lang="en-GB" noProof="0" dirty="0"/>
          </a:p>
        </p:txBody>
      </p:sp>
      <p:sp>
        <p:nvSpPr>
          <p:cNvPr id="7" name="Slide Number Placeholder 5"/>
          <p:cNvSpPr>
            <a:spLocks noGrp="1"/>
          </p:cNvSpPr>
          <p:nvPr>
            <p:ph type="sldNum" sz="quarter" idx="4"/>
          </p:nvPr>
        </p:nvSpPr>
        <p:spPr>
          <a:xfrm>
            <a:off x="318375" y="4846754"/>
            <a:ext cx="396000" cy="162000"/>
          </a:xfrm>
          <a:prstGeom prst="rect">
            <a:avLst/>
          </a:prstGeom>
        </p:spPr>
        <p:txBody>
          <a:bodyPr vert="horz" lIns="0" tIns="0" rIns="0" bIns="0" rtlCol="0" anchor="t" anchorCtr="0"/>
          <a:lstStyle>
            <a:lvl1pPr algn="l">
              <a:defRPr sz="800" b="1">
                <a:solidFill>
                  <a:schemeClr val="tx1"/>
                </a:solidFill>
                <a:latin typeface="Arial" panose="020B0604020202020204" pitchFamily="34" charset="0"/>
                <a:cs typeface="Arial" panose="020B0604020202020204" pitchFamily="34" charset="0"/>
              </a:defRPr>
            </a:lvl1pPr>
          </a:lstStyle>
          <a:p>
            <a:fld id="{3C4F54F3-C349-4609-AFEE-01462D5C7942}" type="slidenum">
              <a:rPr lang="en-GB" smtClean="0"/>
            </a:fld>
            <a:endParaRPr lang="en-GB"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Bullet Content 1 with Subtitle">
    <p:spTree>
      <p:nvGrpSpPr>
        <p:cNvPr id="1" name=""/>
        <p:cNvGrpSpPr/>
        <p:nvPr/>
      </p:nvGrpSpPr>
      <p:grpSpPr>
        <a:xfrm>
          <a:off x="0" y="0"/>
          <a:ext cx="0" cy="0"/>
          <a:chOff x="0" y="0"/>
          <a:chExt cx="0" cy="0"/>
        </a:xfrm>
      </p:grpSpPr>
      <p:sp>
        <p:nvSpPr>
          <p:cNvPr id="5" name="Title 8"/>
          <p:cNvSpPr>
            <a:spLocks noGrp="1"/>
          </p:cNvSpPr>
          <p:nvPr>
            <p:ph type="title" hasCustomPrompt="1"/>
          </p:nvPr>
        </p:nvSpPr>
        <p:spPr>
          <a:xfrm>
            <a:off x="237062" y="144000"/>
            <a:ext cx="8765651" cy="504000"/>
          </a:xfrm>
          <a:prstGeom prst="rect">
            <a:avLst/>
          </a:prstGeom>
        </p:spPr>
        <p:txBody>
          <a:bodyPr vert="horz"/>
          <a:lstStyle>
            <a:lvl1pPr algn="l" defTabSz="457200" rtl="0" eaLnBrk="1" latinLnBrk="0" hangingPunct="1">
              <a:lnSpc>
                <a:spcPct val="100000"/>
              </a:lnSpc>
              <a:spcBef>
                <a:spcPct val="0"/>
              </a:spcBef>
              <a:buNone/>
              <a:defRPr lang="en-GB" sz="2400" b="1" kern="1200" baseline="0" noProof="0" dirty="0">
                <a:solidFill>
                  <a:srgbClr val="830051"/>
                </a:solidFill>
                <a:latin typeface="Arial" panose="020B0604020202020204" pitchFamily="34" charset="0"/>
                <a:ea typeface="+mj-ea"/>
                <a:cs typeface="Arial" panose="020B0604020202020204" pitchFamily="34" charset="0"/>
              </a:defRPr>
            </a:lvl1pPr>
          </a:lstStyle>
          <a:p>
            <a:r>
              <a:rPr lang="en-GB" noProof="0" dirty="0"/>
              <a:t>Click to add title</a:t>
            </a:r>
            <a:endParaRPr lang="en-GB" noProof="0" dirty="0"/>
          </a:p>
        </p:txBody>
      </p:sp>
      <p:sp>
        <p:nvSpPr>
          <p:cNvPr id="6" name="Subtitle 2"/>
          <p:cNvSpPr>
            <a:spLocks noGrp="1"/>
          </p:cNvSpPr>
          <p:nvPr>
            <p:ph type="subTitle" idx="10" hasCustomPrompt="1"/>
          </p:nvPr>
        </p:nvSpPr>
        <p:spPr>
          <a:xfrm>
            <a:off x="237061" y="526851"/>
            <a:ext cx="8765651" cy="324000"/>
          </a:xfrm>
          <a:prstGeom prst="rect">
            <a:avLst/>
          </a:prstGeom>
        </p:spPr>
        <p:txBody>
          <a:bodyPr/>
          <a:lstStyle>
            <a:lvl1pPr marL="0" indent="0" algn="l">
              <a:lnSpc>
                <a:spcPct val="100000"/>
              </a:lnSpc>
              <a:spcBef>
                <a:spcPts val="0"/>
              </a:spcBef>
              <a:buNone/>
              <a:defRPr sz="2400">
                <a:solidFill>
                  <a:schemeClr val="tx2"/>
                </a:solidFill>
                <a:latin typeface="Arial" panose="020B0604020202020204" pitchFamily="34" charset="0"/>
                <a:cs typeface="Arial" panose="020B0604020202020204" pitchFamily="34" charset="0"/>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en-GB" noProof="0" dirty="0"/>
              <a:t>Click to add subtitle</a:t>
            </a:r>
            <a:endParaRPr lang="en-GB" noProof="0" dirty="0"/>
          </a:p>
        </p:txBody>
      </p:sp>
      <p:sp>
        <p:nvSpPr>
          <p:cNvPr id="9" name="Slide Number Placeholder 5"/>
          <p:cNvSpPr>
            <a:spLocks noGrp="1"/>
          </p:cNvSpPr>
          <p:nvPr>
            <p:ph type="sldNum" sz="quarter" idx="4"/>
          </p:nvPr>
        </p:nvSpPr>
        <p:spPr>
          <a:xfrm>
            <a:off x="318375" y="4846754"/>
            <a:ext cx="396000" cy="162000"/>
          </a:xfrm>
          <a:prstGeom prst="rect">
            <a:avLst/>
          </a:prstGeom>
        </p:spPr>
        <p:txBody>
          <a:bodyPr vert="horz" lIns="0" tIns="0" rIns="0" bIns="0" rtlCol="0" anchor="t" anchorCtr="0"/>
          <a:lstStyle>
            <a:lvl1pPr algn="l">
              <a:defRPr sz="800" b="1">
                <a:solidFill>
                  <a:schemeClr val="tx1"/>
                </a:solidFill>
                <a:latin typeface="Arial" panose="020B0604020202020204" pitchFamily="34" charset="0"/>
                <a:cs typeface="Arial" panose="020B0604020202020204" pitchFamily="34" charset="0"/>
              </a:defRPr>
            </a:lvl1pPr>
          </a:lstStyle>
          <a:p>
            <a:fld id="{3C4F54F3-C349-4609-AFEE-01462D5C7942}" type="slidenum">
              <a:rPr lang="en-GB" smtClean="0"/>
            </a:fld>
            <a:endParaRPr lang="en-GB" dirty="0"/>
          </a:p>
        </p:txBody>
      </p:sp>
      <p:sp>
        <p:nvSpPr>
          <p:cNvPr id="7" name="Content Placeholder 2"/>
          <p:cNvSpPr>
            <a:spLocks noGrp="1"/>
          </p:cNvSpPr>
          <p:nvPr>
            <p:ph idx="16" hasCustomPrompt="1"/>
          </p:nvPr>
        </p:nvSpPr>
        <p:spPr>
          <a:xfrm>
            <a:off x="237600" y="1234440"/>
            <a:ext cx="7056000" cy="1618488"/>
          </a:xfrm>
          <a:prstGeom prst="rect">
            <a:avLst/>
          </a:prstGeom>
        </p:spPr>
        <p:txBody>
          <a:bodyPr/>
          <a:lstStyle>
            <a:lvl1pPr marL="179705" indent="-179705">
              <a:lnSpc>
                <a:spcPct val="100000"/>
              </a:lnSpc>
              <a:spcBef>
                <a:spcPts val="0"/>
              </a:spcBef>
              <a:buClr>
                <a:srgbClr val="830051"/>
              </a:buClr>
              <a:buFont typeface="Arial" panose="020B0604020202020204" pitchFamily="34" charset="0"/>
              <a:buChar char="•"/>
              <a:defRPr sz="1800">
                <a:solidFill>
                  <a:schemeClr val="tx1"/>
                </a:solidFill>
                <a:latin typeface="Arial" panose="020B0604020202020204" pitchFamily="34" charset="0"/>
                <a:cs typeface="Arial" panose="020B0604020202020204" pitchFamily="34" charset="0"/>
              </a:defRPr>
            </a:lvl1pPr>
            <a:lvl2pPr marL="539750" indent="-179705">
              <a:lnSpc>
                <a:spcPct val="100000"/>
              </a:lnSpc>
              <a:spcBef>
                <a:spcPts val="0"/>
              </a:spcBef>
              <a:defRPr sz="1800" baseline="0">
                <a:solidFill>
                  <a:schemeClr val="tx1"/>
                </a:solidFill>
                <a:latin typeface="Arial" panose="020B0604020202020204" pitchFamily="34" charset="0"/>
                <a:cs typeface="Arial" panose="020B0604020202020204" pitchFamily="34" charset="0"/>
              </a:defRPr>
            </a:lvl2pPr>
            <a:lvl3pPr>
              <a:defRPr sz="1400" baseline="0">
                <a:latin typeface="Arial" panose="020B0604020202020204" pitchFamily="34" charset="0"/>
                <a:cs typeface="Arial" panose="020B0604020202020204" pitchFamily="34" charset="0"/>
              </a:defRPr>
            </a:lvl3pPr>
            <a:lvl4pPr marL="622935" indent="-179705">
              <a:defRPr sz="1400">
                <a:latin typeface="Arial" panose="020B0604020202020204" pitchFamily="34" charset="0"/>
                <a:cs typeface="Arial" panose="020B0604020202020204" pitchFamily="34" charset="0"/>
              </a:defRPr>
            </a:lvl4pPr>
            <a:lvl5pPr marL="622935">
              <a:defRPr sz="1400">
                <a:latin typeface="Arial" panose="020B0604020202020204" pitchFamily="34" charset="0"/>
                <a:cs typeface="Arial" panose="020B0604020202020204" pitchFamily="34" charset="0"/>
              </a:defRPr>
            </a:lvl5pPr>
            <a:lvl6pPr>
              <a:defRPr>
                <a:latin typeface="Arial" panose="020B0604020202020204" pitchFamily="34" charset="0"/>
                <a:cs typeface="Arial" panose="020B0604020202020204" pitchFamily="34" charset="0"/>
              </a:defRPr>
            </a:lvl6pPr>
          </a:lstStyle>
          <a:p>
            <a:r>
              <a:rPr lang="en-GB" noProof="0" dirty="0"/>
              <a:t>First level</a:t>
            </a:r>
            <a:endParaRPr lang="en-GB" noProof="0" dirty="0"/>
          </a:p>
          <a:p>
            <a:pPr lvl="1"/>
            <a:r>
              <a:rPr lang="en-GB" noProof="0" dirty="0"/>
              <a:t>Second level</a:t>
            </a:r>
            <a:endParaRPr lang="en-GB" noProof="0" dirty="0"/>
          </a:p>
          <a:p>
            <a:pPr lvl="1"/>
            <a:r>
              <a:rPr lang="en-GB" noProof="0" dirty="0"/>
              <a:t>Third level</a:t>
            </a:r>
            <a:endParaRPr lang="en-GB" noProof="0" dirty="0"/>
          </a:p>
          <a:p>
            <a:pPr lvl="1"/>
            <a:r>
              <a:rPr lang="en-GB" noProof="0" dirty="0"/>
              <a:t>Fourth level</a:t>
            </a:r>
            <a:endParaRPr lang="en-GB" noProof="0"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Body Only 1">
    <p:spTree>
      <p:nvGrpSpPr>
        <p:cNvPr id="1" name=""/>
        <p:cNvGrpSpPr/>
        <p:nvPr/>
      </p:nvGrpSpPr>
      <p:grpSpPr>
        <a:xfrm>
          <a:off x="0" y="0"/>
          <a:ext cx="0" cy="0"/>
          <a:chOff x="0" y="0"/>
          <a:chExt cx="0" cy="0"/>
        </a:xfrm>
      </p:grpSpPr>
      <p:sp>
        <p:nvSpPr>
          <p:cNvPr id="5" name="Title 8"/>
          <p:cNvSpPr>
            <a:spLocks noGrp="1"/>
          </p:cNvSpPr>
          <p:nvPr>
            <p:ph type="title" hasCustomPrompt="1"/>
          </p:nvPr>
        </p:nvSpPr>
        <p:spPr>
          <a:xfrm>
            <a:off x="237062" y="144000"/>
            <a:ext cx="8765651" cy="504000"/>
          </a:xfrm>
          <a:prstGeom prst="rect">
            <a:avLst/>
          </a:prstGeom>
        </p:spPr>
        <p:txBody>
          <a:bodyPr vert="horz"/>
          <a:lstStyle>
            <a:lvl1pPr algn="l" defTabSz="457200" rtl="0" eaLnBrk="1" latinLnBrk="0" hangingPunct="1">
              <a:lnSpc>
                <a:spcPct val="100000"/>
              </a:lnSpc>
              <a:spcBef>
                <a:spcPct val="0"/>
              </a:spcBef>
              <a:buNone/>
              <a:defRPr lang="en-GB" sz="2400" b="1" kern="1200" baseline="0" noProof="0" dirty="0">
                <a:solidFill>
                  <a:srgbClr val="830051"/>
                </a:solidFill>
                <a:latin typeface="Arial" panose="020B0604020202020204" pitchFamily="34" charset="0"/>
                <a:ea typeface="+mj-ea"/>
                <a:cs typeface="Arial" panose="020B0604020202020204" pitchFamily="34" charset="0"/>
              </a:defRPr>
            </a:lvl1pPr>
          </a:lstStyle>
          <a:p>
            <a:r>
              <a:rPr lang="en-GB" noProof="0" dirty="0"/>
              <a:t>Click to add title</a:t>
            </a:r>
            <a:endParaRPr lang="en-GB" noProof="0" dirty="0"/>
          </a:p>
        </p:txBody>
      </p:sp>
      <p:sp>
        <p:nvSpPr>
          <p:cNvPr id="6" name="Text Placeholder 3"/>
          <p:cNvSpPr>
            <a:spLocks noGrp="1"/>
          </p:cNvSpPr>
          <p:nvPr>
            <p:ph type="body" sz="quarter" idx="11"/>
          </p:nvPr>
        </p:nvSpPr>
        <p:spPr>
          <a:xfrm>
            <a:off x="237600" y="1237097"/>
            <a:ext cx="7056000" cy="1620000"/>
          </a:xfrm>
          <a:prstGeom prst="rect">
            <a:avLst/>
          </a:prstGeom>
        </p:spPr>
        <p:txBody>
          <a:bodyPr vert="horz"/>
          <a:lstStyle>
            <a:lvl1pPr marL="0" indent="0" algn="l">
              <a:spcBef>
                <a:spcPts val="0"/>
              </a:spcBef>
              <a:buNone/>
              <a:defRPr sz="1800" baseline="0">
                <a:solidFill>
                  <a:schemeClr val="tx1"/>
                </a:solidFill>
                <a:latin typeface="Arial" panose="020B0604020202020204" pitchFamily="34" charset="0"/>
                <a:cs typeface="Arial" panose="020B0604020202020204" pitchFamily="34" charset="0"/>
              </a:defRPr>
            </a:lvl1pPr>
            <a:lvl2pPr marL="342900" indent="0" algn="l">
              <a:buNone/>
              <a:defRPr sz="1050"/>
            </a:lvl2pPr>
            <a:lvl3pPr marL="685800" indent="0" algn="l">
              <a:buNone/>
              <a:defRPr sz="1050"/>
            </a:lvl3pPr>
            <a:lvl4pPr marL="1028700" indent="0" algn="l">
              <a:buNone/>
              <a:defRPr sz="1050"/>
            </a:lvl4pPr>
            <a:lvl5pPr marL="1371600" indent="0" algn="l">
              <a:buNone/>
              <a:defRPr sz="1050"/>
            </a:lvl5pPr>
          </a:lstStyle>
          <a:p>
            <a:pPr lvl="0"/>
            <a:r>
              <a:rPr lang="en-GB" noProof="0" dirty="0"/>
              <a:t>Click to edit Master text styles</a:t>
            </a:r>
            <a:endParaRPr lang="en-GB" noProof="0" dirty="0"/>
          </a:p>
        </p:txBody>
      </p:sp>
      <p:sp>
        <p:nvSpPr>
          <p:cNvPr id="8" name="Slide Number Placeholder 5"/>
          <p:cNvSpPr>
            <a:spLocks noGrp="1"/>
          </p:cNvSpPr>
          <p:nvPr>
            <p:ph type="sldNum" sz="quarter" idx="4"/>
          </p:nvPr>
        </p:nvSpPr>
        <p:spPr>
          <a:xfrm>
            <a:off x="318375" y="4846754"/>
            <a:ext cx="396000" cy="162000"/>
          </a:xfrm>
          <a:prstGeom prst="rect">
            <a:avLst/>
          </a:prstGeom>
        </p:spPr>
        <p:txBody>
          <a:bodyPr vert="horz" lIns="0" tIns="0" rIns="0" bIns="0" rtlCol="0" anchor="t" anchorCtr="0"/>
          <a:lstStyle>
            <a:lvl1pPr algn="l">
              <a:defRPr sz="800" b="1">
                <a:solidFill>
                  <a:schemeClr val="tx1"/>
                </a:solidFill>
                <a:latin typeface="Arial" panose="020B0604020202020204" pitchFamily="34" charset="0"/>
                <a:cs typeface="Arial" panose="020B0604020202020204" pitchFamily="34" charset="0"/>
              </a:defRPr>
            </a:lvl1pPr>
          </a:lstStyle>
          <a:p>
            <a:fld id="{3C4F54F3-C349-4609-AFEE-01462D5C7942}" type="slidenum">
              <a:rPr lang="en-GB" smtClean="0"/>
            </a:fld>
            <a:endParaRPr lang="en-GB"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Body and Content 1">
    <p:spTree>
      <p:nvGrpSpPr>
        <p:cNvPr id="1" name=""/>
        <p:cNvGrpSpPr/>
        <p:nvPr/>
      </p:nvGrpSpPr>
      <p:grpSpPr>
        <a:xfrm>
          <a:off x="0" y="0"/>
          <a:ext cx="0" cy="0"/>
          <a:chOff x="0" y="0"/>
          <a:chExt cx="0" cy="0"/>
        </a:xfrm>
      </p:grpSpPr>
      <p:sp>
        <p:nvSpPr>
          <p:cNvPr id="3" name="Text Placeholder 2"/>
          <p:cNvSpPr>
            <a:spLocks noGrp="1"/>
          </p:cNvSpPr>
          <p:nvPr>
            <p:ph type="body" sz="quarter" idx="13"/>
          </p:nvPr>
        </p:nvSpPr>
        <p:spPr>
          <a:xfrm>
            <a:off x="236537" y="1237098"/>
            <a:ext cx="7056000" cy="1620000"/>
          </a:xfrm>
          <a:prstGeom prst="rect">
            <a:avLst/>
          </a:prstGeom>
        </p:spPr>
        <p:txBody>
          <a:bodyPr vert="horz"/>
          <a:lstStyle>
            <a:lvl1pPr marL="0" marR="0" indent="0" algn="l" defTabSz="685800" rtl="0" eaLnBrk="1" fontAlgn="base" latinLnBrk="0" hangingPunct="1">
              <a:lnSpc>
                <a:spcPct val="100000"/>
              </a:lnSpc>
              <a:spcBef>
                <a:spcPct val="0"/>
              </a:spcBef>
              <a:spcAft>
                <a:spcPct val="0"/>
              </a:spcAft>
              <a:buClrTx/>
              <a:buSzTx/>
              <a:buFontTx/>
              <a:buNone/>
              <a:defRPr sz="1800">
                <a:solidFill>
                  <a:schemeClr val="tx1"/>
                </a:solidFill>
                <a:latin typeface="Arial" panose="020B0604020202020204" pitchFamily="34" charset="0"/>
                <a:cs typeface="Arial" panose="020B0604020202020204" pitchFamily="34" charset="0"/>
              </a:defRPr>
            </a:lvl1pPr>
            <a:lvl2pPr marL="198755" marR="0" indent="-197485" algn="l" defTabSz="685800" rtl="0" eaLnBrk="1" fontAlgn="base" latinLnBrk="0" hangingPunct="1">
              <a:lnSpc>
                <a:spcPct val="90000"/>
              </a:lnSpc>
              <a:spcBef>
                <a:spcPct val="0"/>
              </a:spcBef>
              <a:spcAft>
                <a:spcPct val="0"/>
              </a:spcAft>
              <a:buClrTx/>
              <a:buSzTx/>
              <a:buFontTx/>
              <a:buChar char="•"/>
              <a:defRPr sz="1350"/>
            </a:lvl2pPr>
            <a:lvl3pPr marL="466725" marR="0" indent="-135890" algn="l" defTabSz="685800" rtl="0" eaLnBrk="1" fontAlgn="base" latinLnBrk="0" hangingPunct="1">
              <a:lnSpc>
                <a:spcPct val="90000"/>
              </a:lnSpc>
              <a:spcBef>
                <a:spcPct val="0"/>
              </a:spcBef>
              <a:spcAft>
                <a:spcPct val="0"/>
              </a:spcAft>
              <a:buClrTx/>
              <a:buSzTx/>
              <a:buFont typeface="Arial" panose="020B0604020202020204" pitchFamily="34" charset="0"/>
              <a:buChar char="-"/>
              <a:defRPr sz="1350"/>
            </a:lvl3pPr>
            <a:lvl4pPr marL="1243330" indent="-214630">
              <a:buFont typeface="Arial" panose="020B0604020202020204"/>
              <a:buChar char="•"/>
              <a:defRPr sz="1350"/>
            </a:lvl4pPr>
            <a:lvl5pPr marL="1586230" indent="-214630">
              <a:buFont typeface="Arial" panose="020B0604020202020204"/>
              <a:buChar char="•"/>
              <a:defRPr sz="1350"/>
            </a:lvl5pPr>
          </a:lstStyle>
          <a:p>
            <a:pPr lvl="0"/>
            <a:r>
              <a:rPr lang="en-GB" noProof="0" dirty="0"/>
              <a:t>Click to edit Master text styles</a:t>
            </a:r>
            <a:endParaRPr lang="en-GB" noProof="0" dirty="0"/>
          </a:p>
        </p:txBody>
      </p:sp>
      <p:sp>
        <p:nvSpPr>
          <p:cNvPr id="6" name="Slide Number Placeholder 5"/>
          <p:cNvSpPr>
            <a:spLocks noGrp="1"/>
          </p:cNvSpPr>
          <p:nvPr>
            <p:ph type="sldNum" sz="quarter" idx="4"/>
          </p:nvPr>
        </p:nvSpPr>
        <p:spPr>
          <a:xfrm>
            <a:off x="318375" y="4846754"/>
            <a:ext cx="396000" cy="162000"/>
          </a:xfrm>
          <a:prstGeom prst="rect">
            <a:avLst/>
          </a:prstGeom>
        </p:spPr>
        <p:txBody>
          <a:bodyPr vert="horz" lIns="0" tIns="0" rIns="0" bIns="0" rtlCol="0" anchor="t" anchorCtr="0"/>
          <a:lstStyle>
            <a:lvl1pPr algn="l">
              <a:defRPr sz="800" b="1">
                <a:solidFill>
                  <a:schemeClr val="tx1"/>
                </a:solidFill>
                <a:latin typeface="Arial" panose="020B0604020202020204" pitchFamily="34" charset="0"/>
                <a:cs typeface="Arial" panose="020B0604020202020204" pitchFamily="34" charset="0"/>
              </a:defRPr>
            </a:lvl1pPr>
          </a:lstStyle>
          <a:p>
            <a:fld id="{3C4F54F3-C349-4609-AFEE-01462D5C7942}" type="slidenum">
              <a:rPr lang="en-GB" smtClean="0"/>
            </a:fld>
            <a:endParaRPr lang="en-GB" dirty="0"/>
          </a:p>
        </p:txBody>
      </p:sp>
      <p:sp>
        <p:nvSpPr>
          <p:cNvPr id="7" name="Title 8"/>
          <p:cNvSpPr>
            <a:spLocks noGrp="1"/>
          </p:cNvSpPr>
          <p:nvPr>
            <p:ph type="title" hasCustomPrompt="1"/>
          </p:nvPr>
        </p:nvSpPr>
        <p:spPr>
          <a:xfrm>
            <a:off x="237062" y="144000"/>
            <a:ext cx="8765651" cy="504000"/>
          </a:xfrm>
          <a:prstGeom prst="rect">
            <a:avLst/>
          </a:prstGeom>
        </p:spPr>
        <p:txBody>
          <a:bodyPr vert="horz"/>
          <a:lstStyle>
            <a:lvl1pPr algn="l" defTabSz="457200" rtl="0" eaLnBrk="1" latinLnBrk="0" hangingPunct="1">
              <a:lnSpc>
                <a:spcPct val="100000"/>
              </a:lnSpc>
              <a:spcBef>
                <a:spcPct val="0"/>
              </a:spcBef>
              <a:buNone/>
              <a:defRPr lang="en-GB" sz="2400" b="1" kern="1200" baseline="0" noProof="0" dirty="0">
                <a:solidFill>
                  <a:srgbClr val="830051"/>
                </a:solidFill>
                <a:latin typeface="Arial" panose="020B0604020202020204" pitchFamily="34" charset="0"/>
                <a:ea typeface="+mj-ea"/>
                <a:cs typeface="Arial" panose="020B0604020202020204" pitchFamily="34" charset="0"/>
              </a:defRPr>
            </a:lvl1pPr>
          </a:lstStyle>
          <a:p>
            <a:r>
              <a:rPr lang="en-GB" noProof="0" dirty="0"/>
              <a:t>Click to add title</a:t>
            </a:r>
            <a:endParaRPr lang="en-GB" noProof="0" dirty="0"/>
          </a:p>
        </p:txBody>
      </p:sp>
      <p:sp>
        <p:nvSpPr>
          <p:cNvPr id="8" name="Content Placeholder 2"/>
          <p:cNvSpPr>
            <a:spLocks noGrp="1"/>
          </p:cNvSpPr>
          <p:nvPr>
            <p:ph idx="15" hasCustomPrompt="1"/>
          </p:nvPr>
        </p:nvSpPr>
        <p:spPr>
          <a:xfrm>
            <a:off x="237600" y="2905963"/>
            <a:ext cx="7056000" cy="1444752"/>
          </a:xfrm>
          <a:prstGeom prst="rect">
            <a:avLst/>
          </a:prstGeom>
        </p:spPr>
        <p:txBody>
          <a:bodyPr/>
          <a:lstStyle>
            <a:lvl1pPr marL="179705" indent="-179705">
              <a:lnSpc>
                <a:spcPct val="100000"/>
              </a:lnSpc>
              <a:spcBef>
                <a:spcPts val="0"/>
              </a:spcBef>
              <a:buClr>
                <a:srgbClr val="830051"/>
              </a:buClr>
              <a:buFont typeface="Arial" panose="020B0604020202020204" pitchFamily="34" charset="0"/>
              <a:buChar char="•"/>
              <a:defRPr sz="1800">
                <a:solidFill>
                  <a:schemeClr val="tx1"/>
                </a:solidFill>
                <a:latin typeface="Arial" panose="020B0604020202020204" pitchFamily="34" charset="0"/>
                <a:cs typeface="Arial" panose="020B0604020202020204" pitchFamily="34" charset="0"/>
              </a:defRPr>
            </a:lvl1pPr>
            <a:lvl2pPr marL="539750" indent="-179705">
              <a:lnSpc>
                <a:spcPct val="100000"/>
              </a:lnSpc>
              <a:spcBef>
                <a:spcPts val="0"/>
              </a:spcBef>
              <a:defRPr sz="1800" baseline="0">
                <a:solidFill>
                  <a:schemeClr val="tx1"/>
                </a:solidFill>
                <a:latin typeface="Arial" panose="020B0604020202020204" pitchFamily="34" charset="0"/>
                <a:cs typeface="Arial" panose="020B0604020202020204" pitchFamily="34" charset="0"/>
              </a:defRPr>
            </a:lvl2pPr>
            <a:lvl3pPr>
              <a:defRPr sz="1400" baseline="0">
                <a:latin typeface="Arial" panose="020B0604020202020204" pitchFamily="34" charset="0"/>
                <a:cs typeface="Arial" panose="020B0604020202020204" pitchFamily="34" charset="0"/>
              </a:defRPr>
            </a:lvl3pPr>
            <a:lvl4pPr marL="622935" indent="-179705">
              <a:defRPr sz="1400">
                <a:latin typeface="Arial" panose="020B0604020202020204" pitchFamily="34" charset="0"/>
                <a:cs typeface="Arial" panose="020B0604020202020204" pitchFamily="34" charset="0"/>
              </a:defRPr>
            </a:lvl4pPr>
            <a:lvl5pPr marL="622935">
              <a:defRPr sz="1400">
                <a:latin typeface="Arial" panose="020B0604020202020204" pitchFamily="34" charset="0"/>
                <a:cs typeface="Arial" panose="020B0604020202020204" pitchFamily="34" charset="0"/>
              </a:defRPr>
            </a:lvl5pPr>
            <a:lvl6pPr>
              <a:defRPr>
                <a:latin typeface="Arial" panose="020B0604020202020204" pitchFamily="34" charset="0"/>
                <a:cs typeface="Arial" panose="020B0604020202020204" pitchFamily="34" charset="0"/>
              </a:defRPr>
            </a:lvl6pPr>
          </a:lstStyle>
          <a:p>
            <a:r>
              <a:rPr lang="en-GB" noProof="0" dirty="0"/>
              <a:t>First level</a:t>
            </a:r>
            <a:endParaRPr lang="en-GB" noProof="0" dirty="0"/>
          </a:p>
          <a:p>
            <a:pPr lvl="1"/>
            <a:r>
              <a:rPr lang="en-GB" noProof="0" dirty="0"/>
              <a:t>Second level</a:t>
            </a:r>
            <a:endParaRPr lang="en-GB" noProof="0" dirty="0"/>
          </a:p>
          <a:p>
            <a:pPr lvl="1"/>
            <a:r>
              <a:rPr lang="en-GB" noProof="0" dirty="0"/>
              <a:t>Third level</a:t>
            </a:r>
            <a:endParaRPr lang="en-GB" noProof="0" dirty="0"/>
          </a:p>
          <a:p>
            <a:pPr lvl="1"/>
            <a:r>
              <a:rPr lang="en-GB" noProof="0" dirty="0"/>
              <a:t>Fourth level</a:t>
            </a:r>
            <a:endParaRPr lang="en-GB" noProof="0"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Body 1 with Content 2">
    <p:spTree>
      <p:nvGrpSpPr>
        <p:cNvPr id="1" name=""/>
        <p:cNvGrpSpPr/>
        <p:nvPr/>
      </p:nvGrpSpPr>
      <p:grpSpPr>
        <a:xfrm>
          <a:off x="0" y="0"/>
          <a:ext cx="0" cy="0"/>
          <a:chOff x="0" y="0"/>
          <a:chExt cx="0" cy="0"/>
        </a:xfrm>
      </p:grpSpPr>
      <p:sp>
        <p:nvSpPr>
          <p:cNvPr id="9" name="Content Placeholder 2"/>
          <p:cNvSpPr>
            <a:spLocks noGrp="1"/>
          </p:cNvSpPr>
          <p:nvPr>
            <p:ph idx="14"/>
          </p:nvPr>
        </p:nvSpPr>
        <p:spPr>
          <a:xfrm>
            <a:off x="237600" y="1237099"/>
            <a:ext cx="7056000" cy="1620000"/>
          </a:xfrm>
          <a:prstGeom prst="rect">
            <a:avLst/>
          </a:prstGeom>
        </p:spPr>
        <p:txBody>
          <a:bodyPr/>
          <a:lstStyle>
            <a:lvl1pPr marL="0" indent="0">
              <a:lnSpc>
                <a:spcPct val="100000"/>
              </a:lnSpc>
              <a:spcBef>
                <a:spcPts val="0"/>
              </a:spcBef>
              <a:buClr>
                <a:srgbClr val="830051"/>
              </a:buClr>
              <a:buFont typeface="Arial" panose="020B0604020202020204" pitchFamily="34" charset="0"/>
              <a:buNone/>
              <a:defRPr sz="1800">
                <a:solidFill>
                  <a:schemeClr val="tx1"/>
                </a:solidFill>
                <a:latin typeface="Arial" panose="020B0604020202020204" pitchFamily="34" charset="0"/>
                <a:cs typeface="Arial" panose="020B0604020202020204" pitchFamily="34" charset="0"/>
              </a:defRPr>
            </a:lvl1pPr>
            <a:lvl2pPr marL="405130" indent="-135255">
              <a:lnSpc>
                <a:spcPct val="100000"/>
              </a:lnSpc>
              <a:spcBef>
                <a:spcPts val="0"/>
              </a:spcBef>
              <a:buNone/>
              <a:defRPr sz="1350" baseline="0">
                <a:solidFill>
                  <a:schemeClr val="tx1"/>
                </a:solidFill>
                <a:latin typeface="Arial" panose="020B0604020202020204" pitchFamily="34" charset="0"/>
                <a:cs typeface="Arial" panose="020B0604020202020204" pitchFamily="34" charset="0"/>
              </a:defRPr>
            </a:lvl2pPr>
            <a:lvl3pPr>
              <a:defRPr sz="1050" baseline="0">
                <a:latin typeface="Arial" panose="020B0604020202020204" pitchFamily="34" charset="0"/>
                <a:cs typeface="Arial" panose="020B0604020202020204" pitchFamily="34" charset="0"/>
              </a:defRPr>
            </a:lvl3pPr>
            <a:lvl4pPr marL="467360" indent="-135255">
              <a:defRPr sz="1050">
                <a:latin typeface="Arial" panose="020B0604020202020204" pitchFamily="34" charset="0"/>
                <a:cs typeface="Arial" panose="020B0604020202020204" pitchFamily="34" charset="0"/>
              </a:defRPr>
            </a:lvl4pPr>
            <a:lvl5pPr marL="467360">
              <a:defRPr sz="1050">
                <a:latin typeface="Arial" panose="020B0604020202020204" pitchFamily="34" charset="0"/>
                <a:cs typeface="Arial" panose="020B0604020202020204" pitchFamily="34" charset="0"/>
              </a:defRPr>
            </a:lvl5pPr>
            <a:lvl6pPr>
              <a:defRPr>
                <a:latin typeface="Arial" panose="020B0604020202020204" pitchFamily="34" charset="0"/>
                <a:cs typeface="Arial" panose="020B0604020202020204" pitchFamily="34" charset="0"/>
              </a:defRPr>
            </a:lvl6pPr>
          </a:lstStyle>
          <a:p>
            <a:r>
              <a:rPr lang="en-GB" noProof="0" dirty="0"/>
              <a:t>Click to edit Master text styles</a:t>
            </a:r>
            <a:endParaRPr lang="en-GB" noProof="0" dirty="0"/>
          </a:p>
        </p:txBody>
      </p:sp>
      <p:sp>
        <p:nvSpPr>
          <p:cNvPr id="8" name="Slide Number Placeholder 5"/>
          <p:cNvSpPr>
            <a:spLocks noGrp="1"/>
          </p:cNvSpPr>
          <p:nvPr>
            <p:ph type="sldNum" sz="quarter" idx="4"/>
          </p:nvPr>
        </p:nvSpPr>
        <p:spPr>
          <a:xfrm>
            <a:off x="318375" y="4846754"/>
            <a:ext cx="396000" cy="162000"/>
          </a:xfrm>
          <a:prstGeom prst="rect">
            <a:avLst/>
          </a:prstGeom>
        </p:spPr>
        <p:txBody>
          <a:bodyPr vert="horz" lIns="0" tIns="0" rIns="0" bIns="0" rtlCol="0" anchor="t" anchorCtr="0"/>
          <a:lstStyle>
            <a:lvl1pPr algn="l">
              <a:defRPr sz="800" b="1">
                <a:solidFill>
                  <a:schemeClr val="tx1"/>
                </a:solidFill>
                <a:latin typeface="Arial" panose="020B0604020202020204" pitchFamily="34" charset="0"/>
                <a:cs typeface="Arial" panose="020B0604020202020204" pitchFamily="34" charset="0"/>
              </a:defRPr>
            </a:lvl1pPr>
          </a:lstStyle>
          <a:p>
            <a:fld id="{3C4F54F3-C349-4609-AFEE-01462D5C7942}" type="slidenum">
              <a:rPr lang="en-GB" smtClean="0"/>
            </a:fld>
            <a:endParaRPr lang="en-GB" dirty="0"/>
          </a:p>
        </p:txBody>
      </p:sp>
      <p:sp>
        <p:nvSpPr>
          <p:cNvPr id="7" name="Title 8"/>
          <p:cNvSpPr>
            <a:spLocks noGrp="1"/>
          </p:cNvSpPr>
          <p:nvPr>
            <p:ph type="title" hasCustomPrompt="1"/>
          </p:nvPr>
        </p:nvSpPr>
        <p:spPr>
          <a:xfrm>
            <a:off x="237062" y="144000"/>
            <a:ext cx="8765651" cy="504000"/>
          </a:xfrm>
          <a:prstGeom prst="rect">
            <a:avLst/>
          </a:prstGeom>
        </p:spPr>
        <p:txBody>
          <a:bodyPr vert="horz"/>
          <a:lstStyle>
            <a:lvl1pPr algn="l" defTabSz="457200" rtl="0" eaLnBrk="1" latinLnBrk="0" hangingPunct="1">
              <a:lnSpc>
                <a:spcPct val="100000"/>
              </a:lnSpc>
              <a:spcBef>
                <a:spcPct val="0"/>
              </a:spcBef>
              <a:buNone/>
              <a:defRPr lang="en-GB" sz="2400" b="1" kern="1200" baseline="0" noProof="0" dirty="0">
                <a:solidFill>
                  <a:srgbClr val="830051"/>
                </a:solidFill>
                <a:latin typeface="Arial" panose="020B0604020202020204" pitchFamily="34" charset="0"/>
                <a:ea typeface="+mj-ea"/>
                <a:cs typeface="Arial" panose="020B0604020202020204" pitchFamily="34" charset="0"/>
              </a:defRPr>
            </a:lvl1pPr>
          </a:lstStyle>
          <a:p>
            <a:r>
              <a:rPr lang="en-GB" noProof="0" dirty="0"/>
              <a:t>Click to add title</a:t>
            </a:r>
            <a:endParaRPr lang="en-GB" noProof="0" dirty="0"/>
          </a:p>
        </p:txBody>
      </p:sp>
      <p:sp>
        <p:nvSpPr>
          <p:cNvPr id="12" name="Content Placeholder 2"/>
          <p:cNvSpPr>
            <a:spLocks noGrp="1"/>
          </p:cNvSpPr>
          <p:nvPr>
            <p:ph idx="13" hasCustomPrompt="1"/>
          </p:nvPr>
        </p:nvSpPr>
        <p:spPr>
          <a:xfrm>
            <a:off x="237062" y="2905963"/>
            <a:ext cx="4086000" cy="1444752"/>
          </a:xfrm>
          <a:prstGeom prst="rect">
            <a:avLst/>
          </a:prstGeom>
        </p:spPr>
        <p:txBody>
          <a:bodyPr/>
          <a:lstStyle>
            <a:lvl1pPr marL="179705" indent="-179705">
              <a:lnSpc>
                <a:spcPct val="100000"/>
              </a:lnSpc>
              <a:spcBef>
                <a:spcPts val="0"/>
              </a:spcBef>
              <a:buClr>
                <a:schemeClr val="tx2"/>
              </a:buClr>
              <a:buFont typeface="Arial" panose="020B0604020202020204" pitchFamily="34" charset="0"/>
              <a:buChar char="•"/>
              <a:defRPr sz="1800">
                <a:solidFill>
                  <a:schemeClr val="tx1"/>
                </a:solidFill>
                <a:latin typeface="Arial" panose="020B0604020202020204" pitchFamily="34" charset="0"/>
                <a:cs typeface="Arial" panose="020B0604020202020204" pitchFamily="34" charset="0"/>
              </a:defRPr>
            </a:lvl1pPr>
            <a:lvl2pPr marL="539750" indent="-179705">
              <a:lnSpc>
                <a:spcPct val="100000"/>
              </a:lnSpc>
              <a:spcBef>
                <a:spcPts val="0"/>
              </a:spcBef>
              <a:defRPr sz="1800" baseline="0">
                <a:solidFill>
                  <a:schemeClr val="tx1"/>
                </a:solidFill>
                <a:latin typeface="Arial" panose="020B0604020202020204" pitchFamily="34" charset="0"/>
                <a:cs typeface="Arial" panose="020B0604020202020204" pitchFamily="34" charset="0"/>
              </a:defRPr>
            </a:lvl2pPr>
            <a:lvl3pPr>
              <a:defRPr sz="1400" baseline="0">
                <a:latin typeface="Arial" panose="020B0604020202020204" pitchFamily="34" charset="0"/>
                <a:cs typeface="Arial" panose="020B0604020202020204" pitchFamily="34" charset="0"/>
              </a:defRPr>
            </a:lvl3pPr>
            <a:lvl4pPr marL="622935" indent="-179705">
              <a:defRPr sz="1400">
                <a:latin typeface="Arial" panose="020B0604020202020204" pitchFamily="34" charset="0"/>
                <a:cs typeface="Arial" panose="020B0604020202020204" pitchFamily="34" charset="0"/>
              </a:defRPr>
            </a:lvl4pPr>
            <a:lvl5pPr marL="622935">
              <a:defRPr sz="1400">
                <a:latin typeface="Arial" panose="020B0604020202020204" pitchFamily="34" charset="0"/>
                <a:cs typeface="Arial" panose="020B0604020202020204" pitchFamily="34" charset="0"/>
              </a:defRPr>
            </a:lvl5pPr>
            <a:lvl6pPr>
              <a:defRPr>
                <a:latin typeface="Arial" panose="020B0604020202020204" pitchFamily="34" charset="0"/>
                <a:cs typeface="Arial" panose="020B0604020202020204" pitchFamily="34" charset="0"/>
              </a:defRPr>
            </a:lvl6pPr>
          </a:lstStyle>
          <a:p>
            <a:r>
              <a:rPr lang="en-GB" noProof="0" dirty="0"/>
              <a:t>First level</a:t>
            </a:r>
            <a:endParaRPr lang="en-GB" noProof="0" dirty="0"/>
          </a:p>
          <a:p>
            <a:pPr lvl="1"/>
            <a:r>
              <a:rPr lang="en-GB" noProof="0" dirty="0"/>
              <a:t>Second level</a:t>
            </a:r>
            <a:endParaRPr lang="en-GB" noProof="0" dirty="0"/>
          </a:p>
          <a:p>
            <a:pPr lvl="1"/>
            <a:r>
              <a:rPr lang="en-GB" noProof="0" dirty="0"/>
              <a:t>Third level</a:t>
            </a:r>
            <a:endParaRPr lang="en-GB" noProof="0" dirty="0"/>
          </a:p>
          <a:p>
            <a:pPr lvl="1"/>
            <a:r>
              <a:rPr lang="en-GB" noProof="0" dirty="0"/>
              <a:t>Fourth level</a:t>
            </a:r>
            <a:endParaRPr lang="en-GB" noProof="0" dirty="0"/>
          </a:p>
        </p:txBody>
      </p:sp>
      <p:sp>
        <p:nvSpPr>
          <p:cNvPr id="13" name="Content Placeholder 2"/>
          <p:cNvSpPr>
            <a:spLocks noGrp="1"/>
          </p:cNvSpPr>
          <p:nvPr>
            <p:ph idx="17" hasCustomPrompt="1"/>
          </p:nvPr>
        </p:nvSpPr>
        <p:spPr>
          <a:xfrm>
            <a:off x="4680000" y="2905963"/>
            <a:ext cx="4086000" cy="1444752"/>
          </a:xfrm>
          <a:prstGeom prst="rect">
            <a:avLst/>
          </a:prstGeom>
        </p:spPr>
        <p:txBody>
          <a:bodyPr/>
          <a:lstStyle>
            <a:lvl1pPr marL="179705" indent="-179705">
              <a:lnSpc>
                <a:spcPct val="100000"/>
              </a:lnSpc>
              <a:spcBef>
                <a:spcPts val="0"/>
              </a:spcBef>
              <a:buClr>
                <a:schemeClr val="tx2"/>
              </a:buClr>
              <a:buFont typeface="Arial" panose="020B0604020202020204" pitchFamily="34" charset="0"/>
              <a:buChar char="•"/>
              <a:defRPr sz="1800">
                <a:solidFill>
                  <a:schemeClr val="tx1"/>
                </a:solidFill>
                <a:latin typeface="Arial" panose="020B0604020202020204" pitchFamily="34" charset="0"/>
                <a:cs typeface="Arial" panose="020B0604020202020204" pitchFamily="34" charset="0"/>
              </a:defRPr>
            </a:lvl1pPr>
            <a:lvl2pPr marL="539750" indent="-179705">
              <a:lnSpc>
                <a:spcPct val="100000"/>
              </a:lnSpc>
              <a:spcBef>
                <a:spcPts val="0"/>
              </a:spcBef>
              <a:defRPr sz="1800" baseline="0">
                <a:solidFill>
                  <a:schemeClr val="tx1"/>
                </a:solidFill>
                <a:latin typeface="Arial" panose="020B0604020202020204" pitchFamily="34" charset="0"/>
                <a:cs typeface="Arial" panose="020B0604020202020204" pitchFamily="34" charset="0"/>
              </a:defRPr>
            </a:lvl2pPr>
            <a:lvl3pPr>
              <a:defRPr sz="1400" baseline="0">
                <a:latin typeface="Arial" panose="020B0604020202020204" pitchFamily="34" charset="0"/>
                <a:cs typeface="Arial" panose="020B0604020202020204" pitchFamily="34" charset="0"/>
              </a:defRPr>
            </a:lvl3pPr>
            <a:lvl4pPr marL="622935" indent="-179705">
              <a:defRPr sz="1400">
                <a:latin typeface="Arial" panose="020B0604020202020204" pitchFamily="34" charset="0"/>
                <a:cs typeface="Arial" panose="020B0604020202020204" pitchFamily="34" charset="0"/>
              </a:defRPr>
            </a:lvl4pPr>
            <a:lvl5pPr marL="622935">
              <a:defRPr sz="1400">
                <a:latin typeface="Arial" panose="020B0604020202020204" pitchFamily="34" charset="0"/>
                <a:cs typeface="Arial" panose="020B0604020202020204" pitchFamily="34" charset="0"/>
              </a:defRPr>
            </a:lvl5pPr>
            <a:lvl6pPr>
              <a:defRPr>
                <a:latin typeface="Arial" panose="020B0604020202020204" pitchFamily="34" charset="0"/>
                <a:cs typeface="Arial" panose="020B0604020202020204" pitchFamily="34" charset="0"/>
              </a:defRPr>
            </a:lvl6pPr>
          </a:lstStyle>
          <a:p>
            <a:r>
              <a:rPr lang="en-GB" noProof="0" dirty="0"/>
              <a:t>First level</a:t>
            </a:r>
            <a:endParaRPr lang="en-GB" noProof="0" dirty="0"/>
          </a:p>
          <a:p>
            <a:pPr lvl="1"/>
            <a:r>
              <a:rPr lang="en-GB" noProof="0" dirty="0"/>
              <a:t>Second level</a:t>
            </a:r>
            <a:endParaRPr lang="en-GB" noProof="0" dirty="0"/>
          </a:p>
          <a:p>
            <a:pPr lvl="1"/>
            <a:r>
              <a:rPr lang="en-GB" noProof="0" dirty="0"/>
              <a:t>Third level</a:t>
            </a:r>
            <a:endParaRPr lang="en-GB" noProof="0" dirty="0"/>
          </a:p>
          <a:p>
            <a:pPr lvl="1"/>
            <a:r>
              <a:rPr lang="en-GB" noProof="0" dirty="0"/>
              <a:t>Fourth level</a:t>
            </a:r>
            <a:endParaRPr lang="en-GB" noProof="0"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Body 1 with Content 3">
    <p:spTree>
      <p:nvGrpSpPr>
        <p:cNvPr id="1" name=""/>
        <p:cNvGrpSpPr/>
        <p:nvPr/>
      </p:nvGrpSpPr>
      <p:grpSpPr>
        <a:xfrm>
          <a:off x="0" y="0"/>
          <a:ext cx="0" cy="0"/>
          <a:chOff x="0" y="0"/>
          <a:chExt cx="0" cy="0"/>
        </a:xfrm>
      </p:grpSpPr>
      <p:sp>
        <p:nvSpPr>
          <p:cNvPr id="9" name="Content Placeholder 2"/>
          <p:cNvSpPr>
            <a:spLocks noGrp="1"/>
          </p:cNvSpPr>
          <p:nvPr>
            <p:ph idx="14"/>
          </p:nvPr>
        </p:nvSpPr>
        <p:spPr>
          <a:xfrm>
            <a:off x="237600" y="1237099"/>
            <a:ext cx="7056000" cy="1620000"/>
          </a:xfrm>
          <a:prstGeom prst="rect">
            <a:avLst/>
          </a:prstGeom>
        </p:spPr>
        <p:txBody>
          <a:bodyPr/>
          <a:lstStyle>
            <a:lvl1pPr marL="0" indent="0">
              <a:lnSpc>
                <a:spcPct val="100000"/>
              </a:lnSpc>
              <a:spcBef>
                <a:spcPts val="0"/>
              </a:spcBef>
              <a:buClr>
                <a:srgbClr val="830051"/>
              </a:buClr>
              <a:buFont typeface="Arial" panose="020B0604020202020204" pitchFamily="34" charset="0"/>
              <a:buNone/>
              <a:defRPr sz="1800">
                <a:solidFill>
                  <a:schemeClr val="tx1"/>
                </a:solidFill>
                <a:latin typeface="Arial" panose="020B0604020202020204" pitchFamily="34" charset="0"/>
                <a:cs typeface="Arial" panose="020B0604020202020204" pitchFamily="34" charset="0"/>
              </a:defRPr>
            </a:lvl1pPr>
            <a:lvl2pPr marL="405130" indent="-135255">
              <a:lnSpc>
                <a:spcPct val="100000"/>
              </a:lnSpc>
              <a:spcBef>
                <a:spcPts val="0"/>
              </a:spcBef>
              <a:buNone/>
              <a:defRPr sz="1350" baseline="0">
                <a:solidFill>
                  <a:schemeClr val="tx1"/>
                </a:solidFill>
                <a:latin typeface="Arial" panose="020B0604020202020204" pitchFamily="34" charset="0"/>
                <a:cs typeface="Arial" panose="020B0604020202020204" pitchFamily="34" charset="0"/>
              </a:defRPr>
            </a:lvl2pPr>
            <a:lvl3pPr>
              <a:defRPr sz="1050" baseline="0">
                <a:latin typeface="Arial" panose="020B0604020202020204" pitchFamily="34" charset="0"/>
                <a:cs typeface="Arial" panose="020B0604020202020204" pitchFamily="34" charset="0"/>
              </a:defRPr>
            </a:lvl3pPr>
            <a:lvl4pPr marL="467360" indent="-135255">
              <a:defRPr sz="1050">
                <a:latin typeface="Arial" panose="020B0604020202020204" pitchFamily="34" charset="0"/>
                <a:cs typeface="Arial" panose="020B0604020202020204" pitchFamily="34" charset="0"/>
              </a:defRPr>
            </a:lvl4pPr>
            <a:lvl5pPr marL="467360">
              <a:defRPr sz="1050">
                <a:latin typeface="Arial" panose="020B0604020202020204" pitchFamily="34" charset="0"/>
                <a:cs typeface="Arial" panose="020B0604020202020204" pitchFamily="34" charset="0"/>
              </a:defRPr>
            </a:lvl5pPr>
            <a:lvl6pPr>
              <a:defRPr>
                <a:latin typeface="Arial" panose="020B0604020202020204" pitchFamily="34" charset="0"/>
                <a:cs typeface="Arial" panose="020B0604020202020204" pitchFamily="34" charset="0"/>
              </a:defRPr>
            </a:lvl6pPr>
          </a:lstStyle>
          <a:p>
            <a:r>
              <a:rPr lang="en-GB" noProof="0" dirty="0"/>
              <a:t>Click to edit Master text styles</a:t>
            </a:r>
            <a:endParaRPr lang="en-GB" noProof="0" dirty="0"/>
          </a:p>
        </p:txBody>
      </p:sp>
      <p:sp>
        <p:nvSpPr>
          <p:cNvPr id="8" name="Slide Number Placeholder 5"/>
          <p:cNvSpPr>
            <a:spLocks noGrp="1"/>
          </p:cNvSpPr>
          <p:nvPr>
            <p:ph type="sldNum" sz="quarter" idx="4"/>
          </p:nvPr>
        </p:nvSpPr>
        <p:spPr>
          <a:xfrm>
            <a:off x="318375" y="4846754"/>
            <a:ext cx="396000" cy="162000"/>
          </a:xfrm>
          <a:prstGeom prst="rect">
            <a:avLst/>
          </a:prstGeom>
        </p:spPr>
        <p:txBody>
          <a:bodyPr vert="horz" lIns="0" tIns="0" rIns="0" bIns="0" rtlCol="0" anchor="t" anchorCtr="0"/>
          <a:lstStyle>
            <a:lvl1pPr algn="l">
              <a:defRPr sz="800" b="1">
                <a:solidFill>
                  <a:schemeClr val="tx1"/>
                </a:solidFill>
                <a:latin typeface="Arial" panose="020B0604020202020204" pitchFamily="34" charset="0"/>
                <a:cs typeface="Arial" panose="020B0604020202020204" pitchFamily="34" charset="0"/>
              </a:defRPr>
            </a:lvl1pPr>
          </a:lstStyle>
          <a:p>
            <a:fld id="{3C4F54F3-C349-4609-AFEE-01462D5C7942}" type="slidenum">
              <a:rPr lang="en-GB" smtClean="0"/>
            </a:fld>
            <a:endParaRPr lang="en-GB" dirty="0"/>
          </a:p>
        </p:txBody>
      </p:sp>
      <p:sp>
        <p:nvSpPr>
          <p:cNvPr id="10" name="Title 8"/>
          <p:cNvSpPr>
            <a:spLocks noGrp="1"/>
          </p:cNvSpPr>
          <p:nvPr>
            <p:ph type="title" hasCustomPrompt="1"/>
          </p:nvPr>
        </p:nvSpPr>
        <p:spPr>
          <a:xfrm>
            <a:off x="237062" y="144000"/>
            <a:ext cx="8765651" cy="504000"/>
          </a:xfrm>
          <a:prstGeom prst="rect">
            <a:avLst/>
          </a:prstGeom>
        </p:spPr>
        <p:txBody>
          <a:bodyPr vert="horz"/>
          <a:lstStyle>
            <a:lvl1pPr algn="l" defTabSz="457200" rtl="0" eaLnBrk="1" latinLnBrk="0" hangingPunct="1">
              <a:lnSpc>
                <a:spcPct val="100000"/>
              </a:lnSpc>
              <a:spcBef>
                <a:spcPct val="0"/>
              </a:spcBef>
              <a:buNone/>
              <a:defRPr lang="en-GB" sz="2400" b="1" kern="1200" baseline="0" noProof="0" dirty="0">
                <a:solidFill>
                  <a:srgbClr val="830051"/>
                </a:solidFill>
                <a:latin typeface="Arial" panose="020B0604020202020204" pitchFamily="34" charset="0"/>
                <a:ea typeface="+mj-ea"/>
                <a:cs typeface="Arial" panose="020B0604020202020204" pitchFamily="34" charset="0"/>
              </a:defRPr>
            </a:lvl1pPr>
          </a:lstStyle>
          <a:p>
            <a:r>
              <a:rPr lang="en-GB" noProof="0" dirty="0"/>
              <a:t>Click to add title</a:t>
            </a:r>
            <a:endParaRPr lang="en-GB" noProof="0" dirty="0"/>
          </a:p>
        </p:txBody>
      </p:sp>
      <p:sp>
        <p:nvSpPr>
          <p:cNvPr id="11" name="Content Placeholder 2"/>
          <p:cNvSpPr>
            <a:spLocks noGrp="1"/>
          </p:cNvSpPr>
          <p:nvPr>
            <p:ph idx="18" hasCustomPrompt="1"/>
          </p:nvPr>
        </p:nvSpPr>
        <p:spPr>
          <a:xfrm>
            <a:off x="237600" y="2903515"/>
            <a:ext cx="2664000" cy="1444752"/>
          </a:xfrm>
          <a:prstGeom prst="rect">
            <a:avLst/>
          </a:prstGeom>
        </p:spPr>
        <p:txBody>
          <a:bodyPr/>
          <a:lstStyle>
            <a:lvl1pPr marL="179705" indent="-179705">
              <a:lnSpc>
                <a:spcPct val="100000"/>
              </a:lnSpc>
              <a:spcBef>
                <a:spcPts val="0"/>
              </a:spcBef>
              <a:buClr>
                <a:schemeClr val="tx2"/>
              </a:buClr>
              <a:buFont typeface="Arial" panose="020B0604020202020204" pitchFamily="34" charset="0"/>
              <a:buChar char="•"/>
              <a:defRPr sz="1400">
                <a:solidFill>
                  <a:schemeClr val="tx1"/>
                </a:solidFill>
                <a:latin typeface="Arial" panose="020B0604020202020204" pitchFamily="34" charset="0"/>
                <a:cs typeface="Arial" panose="020B0604020202020204" pitchFamily="34" charset="0"/>
              </a:defRPr>
            </a:lvl1pPr>
            <a:lvl2pPr marL="539750" indent="-179705">
              <a:lnSpc>
                <a:spcPct val="100000"/>
              </a:lnSpc>
              <a:spcBef>
                <a:spcPts val="0"/>
              </a:spcBef>
              <a:defRPr sz="1400" baseline="0">
                <a:solidFill>
                  <a:schemeClr val="tx1"/>
                </a:solidFill>
                <a:latin typeface="Arial" panose="020B0604020202020204" pitchFamily="34" charset="0"/>
                <a:cs typeface="Arial" panose="020B0604020202020204" pitchFamily="34" charset="0"/>
              </a:defRPr>
            </a:lvl2pPr>
            <a:lvl3pPr>
              <a:defRPr sz="1400" baseline="0">
                <a:latin typeface="Arial" panose="020B0604020202020204" pitchFamily="34" charset="0"/>
                <a:cs typeface="Arial" panose="020B0604020202020204" pitchFamily="34" charset="0"/>
              </a:defRPr>
            </a:lvl3pPr>
            <a:lvl4pPr marL="622935" indent="-179705">
              <a:defRPr sz="1400">
                <a:latin typeface="Arial" panose="020B0604020202020204" pitchFamily="34" charset="0"/>
                <a:cs typeface="Arial" panose="020B0604020202020204" pitchFamily="34" charset="0"/>
              </a:defRPr>
            </a:lvl4pPr>
            <a:lvl5pPr marL="622935">
              <a:defRPr sz="1400">
                <a:latin typeface="Arial" panose="020B0604020202020204" pitchFamily="34" charset="0"/>
                <a:cs typeface="Arial" panose="020B0604020202020204" pitchFamily="34" charset="0"/>
              </a:defRPr>
            </a:lvl5pPr>
            <a:lvl6pPr>
              <a:defRPr>
                <a:latin typeface="Arial" panose="020B0604020202020204" pitchFamily="34" charset="0"/>
                <a:cs typeface="Arial" panose="020B0604020202020204" pitchFamily="34" charset="0"/>
              </a:defRPr>
            </a:lvl6pPr>
          </a:lstStyle>
          <a:p>
            <a:r>
              <a:rPr lang="en-GB" noProof="0" dirty="0"/>
              <a:t>First level</a:t>
            </a:r>
            <a:endParaRPr lang="en-GB" noProof="0" dirty="0"/>
          </a:p>
          <a:p>
            <a:pPr lvl="1"/>
            <a:r>
              <a:rPr lang="en-GB" noProof="0" dirty="0"/>
              <a:t>Second level</a:t>
            </a:r>
            <a:endParaRPr lang="en-GB" noProof="0" dirty="0"/>
          </a:p>
          <a:p>
            <a:pPr lvl="1"/>
            <a:r>
              <a:rPr lang="en-GB" noProof="0" dirty="0"/>
              <a:t>Third level</a:t>
            </a:r>
            <a:endParaRPr lang="en-GB" noProof="0" dirty="0"/>
          </a:p>
          <a:p>
            <a:pPr lvl="1"/>
            <a:r>
              <a:rPr lang="en-GB" noProof="0" dirty="0"/>
              <a:t>Fourth level</a:t>
            </a:r>
            <a:endParaRPr lang="en-GB" noProof="0" dirty="0"/>
          </a:p>
        </p:txBody>
      </p:sp>
      <p:sp>
        <p:nvSpPr>
          <p:cNvPr id="15" name="Content Placeholder 2"/>
          <p:cNvSpPr>
            <a:spLocks noGrp="1"/>
          </p:cNvSpPr>
          <p:nvPr>
            <p:ph idx="16" hasCustomPrompt="1"/>
          </p:nvPr>
        </p:nvSpPr>
        <p:spPr>
          <a:xfrm>
            <a:off x="3250223" y="2908267"/>
            <a:ext cx="2664000" cy="1440000"/>
          </a:xfrm>
          <a:prstGeom prst="rect">
            <a:avLst/>
          </a:prstGeom>
        </p:spPr>
        <p:txBody>
          <a:bodyPr/>
          <a:lstStyle>
            <a:lvl1pPr marL="135255" indent="-135255">
              <a:lnSpc>
                <a:spcPct val="100000"/>
              </a:lnSpc>
              <a:spcBef>
                <a:spcPts val="0"/>
              </a:spcBef>
              <a:buClr>
                <a:schemeClr val="tx2"/>
              </a:buClr>
              <a:buFont typeface="Arial" panose="020B0604020202020204" pitchFamily="34" charset="0"/>
              <a:buChar char="•"/>
              <a:defRPr sz="1400">
                <a:solidFill>
                  <a:schemeClr val="tx1"/>
                </a:solidFill>
                <a:latin typeface="Arial" panose="020B0604020202020204" pitchFamily="34" charset="0"/>
                <a:cs typeface="Arial" panose="020B0604020202020204" pitchFamily="34" charset="0"/>
              </a:defRPr>
            </a:lvl1pPr>
            <a:lvl2pPr marL="405130" indent="-135255">
              <a:lnSpc>
                <a:spcPct val="100000"/>
              </a:lnSpc>
              <a:spcBef>
                <a:spcPts val="0"/>
              </a:spcBef>
              <a:defRPr sz="1400" baseline="0">
                <a:solidFill>
                  <a:schemeClr val="tx1"/>
                </a:solidFill>
                <a:latin typeface="Arial" panose="020B0604020202020204" pitchFamily="34" charset="0"/>
                <a:cs typeface="Arial" panose="020B0604020202020204" pitchFamily="34" charset="0"/>
              </a:defRPr>
            </a:lvl2pPr>
            <a:lvl3pPr>
              <a:defRPr sz="1050" baseline="0">
                <a:latin typeface="Arial" panose="020B0604020202020204" pitchFamily="34" charset="0"/>
                <a:cs typeface="Arial" panose="020B0604020202020204" pitchFamily="34" charset="0"/>
              </a:defRPr>
            </a:lvl3pPr>
            <a:lvl4pPr marL="467360" indent="-135255">
              <a:defRPr sz="1050">
                <a:latin typeface="Arial" panose="020B0604020202020204" pitchFamily="34" charset="0"/>
                <a:cs typeface="Arial" panose="020B0604020202020204" pitchFamily="34" charset="0"/>
              </a:defRPr>
            </a:lvl4pPr>
            <a:lvl5pPr marL="467360">
              <a:defRPr sz="1050">
                <a:latin typeface="Arial" panose="020B0604020202020204" pitchFamily="34" charset="0"/>
                <a:cs typeface="Arial" panose="020B0604020202020204" pitchFamily="34" charset="0"/>
              </a:defRPr>
            </a:lvl5pPr>
            <a:lvl6pPr>
              <a:defRPr>
                <a:latin typeface="Arial" panose="020B0604020202020204" pitchFamily="34" charset="0"/>
                <a:cs typeface="Arial" panose="020B0604020202020204" pitchFamily="34" charset="0"/>
              </a:defRPr>
            </a:lvl6pPr>
          </a:lstStyle>
          <a:p>
            <a:r>
              <a:rPr lang="en-GB" noProof="0" dirty="0"/>
              <a:t>First level</a:t>
            </a:r>
            <a:endParaRPr lang="en-GB" noProof="0" dirty="0"/>
          </a:p>
          <a:p>
            <a:pPr lvl="1"/>
            <a:r>
              <a:rPr lang="en-GB" noProof="0" dirty="0"/>
              <a:t>Second level</a:t>
            </a:r>
            <a:endParaRPr lang="en-GB" noProof="0" dirty="0"/>
          </a:p>
          <a:p>
            <a:pPr lvl="1"/>
            <a:r>
              <a:rPr lang="en-GB" noProof="0" dirty="0"/>
              <a:t>Third level</a:t>
            </a:r>
            <a:endParaRPr lang="en-GB" noProof="0" dirty="0"/>
          </a:p>
        </p:txBody>
      </p:sp>
      <p:sp>
        <p:nvSpPr>
          <p:cNvPr id="16" name="Content Placeholder 2"/>
          <p:cNvSpPr>
            <a:spLocks noGrp="1"/>
          </p:cNvSpPr>
          <p:nvPr>
            <p:ph idx="17" hasCustomPrompt="1"/>
          </p:nvPr>
        </p:nvSpPr>
        <p:spPr>
          <a:xfrm>
            <a:off x="6274223" y="2908267"/>
            <a:ext cx="2664000" cy="1440000"/>
          </a:xfrm>
          <a:prstGeom prst="rect">
            <a:avLst/>
          </a:prstGeom>
        </p:spPr>
        <p:txBody>
          <a:bodyPr/>
          <a:lstStyle>
            <a:lvl1pPr marL="135255" indent="-135255">
              <a:lnSpc>
                <a:spcPct val="100000"/>
              </a:lnSpc>
              <a:spcBef>
                <a:spcPts val="0"/>
              </a:spcBef>
              <a:buClr>
                <a:schemeClr val="tx2"/>
              </a:buClr>
              <a:buFont typeface="Arial" panose="020B0604020202020204" pitchFamily="34" charset="0"/>
              <a:buChar char="•"/>
              <a:defRPr sz="1400">
                <a:solidFill>
                  <a:schemeClr val="tx1"/>
                </a:solidFill>
                <a:latin typeface="Arial" panose="020B0604020202020204" pitchFamily="34" charset="0"/>
                <a:cs typeface="Arial" panose="020B0604020202020204" pitchFamily="34" charset="0"/>
              </a:defRPr>
            </a:lvl1pPr>
            <a:lvl2pPr marL="405130" indent="-135255">
              <a:lnSpc>
                <a:spcPct val="100000"/>
              </a:lnSpc>
              <a:spcBef>
                <a:spcPts val="0"/>
              </a:spcBef>
              <a:defRPr sz="1400" baseline="0">
                <a:solidFill>
                  <a:schemeClr val="tx1"/>
                </a:solidFill>
                <a:latin typeface="Arial" panose="020B0604020202020204" pitchFamily="34" charset="0"/>
                <a:cs typeface="Arial" panose="020B0604020202020204" pitchFamily="34" charset="0"/>
              </a:defRPr>
            </a:lvl2pPr>
            <a:lvl3pPr>
              <a:defRPr sz="1050" baseline="0">
                <a:latin typeface="Arial" panose="020B0604020202020204" pitchFamily="34" charset="0"/>
                <a:cs typeface="Arial" panose="020B0604020202020204" pitchFamily="34" charset="0"/>
              </a:defRPr>
            </a:lvl3pPr>
            <a:lvl4pPr marL="467360" indent="-135255">
              <a:defRPr sz="1050">
                <a:latin typeface="Arial" panose="020B0604020202020204" pitchFamily="34" charset="0"/>
                <a:cs typeface="Arial" panose="020B0604020202020204" pitchFamily="34" charset="0"/>
              </a:defRPr>
            </a:lvl4pPr>
            <a:lvl5pPr marL="467360">
              <a:defRPr sz="1050">
                <a:latin typeface="Arial" panose="020B0604020202020204" pitchFamily="34" charset="0"/>
                <a:cs typeface="Arial" panose="020B0604020202020204" pitchFamily="34" charset="0"/>
              </a:defRPr>
            </a:lvl5pPr>
            <a:lvl6pPr>
              <a:defRPr>
                <a:latin typeface="Arial" panose="020B0604020202020204" pitchFamily="34" charset="0"/>
                <a:cs typeface="Arial" panose="020B0604020202020204" pitchFamily="34" charset="0"/>
              </a:defRPr>
            </a:lvl6pPr>
          </a:lstStyle>
          <a:p>
            <a:r>
              <a:rPr lang="en-GB" noProof="0" dirty="0"/>
              <a:t>First level</a:t>
            </a:r>
            <a:endParaRPr lang="en-GB" noProof="0" dirty="0"/>
          </a:p>
          <a:p>
            <a:pPr lvl="1"/>
            <a:r>
              <a:rPr lang="en-GB" noProof="0" dirty="0"/>
              <a:t>Second level</a:t>
            </a:r>
            <a:endParaRPr lang="en-GB" noProof="0" dirty="0"/>
          </a:p>
          <a:p>
            <a:pPr lvl="1"/>
            <a:r>
              <a:rPr lang="en-GB" noProof="0" dirty="0"/>
              <a:t>Third level</a:t>
            </a:r>
            <a:endParaRPr lang="en-GB" noProof="0"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Body Only 2">
    <p:spTree>
      <p:nvGrpSpPr>
        <p:cNvPr id="1" name=""/>
        <p:cNvGrpSpPr/>
        <p:nvPr/>
      </p:nvGrpSpPr>
      <p:grpSpPr>
        <a:xfrm>
          <a:off x="0" y="0"/>
          <a:ext cx="0" cy="0"/>
          <a:chOff x="0" y="0"/>
          <a:chExt cx="0" cy="0"/>
        </a:xfrm>
      </p:grpSpPr>
      <p:sp>
        <p:nvSpPr>
          <p:cNvPr id="7" name="Text Placeholder 3"/>
          <p:cNvSpPr>
            <a:spLocks noGrp="1"/>
          </p:cNvSpPr>
          <p:nvPr>
            <p:ph type="body" sz="quarter" idx="11"/>
          </p:nvPr>
        </p:nvSpPr>
        <p:spPr>
          <a:xfrm>
            <a:off x="237600" y="1237098"/>
            <a:ext cx="4086000" cy="1620000"/>
          </a:xfrm>
          <a:prstGeom prst="rect">
            <a:avLst/>
          </a:prstGeom>
        </p:spPr>
        <p:txBody>
          <a:bodyPr vert="horz"/>
          <a:lstStyle>
            <a:lvl1pPr marL="0" indent="0" algn="l">
              <a:spcBef>
                <a:spcPts val="0"/>
              </a:spcBef>
              <a:buNone/>
              <a:defRPr sz="1800" baseline="0">
                <a:solidFill>
                  <a:schemeClr val="tx1"/>
                </a:solidFill>
                <a:latin typeface="Arial" panose="020B0604020202020204" pitchFamily="34" charset="0"/>
                <a:cs typeface="Arial" panose="020B0604020202020204" pitchFamily="34" charset="0"/>
              </a:defRPr>
            </a:lvl1pPr>
            <a:lvl2pPr marL="342900" indent="0" algn="l">
              <a:buNone/>
              <a:defRPr sz="1050"/>
            </a:lvl2pPr>
            <a:lvl3pPr marL="685800" indent="0" algn="l">
              <a:buNone/>
              <a:defRPr sz="1050"/>
            </a:lvl3pPr>
            <a:lvl4pPr marL="1028700" indent="0" algn="l">
              <a:buNone/>
              <a:defRPr sz="1050"/>
            </a:lvl4pPr>
            <a:lvl5pPr marL="1371600" indent="0" algn="l">
              <a:buNone/>
              <a:defRPr sz="1050"/>
            </a:lvl5pPr>
          </a:lstStyle>
          <a:p>
            <a:pPr lvl="0"/>
            <a:r>
              <a:rPr lang="en-GB" noProof="0" dirty="0"/>
              <a:t>Click to edit Master text styles</a:t>
            </a:r>
            <a:endParaRPr lang="en-GB" noProof="0" dirty="0"/>
          </a:p>
        </p:txBody>
      </p:sp>
      <p:sp>
        <p:nvSpPr>
          <p:cNvPr id="14" name="Text Placeholder 3"/>
          <p:cNvSpPr>
            <a:spLocks noGrp="1"/>
          </p:cNvSpPr>
          <p:nvPr>
            <p:ph type="body" sz="quarter" idx="12"/>
          </p:nvPr>
        </p:nvSpPr>
        <p:spPr>
          <a:xfrm>
            <a:off x="4680000" y="1237098"/>
            <a:ext cx="4086000" cy="1620000"/>
          </a:xfrm>
          <a:prstGeom prst="rect">
            <a:avLst/>
          </a:prstGeom>
        </p:spPr>
        <p:txBody>
          <a:bodyPr vert="horz"/>
          <a:lstStyle>
            <a:lvl1pPr marL="0" indent="0" algn="l">
              <a:spcBef>
                <a:spcPts val="0"/>
              </a:spcBef>
              <a:buNone/>
              <a:defRPr sz="1800" baseline="0">
                <a:solidFill>
                  <a:schemeClr val="tx1"/>
                </a:solidFill>
                <a:latin typeface="Arial" panose="020B0604020202020204" pitchFamily="34" charset="0"/>
                <a:cs typeface="Arial" panose="020B0604020202020204" pitchFamily="34" charset="0"/>
              </a:defRPr>
            </a:lvl1pPr>
            <a:lvl2pPr marL="342900" indent="0" algn="l">
              <a:buNone/>
              <a:defRPr sz="1050"/>
            </a:lvl2pPr>
            <a:lvl3pPr marL="685800" indent="0" algn="l">
              <a:buNone/>
              <a:defRPr sz="1050"/>
            </a:lvl3pPr>
            <a:lvl4pPr marL="1028700" indent="0" algn="l">
              <a:buNone/>
              <a:defRPr sz="1050"/>
            </a:lvl4pPr>
            <a:lvl5pPr marL="1371600" indent="0" algn="l">
              <a:buNone/>
              <a:defRPr sz="1050"/>
            </a:lvl5pPr>
          </a:lstStyle>
          <a:p>
            <a:pPr lvl="0"/>
            <a:r>
              <a:rPr lang="en-GB" noProof="0" dirty="0"/>
              <a:t>Click to edit Master text styles</a:t>
            </a:r>
            <a:endParaRPr lang="en-GB" noProof="0" dirty="0"/>
          </a:p>
        </p:txBody>
      </p:sp>
      <p:sp>
        <p:nvSpPr>
          <p:cNvPr id="8" name="Slide Number Placeholder 5"/>
          <p:cNvSpPr>
            <a:spLocks noGrp="1"/>
          </p:cNvSpPr>
          <p:nvPr>
            <p:ph type="sldNum" sz="quarter" idx="4"/>
          </p:nvPr>
        </p:nvSpPr>
        <p:spPr>
          <a:xfrm>
            <a:off x="318375" y="4846754"/>
            <a:ext cx="396000" cy="162000"/>
          </a:xfrm>
          <a:prstGeom prst="rect">
            <a:avLst/>
          </a:prstGeom>
        </p:spPr>
        <p:txBody>
          <a:bodyPr vert="horz" lIns="0" tIns="0" rIns="0" bIns="0" rtlCol="0" anchor="t" anchorCtr="0"/>
          <a:lstStyle>
            <a:lvl1pPr algn="l">
              <a:defRPr sz="800" b="1">
                <a:solidFill>
                  <a:schemeClr val="tx1"/>
                </a:solidFill>
                <a:latin typeface="Arial" panose="020B0604020202020204" pitchFamily="34" charset="0"/>
                <a:cs typeface="Arial" panose="020B0604020202020204" pitchFamily="34" charset="0"/>
              </a:defRPr>
            </a:lvl1pPr>
          </a:lstStyle>
          <a:p>
            <a:fld id="{3C4F54F3-C349-4609-AFEE-01462D5C7942}" type="slidenum">
              <a:rPr lang="en-GB" smtClean="0"/>
            </a:fld>
            <a:endParaRPr lang="en-GB" dirty="0"/>
          </a:p>
        </p:txBody>
      </p:sp>
      <p:sp>
        <p:nvSpPr>
          <p:cNvPr id="9" name="Title 8"/>
          <p:cNvSpPr>
            <a:spLocks noGrp="1"/>
          </p:cNvSpPr>
          <p:nvPr>
            <p:ph type="title" hasCustomPrompt="1"/>
          </p:nvPr>
        </p:nvSpPr>
        <p:spPr>
          <a:xfrm>
            <a:off x="237062" y="144000"/>
            <a:ext cx="8765651" cy="504000"/>
          </a:xfrm>
          <a:prstGeom prst="rect">
            <a:avLst/>
          </a:prstGeom>
        </p:spPr>
        <p:txBody>
          <a:bodyPr vert="horz"/>
          <a:lstStyle>
            <a:lvl1pPr algn="l" defTabSz="457200" rtl="0" eaLnBrk="1" latinLnBrk="0" hangingPunct="1">
              <a:lnSpc>
                <a:spcPct val="100000"/>
              </a:lnSpc>
              <a:spcBef>
                <a:spcPct val="0"/>
              </a:spcBef>
              <a:buNone/>
              <a:defRPr lang="en-GB" sz="2400" b="1" kern="1200" baseline="0" noProof="0" dirty="0">
                <a:solidFill>
                  <a:srgbClr val="830051"/>
                </a:solidFill>
                <a:latin typeface="Arial" panose="020B0604020202020204" pitchFamily="34" charset="0"/>
                <a:ea typeface="+mj-ea"/>
                <a:cs typeface="Arial" panose="020B0604020202020204" pitchFamily="34" charset="0"/>
              </a:defRPr>
            </a:lvl1pPr>
          </a:lstStyle>
          <a:p>
            <a:r>
              <a:rPr lang="en-GB" noProof="0" dirty="0"/>
              <a:t>Click to add title</a:t>
            </a:r>
            <a:endParaRPr lang="en-GB" noProof="0"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Body and Content Right 1">
    <p:spTree>
      <p:nvGrpSpPr>
        <p:cNvPr id="1" name=""/>
        <p:cNvGrpSpPr/>
        <p:nvPr/>
      </p:nvGrpSpPr>
      <p:grpSpPr>
        <a:xfrm>
          <a:off x="0" y="0"/>
          <a:ext cx="0" cy="0"/>
          <a:chOff x="0" y="0"/>
          <a:chExt cx="0" cy="0"/>
        </a:xfrm>
      </p:grpSpPr>
      <p:sp>
        <p:nvSpPr>
          <p:cNvPr id="7" name="Text Placeholder 3"/>
          <p:cNvSpPr>
            <a:spLocks noGrp="1"/>
          </p:cNvSpPr>
          <p:nvPr>
            <p:ph type="body" sz="quarter" idx="11"/>
          </p:nvPr>
        </p:nvSpPr>
        <p:spPr>
          <a:xfrm>
            <a:off x="237600" y="1237099"/>
            <a:ext cx="4086000" cy="1620000"/>
          </a:xfrm>
          <a:prstGeom prst="rect">
            <a:avLst/>
          </a:prstGeom>
        </p:spPr>
        <p:txBody>
          <a:bodyPr vert="horz"/>
          <a:lstStyle>
            <a:lvl1pPr marL="0" indent="0" algn="l">
              <a:spcBef>
                <a:spcPts val="0"/>
              </a:spcBef>
              <a:buNone/>
              <a:defRPr sz="1800" baseline="0">
                <a:solidFill>
                  <a:schemeClr val="tx1"/>
                </a:solidFill>
                <a:latin typeface="Arial" panose="020B0604020202020204" pitchFamily="34" charset="0"/>
                <a:cs typeface="Arial" panose="020B0604020202020204" pitchFamily="34" charset="0"/>
              </a:defRPr>
            </a:lvl1pPr>
            <a:lvl2pPr marL="342900" indent="0" algn="l">
              <a:buNone/>
              <a:defRPr sz="1050"/>
            </a:lvl2pPr>
            <a:lvl3pPr marL="685800" indent="0" algn="l">
              <a:buNone/>
              <a:defRPr sz="1050"/>
            </a:lvl3pPr>
            <a:lvl4pPr marL="1028700" indent="0" algn="l">
              <a:buNone/>
              <a:defRPr sz="1050"/>
            </a:lvl4pPr>
            <a:lvl5pPr marL="1371600" indent="0" algn="l">
              <a:buNone/>
              <a:defRPr sz="1050"/>
            </a:lvl5pPr>
          </a:lstStyle>
          <a:p>
            <a:pPr lvl="0"/>
            <a:r>
              <a:rPr lang="en-GB" noProof="0" dirty="0"/>
              <a:t>Click to edit Master text styles</a:t>
            </a:r>
            <a:endParaRPr lang="en-GB" noProof="0" dirty="0"/>
          </a:p>
        </p:txBody>
      </p:sp>
      <p:sp>
        <p:nvSpPr>
          <p:cNvPr id="9" name="Slide Number Placeholder 5"/>
          <p:cNvSpPr>
            <a:spLocks noGrp="1"/>
          </p:cNvSpPr>
          <p:nvPr>
            <p:ph type="sldNum" sz="quarter" idx="4"/>
          </p:nvPr>
        </p:nvSpPr>
        <p:spPr>
          <a:xfrm>
            <a:off x="318375" y="4846754"/>
            <a:ext cx="396000" cy="162000"/>
          </a:xfrm>
          <a:prstGeom prst="rect">
            <a:avLst/>
          </a:prstGeom>
        </p:spPr>
        <p:txBody>
          <a:bodyPr vert="horz" lIns="0" tIns="0" rIns="0" bIns="0" rtlCol="0" anchor="t" anchorCtr="0"/>
          <a:lstStyle>
            <a:lvl1pPr algn="l">
              <a:defRPr sz="800" b="1">
                <a:solidFill>
                  <a:schemeClr val="tx1"/>
                </a:solidFill>
                <a:latin typeface="Arial" panose="020B0604020202020204" pitchFamily="34" charset="0"/>
                <a:cs typeface="Arial" panose="020B0604020202020204" pitchFamily="34" charset="0"/>
              </a:defRPr>
            </a:lvl1pPr>
          </a:lstStyle>
          <a:p>
            <a:fld id="{3C4F54F3-C349-4609-AFEE-01462D5C7942}" type="slidenum">
              <a:rPr lang="en-GB" smtClean="0"/>
            </a:fld>
            <a:endParaRPr lang="en-GB" dirty="0"/>
          </a:p>
        </p:txBody>
      </p:sp>
      <p:sp>
        <p:nvSpPr>
          <p:cNvPr id="10" name="Title 8"/>
          <p:cNvSpPr>
            <a:spLocks noGrp="1"/>
          </p:cNvSpPr>
          <p:nvPr>
            <p:ph type="title" hasCustomPrompt="1"/>
          </p:nvPr>
        </p:nvSpPr>
        <p:spPr>
          <a:xfrm>
            <a:off x="237062" y="144000"/>
            <a:ext cx="8765651" cy="504000"/>
          </a:xfrm>
          <a:prstGeom prst="rect">
            <a:avLst/>
          </a:prstGeom>
        </p:spPr>
        <p:txBody>
          <a:bodyPr vert="horz"/>
          <a:lstStyle>
            <a:lvl1pPr algn="l" defTabSz="457200" rtl="0" eaLnBrk="1" latinLnBrk="0" hangingPunct="1">
              <a:lnSpc>
                <a:spcPct val="100000"/>
              </a:lnSpc>
              <a:spcBef>
                <a:spcPct val="0"/>
              </a:spcBef>
              <a:buNone/>
              <a:defRPr lang="en-GB" sz="2400" b="1" kern="1200" baseline="0" noProof="0" dirty="0">
                <a:solidFill>
                  <a:srgbClr val="830051"/>
                </a:solidFill>
                <a:latin typeface="Arial" panose="020B0604020202020204" pitchFamily="34" charset="0"/>
                <a:ea typeface="+mj-ea"/>
                <a:cs typeface="Arial" panose="020B0604020202020204" pitchFamily="34" charset="0"/>
              </a:defRPr>
            </a:lvl1pPr>
          </a:lstStyle>
          <a:p>
            <a:r>
              <a:rPr lang="en-GB" noProof="0" dirty="0"/>
              <a:t>Click to add title</a:t>
            </a:r>
            <a:endParaRPr lang="en-GB" noProof="0" dirty="0"/>
          </a:p>
        </p:txBody>
      </p:sp>
      <p:sp>
        <p:nvSpPr>
          <p:cNvPr id="6" name="Content Placeholder 2"/>
          <p:cNvSpPr>
            <a:spLocks noGrp="1"/>
          </p:cNvSpPr>
          <p:nvPr>
            <p:ph idx="15" hasCustomPrompt="1"/>
          </p:nvPr>
        </p:nvSpPr>
        <p:spPr>
          <a:xfrm>
            <a:off x="4680000" y="1234440"/>
            <a:ext cx="4086000" cy="1618488"/>
          </a:xfrm>
          <a:prstGeom prst="rect">
            <a:avLst/>
          </a:prstGeom>
        </p:spPr>
        <p:txBody>
          <a:bodyPr/>
          <a:lstStyle>
            <a:lvl1pPr marL="179705" indent="-179705">
              <a:lnSpc>
                <a:spcPct val="100000"/>
              </a:lnSpc>
              <a:spcBef>
                <a:spcPts val="0"/>
              </a:spcBef>
              <a:buClr>
                <a:srgbClr val="830051"/>
              </a:buClr>
              <a:buFont typeface="Arial" panose="020B0604020202020204" pitchFamily="34" charset="0"/>
              <a:buChar char="•"/>
              <a:defRPr sz="1800">
                <a:solidFill>
                  <a:schemeClr val="tx1"/>
                </a:solidFill>
                <a:latin typeface="Arial" panose="020B0604020202020204" pitchFamily="34" charset="0"/>
                <a:cs typeface="Arial" panose="020B0604020202020204" pitchFamily="34" charset="0"/>
              </a:defRPr>
            </a:lvl1pPr>
            <a:lvl2pPr marL="539750" indent="-179705">
              <a:lnSpc>
                <a:spcPct val="100000"/>
              </a:lnSpc>
              <a:spcBef>
                <a:spcPts val="0"/>
              </a:spcBef>
              <a:defRPr sz="1800" baseline="0">
                <a:solidFill>
                  <a:schemeClr val="tx1"/>
                </a:solidFill>
                <a:latin typeface="Arial" panose="020B0604020202020204" pitchFamily="34" charset="0"/>
                <a:cs typeface="Arial" panose="020B0604020202020204" pitchFamily="34" charset="0"/>
              </a:defRPr>
            </a:lvl2pPr>
            <a:lvl3pPr>
              <a:defRPr sz="1400" baseline="0">
                <a:latin typeface="Arial" panose="020B0604020202020204" pitchFamily="34" charset="0"/>
                <a:cs typeface="Arial" panose="020B0604020202020204" pitchFamily="34" charset="0"/>
              </a:defRPr>
            </a:lvl3pPr>
            <a:lvl4pPr marL="622935" indent="-179705">
              <a:defRPr sz="1400">
                <a:latin typeface="Arial" panose="020B0604020202020204" pitchFamily="34" charset="0"/>
                <a:cs typeface="Arial" panose="020B0604020202020204" pitchFamily="34" charset="0"/>
              </a:defRPr>
            </a:lvl4pPr>
            <a:lvl5pPr marL="622935">
              <a:defRPr sz="1400">
                <a:latin typeface="Arial" panose="020B0604020202020204" pitchFamily="34" charset="0"/>
                <a:cs typeface="Arial" panose="020B0604020202020204" pitchFamily="34" charset="0"/>
              </a:defRPr>
            </a:lvl5pPr>
            <a:lvl6pPr>
              <a:defRPr>
                <a:latin typeface="Arial" panose="020B0604020202020204" pitchFamily="34" charset="0"/>
                <a:cs typeface="Arial" panose="020B0604020202020204" pitchFamily="34" charset="0"/>
              </a:defRPr>
            </a:lvl6pPr>
          </a:lstStyle>
          <a:p>
            <a:r>
              <a:rPr lang="en-GB" noProof="0" dirty="0"/>
              <a:t>First level</a:t>
            </a:r>
            <a:endParaRPr lang="en-GB" noProof="0" dirty="0"/>
          </a:p>
          <a:p>
            <a:pPr lvl="1"/>
            <a:r>
              <a:rPr lang="en-GB" noProof="0" dirty="0"/>
              <a:t>Second level</a:t>
            </a:r>
            <a:endParaRPr lang="en-GB" noProof="0" dirty="0"/>
          </a:p>
          <a:p>
            <a:pPr lvl="1"/>
            <a:r>
              <a:rPr lang="en-GB" noProof="0" dirty="0"/>
              <a:t>Third level</a:t>
            </a:r>
            <a:endParaRPr lang="en-GB" noProof="0" dirty="0"/>
          </a:p>
          <a:p>
            <a:pPr lvl="1"/>
            <a:r>
              <a:rPr lang="en-GB" noProof="0" dirty="0"/>
              <a:t>Fourth level</a:t>
            </a:r>
            <a:endParaRPr lang="en-GB" noProof="0"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Body and Content Right 2">
    <p:spTree>
      <p:nvGrpSpPr>
        <p:cNvPr id="1" name=""/>
        <p:cNvGrpSpPr/>
        <p:nvPr/>
      </p:nvGrpSpPr>
      <p:grpSpPr>
        <a:xfrm>
          <a:off x="0" y="0"/>
          <a:ext cx="0" cy="0"/>
          <a:chOff x="0" y="0"/>
          <a:chExt cx="0" cy="0"/>
        </a:xfrm>
      </p:grpSpPr>
      <p:sp>
        <p:nvSpPr>
          <p:cNvPr id="7" name="Text Placeholder 3"/>
          <p:cNvSpPr>
            <a:spLocks noGrp="1"/>
          </p:cNvSpPr>
          <p:nvPr>
            <p:ph type="body" sz="quarter" idx="11"/>
          </p:nvPr>
        </p:nvSpPr>
        <p:spPr>
          <a:xfrm>
            <a:off x="237600" y="1237099"/>
            <a:ext cx="4086000" cy="1620000"/>
          </a:xfrm>
          <a:prstGeom prst="rect">
            <a:avLst/>
          </a:prstGeom>
        </p:spPr>
        <p:txBody>
          <a:bodyPr vert="horz"/>
          <a:lstStyle>
            <a:lvl1pPr marL="0" indent="0" algn="l">
              <a:spcBef>
                <a:spcPts val="0"/>
              </a:spcBef>
              <a:buNone/>
              <a:defRPr sz="1800" baseline="0">
                <a:solidFill>
                  <a:schemeClr val="tx1"/>
                </a:solidFill>
                <a:latin typeface="Arial" panose="020B0604020202020204" pitchFamily="34" charset="0"/>
                <a:cs typeface="Arial" panose="020B0604020202020204" pitchFamily="34" charset="0"/>
              </a:defRPr>
            </a:lvl1pPr>
            <a:lvl2pPr marL="342900" indent="0" algn="l">
              <a:buNone/>
              <a:defRPr sz="1050"/>
            </a:lvl2pPr>
            <a:lvl3pPr marL="685800" indent="0" algn="l">
              <a:buNone/>
              <a:defRPr sz="1050"/>
            </a:lvl3pPr>
            <a:lvl4pPr marL="1028700" indent="0" algn="l">
              <a:buNone/>
              <a:defRPr sz="1050"/>
            </a:lvl4pPr>
            <a:lvl5pPr marL="1371600" indent="0" algn="l">
              <a:buNone/>
              <a:defRPr sz="1050"/>
            </a:lvl5pPr>
          </a:lstStyle>
          <a:p>
            <a:pPr lvl="0"/>
            <a:r>
              <a:rPr lang="en-GB" noProof="0" dirty="0"/>
              <a:t>Click to edit Master text styles</a:t>
            </a:r>
            <a:endParaRPr lang="en-GB" noProof="0" dirty="0"/>
          </a:p>
        </p:txBody>
      </p:sp>
      <p:sp>
        <p:nvSpPr>
          <p:cNvPr id="10" name="Slide Number Placeholder 5"/>
          <p:cNvSpPr>
            <a:spLocks noGrp="1"/>
          </p:cNvSpPr>
          <p:nvPr>
            <p:ph type="sldNum" sz="quarter" idx="4"/>
          </p:nvPr>
        </p:nvSpPr>
        <p:spPr>
          <a:xfrm>
            <a:off x="318375" y="4846754"/>
            <a:ext cx="396000" cy="162000"/>
          </a:xfrm>
          <a:prstGeom prst="rect">
            <a:avLst/>
          </a:prstGeom>
        </p:spPr>
        <p:txBody>
          <a:bodyPr vert="horz" lIns="0" tIns="0" rIns="0" bIns="0" rtlCol="0" anchor="t" anchorCtr="0"/>
          <a:lstStyle>
            <a:lvl1pPr algn="l">
              <a:defRPr sz="800" b="1">
                <a:solidFill>
                  <a:schemeClr val="tx1"/>
                </a:solidFill>
                <a:latin typeface="Arial" panose="020B0604020202020204" pitchFamily="34" charset="0"/>
                <a:cs typeface="Arial" panose="020B0604020202020204" pitchFamily="34" charset="0"/>
              </a:defRPr>
            </a:lvl1pPr>
          </a:lstStyle>
          <a:p>
            <a:fld id="{3C4F54F3-C349-4609-AFEE-01462D5C7942}" type="slidenum">
              <a:rPr lang="en-GB" smtClean="0"/>
            </a:fld>
            <a:endParaRPr lang="en-GB" dirty="0"/>
          </a:p>
        </p:txBody>
      </p:sp>
      <p:sp>
        <p:nvSpPr>
          <p:cNvPr id="11" name="Title 8"/>
          <p:cNvSpPr>
            <a:spLocks noGrp="1"/>
          </p:cNvSpPr>
          <p:nvPr>
            <p:ph type="title" hasCustomPrompt="1"/>
          </p:nvPr>
        </p:nvSpPr>
        <p:spPr>
          <a:xfrm>
            <a:off x="237062" y="144000"/>
            <a:ext cx="8765651" cy="504000"/>
          </a:xfrm>
          <a:prstGeom prst="rect">
            <a:avLst/>
          </a:prstGeom>
        </p:spPr>
        <p:txBody>
          <a:bodyPr vert="horz"/>
          <a:lstStyle>
            <a:lvl1pPr algn="l" defTabSz="457200" rtl="0" eaLnBrk="1" latinLnBrk="0" hangingPunct="1">
              <a:lnSpc>
                <a:spcPct val="100000"/>
              </a:lnSpc>
              <a:spcBef>
                <a:spcPct val="0"/>
              </a:spcBef>
              <a:buNone/>
              <a:defRPr lang="en-GB" sz="2400" b="1" kern="1200" baseline="0" noProof="0" dirty="0">
                <a:solidFill>
                  <a:srgbClr val="830051"/>
                </a:solidFill>
                <a:latin typeface="Arial" panose="020B0604020202020204" pitchFamily="34" charset="0"/>
                <a:ea typeface="+mj-ea"/>
                <a:cs typeface="Arial" panose="020B0604020202020204" pitchFamily="34" charset="0"/>
              </a:defRPr>
            </a:lvl1pPr>
          </a:lstStyle>
          <a:p>
            <a:r>
              <a:rPr lang="en-GB" noProof="0" dirty="0"/>
              <a:t>Click to add title</a:t>
            </a:r>
            <a:endParaRPr lang="en-GB" noProof="0" dirty="0"/>
          </a:p>
        </p:txBody>
      </p:sp>
      <p:sp>
        <p:nvSpPr>
          <p:cNvPr id="8" name="Content Placeholder 2"/>
          <p:cNvSpPr>
            <a:spLocks noGrp="1"/>
          </p:cNvSpPr>
          <p:nvPr>
            <p:ph idx="17" hasCustomPrompt="1"/>
          </p:nvPr>
        </p:nvSpPr>
        <p:spPr>
          <a:xfrm>
            <a:off x="4678499" y="2725591"/>
            <a:ext cx="4086000" cy="1618488"/>
          </a:xfrm>
          <a:prstGeom prst="rect">
            <a:avLst/>
          </a:prstGeom>
        </p:spPr>
        <p:txBody>
          <a:bodyPr/>
          <a:lstStyle>
            <a:lvl1pPr marL="179705" indent="-179705">
              <a:lnSpc>
                <a:spcPct val="100000"/>
              </a:lnSpc>
              <a:spcBef>
                <a:spcPts val="0"/>
              </a:spcBef>
              <a:buClr>
                <a:srgbClr val="830051"/>
              </a:buClr>
              <a:buFont typeface="Arial" panose="020B0604020202020204" pitchFamily="34" charset="0"/>
              <a:buChar char="•"/>
              <a:defRPr sz="1800">
                <a:solidFill>
                  <a:schemeClr val="tx1"/>
                </a:solidFill>
                <a:latin typeface="Arial" panose="020B0604020202020204" pitchFamily="34" charset="0"/>
                <a:cs typeface="Arial" panose="020B0604020202020204" pitchFamily="34" charset="0"/>
              </a:defRPr>
            </a:lvl1pPr>
            <a:lvl2pPr marL="539750" indent="-179705">
              <a:lnSpc>
                <a:spcPct val="100000"/>
              </a:lnSpc>
              <a:spcBef>
                <a:spcPts val="0"/>
              </a:spcBef>
              <a:defRPr sz="1800" baseline="0">
                <a:solidFill>
                  <a:schemeClr val="tx1"/>
                </a:solidFill>
                <a:latin typeface="Arial" panose="020B0604020202020204" pitchFamily="34" charset="0"/>
                <a:cs typeface="Arial" panose="020B0604020202020204" pitchFamily="34" charset="0"/>
              </a:defRPr>
            </a:lvl2pPr>
            <a:lvl3pPr>
              <a:defRPr sz="1400" baseline="0">
                <a:latin typeface="Arial" panose="020B0604020202020204" pitchFamily="34" charset="0"/>
                <a:cs typeface="Arial" panose="020B0604020202020204" pitchFamily="34" charset="0"/>
              </a:defRPr>
            </a:lvl3pPr>
            <a:lvl4pPr marL="622935" indent="-179705">
              <a:defRPr sz="1400">
                <a:latin typeface="Arial" panose="020B0604020202020204" pitchFamily="34" charset="0"/>
                <a:cs typeface="Arial" panose="020B0604020202020204" pitchFamily="34" charset="0"/>
              </a:defRPr>
            </a:lvl4pPr>
            <a:lvl5pPr marL="622935">
              <a:defRPr sz="1400">
                <a:latin typeface="Arial" panose="020B0604020202020204" pitchFamily="34" charset="0"/>
                <a:cs typeface="Arial" panose="020B0604020202020204" pitchFamily="34" charset="0"/>
              </a:defRPr>
            </a:lvl5pPr>
            <a:lvl6pPr>
              <a:defRPr>
                <a:latin typeface="Arial" panose="020B0604020202020204" pitchFamily="34" charset="0"/>
                <a:cs typeface="Arial" panose="020B0604020202020204" pitchFamily="34" charset="0"/>
              </a:defRPr>
            </a:lvl6pPr>
          </a:lstStyle>
          <a:p>
            <a:r>
              <a:rPr lang="en-GB" noProof="0" dirty="0"/>
              <a:t>First level</a:t>
            </a:r>
            <a:endParaRPr lang="en-GB" noProof="0" dirty="0"/>
          </a:p>
          <a:p>
            <a:pPr lvl="1"/>
            <a:r>
              <a:rPr lang="en-GB" noProof="0" dirty="0"/>
              <a:t>Second level</a:t>
            </a:r>
            <a:endParaRPr lang="en-GB" noProof="0" dirty="0"/>
          </a:p>
          <a:p>
            <a:pPr lvl="1"/>
            <a:r>
              <a:rPr lang="en-GB" noProof="0" dirty="0"/>
              <a:t>Third level</a:t>
            </a:r>
            <a:endParaRPr lang="en-GB" noProof="0" dirty="0"/>
          </a:p>
          <a:p>
            <a:pPr lvl="1"/>
            <a:r>
              <a:rPr lang="en-GB" noProof="0" dirty="0"/>
              <a:t>Fourth level</a:t>
            </a:r>
            <a:endParaRPr lang="en-GB" noProof="0" dirty="0"/>
          </a:p>
        </p:txBody>
      </p:sp>
      <p:sp>
        <p:nvSpPr>
          <p:cNvPr id="9" name="Content Placeholder 2"/>
          <p:cNvSpPr>
            <a:spLocks noGrp="1"/>
          </p:cNvSpPr>
          <p:nvPr>
            <p:ph idx="16" hasCustomPrompt="1"/>
          </p:nvPr>
        </p:nvSpPr>
        <p:spPr>
          <a:xfrm>
            <a:off x="4680000" y="1234440"/>
            <a:ext cx="4086000" cy="1371600"/>
          </a:xfrm>
          <a:prstGeom prst="rect">
            <a:avLst/>
          </a:prstGeom>
        </p:spPr>
        <p:txBody>
          <a:bodyPr/>
          <a:lstStyle>
            <a:lvl1pPr marL="179705" indent="-179705">
              <a:lnSpc>
                <a:spcPct val="100000"/>
              </a:lnSpc>
              <a:spcBef>
                <a:spcPts val="0"/>
              </a:spcBef>
              <a:buClr>
                <a:srgbClr val="830051"/>
              </a:buClr>
              <a:buFont typeface="Arial" panose="020B0604020202020204" pitchFamily="34" charset="0"/>
              <a:buChar char="•"/>
              <a:defRPr sz="1800">
                <a:solidFill>
                  <a:schemeClr val="tx1"/>
                </a:solidFill>
                <a:latin typeface="Arial" panose="020B0604020202020204" pitchFamily="34" charset="0"/>
                <a:cs typeface="Arial" panose="020B0604020202020204" pitchFamily="34" charset="0"/>
              </a:defRPr>
            </a:lvl1pPr>
            <a:lvl2pPr marL="539750" indent="-179705">
              <a:lnSpc>
                <a:spcPct val="100000"/>
              </a:lnSpc>
              <a:spcBef>
                <a:spcPts val="0"/>
              </a:spcBef>
              <a:defRPr sz="1800" baseline="0">
                <a:solidFill>
                  <a:schemeClr val="tx1"/>
                </a:solidFill>
                <a:latin typeface="Arial" panose="020B0604020202020204" pitchFamily="34" charset="0"/>
                <a:cs typeface="Arial" panose="020B0604020202020204" pitchFamily="34" charset="0"/>
              </a:defRPr>
            </a:lvl2pPr>
            <a:lvl3pPr>
              <a:defRPr sz="1400" baseline="0">
                <a:latin typeface="Arial" panose="020B0604020202020204" pitchFamily="34" charset="0"/>
                <a:cs typeface="Arial" panose="020B0604020202020204" pitchFamily="34" charset="0"/>
              </a:defRPr>
            </a:lvl3pPr>
            <a:lvl4pPr marL="622935" indent="-179705">
              <a:defRPr sz="1400">
                <a:latin typeface="Arial" panose="020B0604020202020204" pitchFamily="34" charset="0"/>
                <a:cs typeface="Arial" panose="020B0604020202020204" pitchFamily="34" charset="0"/>
              </a:defRPr>
            </a:lvl4pPr>
            <a:lvl5pPr marL="622935">
              <a:defRPr sz="1400">
                <a:latin typeface="Arial" panose="020B0604020202020204" pitchFamily="34" charset="0"/>
                <a:cs typeface="Arial" panose="020B0604020202020204" pitchFamily="34" charset="0"/>
              </a:defRPr>
            </a:lvl5pPr>
            <a:lvl6pPr>
              <a:defRPr>
                <a:latin typeface="Arial" panose="020B0604020202020204" pitchFamily="34" charset="0"/>
                <a:cs typeface="Arial" panose="020B0604020202020204" pitchFamily="34" charset="0"/>
              </a:defRPr>
            </a:lvl6pPr>
          </a:lstStyle>
          <a:p>
            <a:r>
              <a:rPr lang="en-GB" noProof="0" dirty="0"/>
              <a:t>First level</a:t>
            </a:r>
            <a:endParaRPr lang="en-GB" noProof="0" dirty="0"/>
          </a:p>
          <a:p>
            <a:pPr lvl="1"/>
            <a:r>
              <a:rPr lang="en-GB" noProof="0" dirty="0"/>
              <a:t>Second level</a:t>
            </a:r>
            <a:endParaRPr lang="en-GB" noProof="0" dirty="0"/>
          </a:p>
          <a:p>
            <a:pPr lvl="1"/>
            <a:r>
              <a:rPr lang="en-GB" noProof="0" dirty="0"/>
              <a:t>Third level</a:t>
            </a:r>
            <a:endParaRPr lang="en-GB" noProof="0" dirty="0"/>
          </a:p>
          <a:p>
            <a:pPr lvl="1"/>
            <a:r>
              <a:rPr lang="en-GB" noProof="0" dirty="0"/>
              <a:t>Fourth level</a:t>
            </a:r>
            <a:endParaRPr lang="en-GB" noProof="0" dirty="0"/>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Double Content">
    <p:spTree>
      <p:nvGrpSpPr>
        <p:cNvPr id="1" name=""/>
        <p:cNvGrpSpPr/>
        <p:nvPr/>
      </p:nvGrpSpPr>
      <p:grpSpPr>
        <a:xfrm>
          <a:off x="0" y="0"/>
          <a:ext cx="0" cy="0"/>
          <a:chOff x="0" y="0"/>
          <a:chExt cx="0" cy="0"/>
        </a:xfrm>
      </p:grpSpPr>
      <p:sp>
        <p:nvSpPr>
          <p:cNvPr id="7" name="Slide Number Placeholder 5"/>
          <p:cNvSpPr>
            <a:spLocks noGrp="1"/>
          </p:cNvSpPr>
          <p:nvPr>
            <p:ph type="sldNum" sz="quarter" idx="4"/>
          </p:nvPr>
        </p:nvSpPr>
        <p:spPr>
          <a:xfrm>
            <a:off x="318375" y="4846754"/>
            <a:ext cx="396000" cy="162000"/>
          </a:xfrm>
          <a:prstGeom prst="rect">
            <a:avLst/>
          </a:prstGeom>
        </p:spPr>
        <p:txBody>
          <a:bodyPr vert="horz" lIns="0" tIns="0" rIns="0" bIns="0" rtlCol="0" anchor="t" anchorCtr="0"/>
          <a:lstStyle>
            <a:lvl1pPr algn="l">
              <a:defRPr sz="800" b="1">
                <a:solidFill>
                  <a:schemeClr val="tx1"/>
                </a:solidFill>
                <a:latin typeface="Arial" panose="020B0604020202020204" pitchFamily="34" charset="0"/>
                <a:cs typeface="Arial" panose="020B0604020202020204" pitchFamily="34" charset="0"/>
              </a:defRPr>
            </a:lvl1pPr>
          </a:lstStyle>
          <a:p>
            <a:fld id="{3C4F54F3-C349-4609-AFEE-01462D5C7942}" type="slidenum">
              <a:rPr lang="en-GB" smtClean="0"/>
            </a:fld>
            <a:endParaRPr lang="en-GB" dirty="0"/>
          </a:p>
        </p:txBody>
      </p:sp>
      <p:sp>
        <p:nvSpPr>
          <p:cNvPr id="8" name="Title 8"/>
          <p:cNvSpPr>
            <a:spLocks noGrp="1"/>
          </p:cNvSpPr>
          <p:nvPr>
            <p:ph type="title" hasCustomPrompt="1"/>
          </p:nvPr>
        </p:nvSpPr>
        <p:spPr>
          <a:xfrm>
            <a:off x="237062" y="144000"/>
            <a:ext cx="8765651" cy="504000"/>
          </a:xfrm>
          <a:prstGeom prst="rect">
            <a:avLst/>
          </a:prstGeom>
        </p:spPr>
        <p:txBody>
          <a:bodyPr vert="horz"/>
          <a:lstStyle>
            <a:lvl1pPr algn="l" defTabSz="457200" rtl="0" eaLnBrk="1" latinLnBrk="0" hangingPunct="1">
              <a:lnSpc>
                <a:spcPct val="100000"/>
              </a:lnSpc>
              <a:spcBef>
                <a:spcPct val="0"/>
              </a:spcBef>
              <a:buNone/>
              <a:defRPr lang="en-GB" sz="2400" b="1" kern="1200" baseline="0" noProof="0" dirty="0">
                <a:solidFill>
                  <a:srgbClr val="830051"/>
                </a:solidFill>
                <a:latin typeface="Arial" panose="020B0604020202020204" pitchFamily="34" charset="0"/>
                <a:ea typeface="+mj-ea"/>
                <a:cs typeface="Arial" panose="020B0604020202020204" pitchFamily="34" charset="0"/>
              </a:defRPr>
            </a:lvl1pPr>
          </a:lstStyle>
          <a:p>
            <a:r>
              <a:rPr lang="en-GB" noProof="0" dirty="0"/>
              <a:t>Click to add title</a:t>
            </a:r>
            <a:endParaRPr lang="en-GB" noProof="0" dirty="0"/>
          </a:p>
        </p:txBody>
      </p:sp>
      <p:sp>
        <p:nvSpPr>
          <p:cNvPr id="6" name="Content Placeholder 2"/>
          <p:cNvSpPr>
            <a:spLocks noGrp="1"/>
          </p:cNvSpPr>
          <p:nvPr>
            <p:ph idx="16" hasCustomPrompt="1"/>
          </p:nvPr>
        </p:nvSpPr>
        <p:spPr>
          <a:xfrm>
            <a:off x="237061" y="1234440"/>
            <a:ext cx="4086000" cy="1618488"/>
          </a:xfrm>
          <a:prstGeom prst="rect">
            <a:avLst/>
          </a:prstGeom>
        </p:spPr>
        <p:txBody>
          <a:bodyPr/>
          <a:lstStyle>
            <a:lvl1pPr marL="179705" indent="-179705">
              <a:lnSpc>
                <a:spcPct val="100000"/>
              </a:lnSpc>
              <a:spcBef>
                <a:spcPts val="0"/>
              </a:spcBef>
              <a:buClr>
                <a:srgbClr val="830051"/>
              </a:buClr>
              <a:buFont typeface="Arial" panose="020B0604020202020204" pitchFamily="34" charset="0"/>
              <a:buChar char="•"/>
              <a:defRPr sz="1800">
                <a:solidFill>
                  <a:schemeClr val="tx1"/>
                </a:solidFill>
                <a:latin typeface="Arial" panose="020B0604020202020204" pitchFamily="34" charset="0"/>
                <a:cs typeface="Arial" panose="020B0604020202020204" pitchFamily="34" charset="0"/>
              </a:defRPr>
            </a:lvl1pPr>
            <a:lvl2pPr marL="539750" indent="-179705">
              <a:lnSpc>
                <a:spcPct val="100000"/>
              </a:lnSpc>
              <a:spcBef>
                <a:spcPts val="0"/>
              </a:spcBef>
              <a:defRPr sz="1800" baseline="0">
                <a:solidFill>
                  <a:schemeClr val="tx1"/>
                </a:solidFill>
                <a:latin typeface="Arial" panose="020B0604020202020204" pitchFamily="34" charset="0"/>
                <a:cs typeface="Arial" panose="020B0604020202020204" pitchFamily="34" charset="0"/>
              </a:defRPr>
            </a:lvl2pPr>
            <a:lvl3pPr>
              <a:defRPr sz="1400" baseline="0">
                <a:latin typeface="Arial" panose="020B0604020202020204" pitchFamily="34" charset="0"/>
                <a:cs typeface="Arial" panose="020B0604020202020204" pitchFamily="34" charset="0"/>
              </a:defRPr>
            </a:lvl3pPr>
            <a:lvl4pPr marL="622935" indent="-179705">
              <a:defRPr sz="1400">
                <a:latin typeface="Arial" panose="020B0604020202020204" pitchFamily="34" charset="0"/>
                <a:cs typeface="Arial" panose="020B0604020202020204" pitchFamily="34" charset="0"/>
              </a:defRPr>
            </a:lvl4pPr>
            <a:lvl5pPr marL="622935">
              <a:defRPr sz="1400">
                <a:latin typeface="Arial" panose="020B0604020202020204" pitchFamily="34" charset="0"/>
                <a:cs typeface="Arial" panose="020B0604020202020204" pitchFamily="34" charset="0"/>
              </a:defRPr>
            </a:lvl5pPr>
            <a:lvl6pPr>
              <a:defRPr>
                <a:latin typeface="Arial" panose="020B0604020202020204" pitchFamily="34" charset="0"/>
                <a:cs typeface="Arial" panose="020B0604020202020204" pitchFamily="34" charset="0"/>
              </a:defRPr>
            </a:lvl6pPr>
          </a:lstStyle>
          <a:p>
            <a:r>
              <a:rPr lang="en-GB" noProof="0" dirty="0"/>
              <a:t>First level</a:t>
            </a:r>
            <a:endParaRPr lang="en-GB" noProof="0" dirty="0"/>
          </a:p>
          <a:p>
            <a:pPr lvl="1"/>
            <a:r>
              <a:rPr lang="en-GB" noProof="0" dirty="0"/>
              <a:t>Second level</a:t>
            </a:r>
            <a:endParaRPr lang="en-GB" noProof="0" dirty="0"/>
          </a:p>
          <a:p>
            <a:pPr lvl="1"/>
            <a:r>
              <a:rPr lang="en-GB" noProof="0" dirty="0"/>
              <a:t>Third level</a:t>
            </a:r>
            <a:endParaRPr lang="en-GB" noProof="0" dirty="0"/>
          </a:p>
          <a:p>
            <a:pPr lvl="1"/>
            <a:r>
              <a:rPr lang="en-GB" noProof="0" dirty="0"/>
              <a:t>Fourth level</a:t>
            </a:r>
            <a:endParaRPr lang="en-GB" noProof="0" dirty="0"/>
          </a:p>
        </p:txBody>
      </p:sp>
      <p:sp>
        <p:nvSpPr>
          <p:cNvPr id="11" name="Content Placeholder 2"/>
          <p:cNvSpPr>
            <a:spLocks noGrp="1"/>
          </p:cNvSpPr>
          <p:nvPr>
            <p:ph idx="17" hasCustomPrompt="1"/>
          </p:nvPr>
        </p:nvSpPr>
        <p:spPr>
          <a:xfrm>
            <a:off x="4680000" y="1234440"/>
            <a:ext cx="4086000" cy="1618488"/>
          </a:xfrm>
          <a:prstGeom prst="rect">
            <a:avLst/>
          </a:prstGeom>
        </p:spPr>
        <p:txBody>
          <a:bodyPr/>
          <a:lstStyle>
            <a:lvl1pPr marL="179705" indent="-179705">
              <a:lnSpc>
                <a:spcPct val="100000"/>
              </a:lnSpc>
              <a:spcBef>
                <a:spcPts val="0"/>
              </a:spcBef>
              <a:buClr>
                <a:srgbClr val="830051"/>
              </a:buClr>
              <a:buFont typeface="Arial" panose="020B0604020202020204" pitchFamily="34" charset="0"/>
              <a:buChar char="•"/>
              <a:defRPr sz="1800">
                <a:solidFill>
                  <a:schemeClr val="tx1"/>
                </a:solidFill>
                <a:latin typeface="Arial" panose="020B0604020202020204" pitchFamily="34" charset="0"/>
                <a:cs typeface="Arial" panose="020B0604020202020204" pitchFamily="34" charset="0"/>
              </a:defRPr>
            </a:lvl1pPr>
            <a:lvl2pPr marL="539750" indent="-179705">
              <a:lnSpc>
                <a:spcPct val="100000"/>
              </a:lnSpc>
              <a:spcBef>
                <a:spcPts val="0"/>
              </a:spcBef>
              <a:defRPr sz="1800" baseline="0">
                <a:solidFill>
                  <a:schemeClr val="tx1"/>
                </a:solidFill>
                <a:latin typeface="Arial" panose="020B0604020202020204" pitchFamily="34" charset="0"/>
                <a:cs typeface="Arial" panose="020B0604020202020204" pitchFamily="34" charset="0"/>
              </a:defRPr>
            </a:lvl2pPr>
            <a:lvl3pPr>
              <a:defRPr sz="1400" baseline="0">
                <a:latin typeface="Arial" panose="020B0604020202020204" pitchFamily="34" charset="0"/>
                <a:cs typeface="Arial" panose="020B0604020202020204" pitchFamily="34" charset="0"/>
              </a:defRPr>
            </a:lvl3pPr>
            <a:lvl4pPr marL="622935" indent="-179705">
              <a:defRPr sz="1400">
                <a:latin typeface="Arial" panose="020B0604020202020204" pitchFamily="34" charset="0"/>
                <a:cs typeface="Arial" panose="020B0604020202020204" pitchFamily="34" charset="0"/>
              </a:defRPr>
            </a:lvl4pPr>
            <a:lvl5pPr marL="622935">
              <a:defRPr sz="1400">
                <a:latin typeface="Arial" panose="020B0604020202020204" pitchFamily="34" charset="0"/>
                <a:cs typeface="Arial" panose="020B0604020202020204" pitchFamily="34" charset="0"/>
              </a:defRPr>
            </a:lvl5pPr>
            <a:lvl6pPr>
              <a:defRPr>
                <a:latin typeface="Arial" panose="020B0604020202020204" pitchFamily="34" charset="0"/>
                <a:cs typeface="Arial" panose="020B0604020202020204" pitchFamily="34" charset="0"/>
              </a:defRPr>
            </a:lvl6pPr>
          </a:lstStyle>
          <a:p>
            <a:r>
              <a:rPr lang="en-GB" noProof="0" dirty="0"/>
              <a:t>First level</a:t>
            </a:r>
            <a:endParaRPr lang="en-GB" noProof="0" dirty="0"/>
          </a:p>
          <a:p>
            <a:pPr lvl="1"/>
            <a:r>
              <a:rPr lang="en-GB" noProof="0" dirty="0"/>
              <a:t>Second level</a:t>
            </a:r>
            <a:endParaRPr lang="en-GB" noProof="0" dirty="0"/>
          </a:p>
          <a:p>
            <a:pPr lvl="1"/>
            <a:r>
              <a:rPr lang="en-GB" noProof="0" dirty="0"/>
              <a:t>Third level</a:t>
            </a:r>
            <a:endParaRPr lang="en-GB" noProof="0" dirty="0"/>
          </a:p>
          <a:p>
            <a:pPr lvl="1"/>
            <a:r>
              <a:rPr lang="en-GB" noProof="0" dirty="0"/>
              <a:t>Fourth level</a:t>
            </a:r>
            <a:endParaRPr lang="en-GB" noProof="0" dirty="0"/>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riple Headings with Triple Content">
    <p:spTree>
      <p:nvGrpSpPr>
        <p:cNvPr id="1" name=""/>
        <p:cNvGrpSpPr/>
        <p:nvPr/>
      </p:nvGrpSpPr>
      <p:grpSpPr>
        <a:xfrm>
          <a:off x="0" y="0"/>
          <a:ext cx="0" cy="0"/>
          <a:chOff x="0" y="0"/>
          <a:chExt cx="0" cy="0"/>
        </a:xfrm>
      </p:grpSpPr>
      <p:sp>
        <p:nvSpPr>
          <p:cNvPr id="7" name="Text Placeholder 3"/>
          <p:cNvSpPr>
            <a:spLocks noGrp="1"/>
          </p:cNvSpPr>
          <p:nvPr>
            <p:ph type="body" sz="quarter" idx="11"/>
          </p:nvPr>
        </p:nvSpPr>
        <p:spPr>
          <a:xfrm>
            <a:off x="237600" y="1329335"/>
            <a:ext cx="2664000" cy="702000"/>
          </a:xfrm>
          <a:prstGeom prst="rect">
            <a:avLst/>
          </a:prstGeom>
        </p:spPr>
        <p:txBody>
          <a:bodyPr vert="horz"/>
          <a:lstStyle>
            <a:lvl1pPr marL="0" indent="0" algn="l">
              <a:spcBef>
                <a:spcPts val="0"/>
              </a:spcBef>
              <a:buNone/>
              <a:defRPr sz="1200" b="1" baseline="0">
                <a:solidFill>
                  <a:schemeClr val="tx1"/>
                </a:solidFill>
                <a:latin typeface="Arial" panose="020B0604020202020204" pitchFamily="34" charset="0"/>
                <a:cs typeface="Arial" panose="020B0604020202020204" pitchFamily="34" charset="0"/>
              </a:defRPr>
            </a:lvl1pPr>
            <a:lvl2pPr marL="342900" indent="0" algn="l">
              <a:buNone/>
              <a:defRPr sz="1050"/>
            </a:lvl2pPr>
            <a:lvl3pPr marL="685800" indent="0" algn="l">
              <a:buNone/>
              <a:defRPr sz="1050"/>
            </a:lvl3pPr>
            <a:lvl4pPr marL="1028700" indent="0" algn="l">
              <a:buNone/>
              <a:defRPr sz="1050"/>
            </a:lvl4pPr>
            <a:lvl5pPr marL="1371600" indent="0" algn="l">
              <a:buNone/>
              <a:defRPr sz="1050"/>
            </a:lvl5pPr>
          </a:lstStyle>
          <a:p>
            <a:pPr lvl="0"/>
            <a:r>
              <a:rPr lang="en-GB" noProof="0" dirty="0"/>
              <a:t>Click to edit Master text styles</a:t>
            </a:r>
            <a:endParaRPr lang="en-GB" noProof="0" dirty="0"/>
          </a:p>
        </p:txBody>
      </p:sp>
      <p:sp>
        <p:nvSpPr>
          <p:cNvPr id="8" name="Text Placeholder 3"/>
          <p:cNvSpPr>
            <a:spLocks noGrp="1"/>
          </p:cNvSpPr>
          <p:nvPr>
            <p:ph type="body" sz="quarter" idx="12"/>
          </p:nvPr>
        </p:nvSpPr>
        <p:spPr>
          <a:xfrm>
            <a:off x="6264000" y="1337391"/>
            <a:ext cx="2664000" cy="702000"/>
          </a:xfrm>
          <a:prstGeom prst="rect">
            <a:avLst/>
          </a:prstGeom>
        </p:spPr>
        <p:txBody>
          <a:bodyPr vert="horz"/>
          <a:lstStyle>
            <a:lvl1pPr marL="0" indent="0" algn="l">
              <a:spcBef>
                <a:spcPts val="0"/>
              </a:spcBef>
              <a:buNone/>
              <a:defRPr sz="1200" b="1" baseline="0">
                <a:solidFill>
                  <a:schemeClr val="tx1"/>
                </a:solidFill>
                <a:latin typeface="Arial" panose="020B0604020202020204" pitchFamily="34" charset="0"/>
                <a:cs typeface="Arial" panose="020B0604020202020204" pitchFamily="34" charset="0"/>
              </a:defRPr>
            </a:lvl1pPr>
            <a:lvl2pPr marL="342900" indent="0" algn="l">
              <a:buNone/>
              <a:defRPr sz="1050"/>
            </a:lvl2pPr>
            <a:lvl3pPr marL="685800" indent="0" algn="l">
              <a:buNone/>
              <a:defRPr sz="1050"/>
            </a:lvl3pPr>
            <a:lvl4pPr marL="1028700" indent="0" algn="l">
              <a:buNone/>
              <a:defRPr sz="1050"/>
            </a:lvl4pPr>
            <a:lvl5pPr marL="1371600" indent="0" algn="l">
              <a:buNone/>
              <a:defRPr sz="1050"/>
            </a:lvl5pPr>
          </a:lstStyle>
          <a:p>
            <a:pPr lvl="0"/>
            <a:r>
              <a:rPr lang="en-GB" noProof="0"/>
              <a:t>Click to edit Master text styles</a:t>
            </a:r>
            <a:endParaRPr lang="en-GB" noProof="0"/>
          </a:p>
        </p:txBody>
      </p:sp>
      <p:sp>
        <p:nvSpPr>
          <p:cNvPr id="13" name="Text Placeholder 3"/>
          <p:cNvSpPr>
            <a:spLocks noGrp="1"/>
          </p:cNvSpPr>
          <p:nvPr>
            <p:ph type="body" sz="quarter" idx="13"/>
          </p:nvPr>
        </p:nvSpPr>
        <p:spPr>
          <a:xfrm>
            <a:off x="3240000" y="1329335"/>
            <a:ext cx="2664000" cy="702000"/>
          </a:xfrm>
          <a:prstGeom prst="rect">
            <a:avLst/>
          </a:prstGeom>
        </p:spPr>
        <p:txBody>
          <a:bodyPr vert="horz"/>
          <a:lstStyle>
            <a:lvl1pPr marL="0" indent="0" algn="l">
              <a:spcBef>
                <a:spcPts val="0"/>
              </a:spcBef>
              <a:buNone/>
              <a:defRPr sz="1200" b="1" baseline="0">
                <a:solidFill>
                  <a:schemeClr val="tx1"/>
                </a:solidFill>
                <a:latin typeface="Arial" panose="020B0604020202020204" pitchFamily="34" charset="0"/>
                <a:cs typeface="Arial" panose="020B0604020202020204" pitchFamily="34" charset="0"/>
              </a:defRPr>
            </a:lvl1pPr>
            <a:lvl2pPr marL="342900" indent="0" algn="l">
              <a:buNone/>
              <a:defRPr sz="1050"/>
            </a:lvl2pPr>
            <a:lvl3pPr marL="685800" indent="0" algn="l">
              <a:buNone/>
              <a:defRPr sz="1050"/>
            </a:lvl3pPr>
            <a:lvl4pPr marL="1028700" indent="0" algn="l">
              <a:buNone/>
              <a:defRPr sz="1050"/>
            </a:lvl4pPr>
            <a:lvl5pPr marL="1371600" indent="0" algn="l">
              <a:buNone/>
              <a:defRPr sz="1050"/>
            </a:lvl5pPr>
          </a:lstStyle>
          <a:p>
            <a:pPr lvl="0"/>
            <a:r>
              <a:rPr lang="en-GB" noProof="0" dirty="0"/>
              <a:t>Click to edit Master text styles</a:t>
            </a:r>
            <a:endParaRPr lang="en-GB" noProof="0" dirty="0"/>
          </a:p>
        </p:txBody>
      </p:sp>
      <p:sp>
        <p:nvSpPr>
          <p:cNvPr id="15" name="Slide Number Placeholder 5"/>
          <p:cNvSpPr>
            <a:spLocks noGrp="1"/>
          </p:cNvSpPr>
          <p:nvPr>
            <p:ph type="sldNum" sz="quarter" idx="4"/>
          </p:nvPr>
        </p:nvSpPr>
        <p:spPr>
          <a:xfrm>
            <a:off x="318375" y="4846754"/>
            <a:ext cx="396000" cy="162000"/>
          </a:xfrm>
          <a:prstGeom prst="rect">
            <a:avLst/>
          </a:prstGeom>
        </p:spPr>
        <p:txBody>
          <a:bodyPr vert="horz" lIns="0" tIns="0" rIns="0" bIns="0" rtlCol="0" anchor="t" anchorCtr="0"/>
          <a:lstStyle>
            <a:lvl1pPr algn="l">
              <a:defRPr sz="800" b="1">
                <a:solidFill>
                  <a:schemeClr val="tx1"/>
                </a:solidFill>
                <a:latin typeface="Arial" panose="020B0604020202020204" pitchFamily="34" charset="0"/>
                <a:cs typeface="Arial" panose="020B0604020202020204" pitchFamily="34" charset="0"/>
              </a:defRPr>
            </a:lvl1pPr>
          </a:lstStyle>
          <a:p>
            <a:fld id="{3C4F54F3-C349-4609-AFEE-01462D5C7942}" type="slidenum">
              <a:rPr lang="en-GB" smtClean="0"/>
            </a:fld>
            <a:endParaRPr lang="en-GB" dirty="0"/>
          </a:p>
        </p:txBody>
      </p:sp>
      <p:sp>
        <p:nvSpPr>
          <p:cNvPr id="14" name="Title 8"/>
          <p:cNvSpPr>
            <a:spLocks noGrp="1"/>
          </p:cNvSpPr>
          <p:nvPr>
            <p:ph type="title" hasCustomPrompt="1"/>
          </p:nvPr>
        </p:nvSpPr>
        <p:spPr>
          <a:xfrm>
            <a:off x="237062" y="144000"/>
            <a:ext cx="8765651" cy="504000"/>
          </a:xfrm>
          <a:prstGeom prst="rect">
            <a:avLst/>
          </a:prstGeom>
        </p:spPr>
        <p:txBody>
          <a:bodyPr vert="horz"/>
          <a:lstStyle>
            <a:lvl1pPr algn="l" defTabSz="457200" rtl="0" eaLnBrk="1" latinLnBrk="0" hangingPunct="1">
              <a:lnSpc>
                <a:spcPct val="100000"/>
              </a:lnSpc>
              <a:spcBef>
                <a:spcPct val="0"/>
              </a:spcBef>
              <a:buNone/>
              <a:defRPr lang="en-GB" sz="2400" b="1" kern="1200" baseline="0" noProof="0" dirty="0">
                <a:solidFill>
                  <a:srgbClr val="830051"/>
                </a:solidFill>
                <a:latin typeface="Arial" panose="020B0604020202020204" pitchFamily="34" charset="0"/>
                <a:ea typeface="+mj-ea"/>
                <a:cs typeface="Arial" panose="020B0604020202020204" pitchFamily="34" charset="0"/>
              </a:defRPr>
            </a:lvl1pPr>
          </a:lstStyle>
          <a:p>
            <a:r>
              <a:rPr lang="en-GB" noProof="0" dirty="0"/>
              <a:t>Click to add title</a:t>
            </a:r>
            <a:endParaRPr lang="en-GB" noProof="0" dirty="0"/>
          </a:p>
        </p:txBody>
      </p:sp>
      <p:sp>
        <p:nvSpPr>
          <p:cNvPr id="11" name="Content Placeholder 2"/>
          <p:cNvSpPr>
            <a:spLocks noGrp="1"/>
          </p:cNvSpPr>
          <p:nvPr>
            <p:ph idx="17" hasCustomPrompt="1"/>
          </p:nvPr>
        </p:nvSpPr>
        <p:spPr>
          <a:xfrm>
            <a:off x="237600" y="2072820"/>
            <a:ext cx="2664000" cy="2015968"/>
          </a:xfrm>
          <a:prstGeom prst="rect">
            <a:avLst/>
          </a:prstGeom>
        </p:spPr>
        <p:txBody>
          <a:bodyPr/>
          <a:lstStyle>
            <a:lvl1pPr marL="179705" indent="-179705">
              <a:lnSpc>
                <a:spcPct val="100000"/>
              </a:lnSpc>
              <a:spcBef>
                <a:spcPts val="0"/>
              </a:spcBef>
              <a:buClr>
                <a:schemeClr val="tx2"/>
              </a:buClr>
              <a:buFont typeface="Arial" panose="020B0604020202020204" pitchFamily="34" charset="0"/>
              <a:buChar char="•"/>
              <a:defRPr sz="1400">
                <a:solidFill>
                  <a:schemeClr val="tx1"/>
                </a:solidFill>
                <a:latin typeface="Arial" panose="020B0604020202020204" pitchFamily="34" charset="0"/>
                <a:cs typeface="Arial" panose="020B0604020202020204" pitchFamily="34" charset="0"/>
              </a:defRPr>
            </a:lvl1pPr>
            <a:lvl2pPr marL="539750" indent="-179705">
              <a:lnSpc>
                <a:spcPct val="100000"/>
              </a:lnSpc>
              <a:spcBef>
                <a:spcPts val="0"/>
              </a:spcBef>
              <a:defRPr sz="1400" baseline="0">
                <a:solidFill>
                  <a:schemeClr val="tx1"/>
                </a:solidFill>
                <a:latin typeface="Arial" panose="020B0604020202020204" pitchFamily="34" charset="0"/>
                <a:cs typeface="Arial" panose="020B0604020202020204" pitchFamily="34" charset="0"/>
              </a:defRPr>
            </a:lvl2pPr>
            <a:lvl3pPr>
              <a:defRPr sz="1400" baseline="0">
                <a:latin typeface="Arial" panose="020B0604020202020204" pitchFamily="34" charset="0"/>
                <a:cs typeface="Arial" panose="020B0604020202020204" pitchFamily="34" charset="0"/>
              </a:defRPr>
            </a:lvl3pPr>
            <a:lvl4pPr marL="622935" indent="-179705">
              <a:defRPr sz="1400">
                <a:latin typeface="Arial" panose="020B0604020202020204" pitchFamily="34" charset="0"/>
                <a:cs typeface="Arial" panose="020B0604020202020204" pitchFamily="34" charset="0"/>
              </a:defRPr>
            </a:lvl4pPr>
            <a:lvl5pPr marL="622935">
              <a:defRPr sz="1400">
                <a:latin typeface="Arial" panose="020B0604020202020204" pitchFamily="34" charset="0"/>
                <a:cs typeface="Arial" panose="020B0604020202020204" pitchFamily="34" charset="0"/>
              </a:defRPr>
            </a:lvl5pPr>
            <a:lvl6pPr>
              <a:defRPr>
                <a:latin typeface="Arial" panose="020B0604020202020204" pitchFamily="34" charset="0"/>
                <a:cs typeface="Arial" panose="020B0604020202020204" pitchFamily="34" charset="0"/>
              </a:defRPr>
            </a:lvl6pPr>
          </a:lstStyle>
          <a:p>
            <a:r>
              <a:rPr lang="en-GB" noProof="0" dirty="0"/>
              <a:t>First level</a:t>
            </a:r>
            <a:endParaRPr lang="en-GB" noProof="0" dirty="0"/>
          </a:p>
          <a:p>
            <a:pPr lvl="1"/>
            <a:r>
              <a:rPr lang="en-GB" noProof="0" dirty="0"/>
              <a:t>Second level</a:t>
            </a:r>
            <a:endParaRPr lang="en-GB" noProof="0" dirty="0"/>
          </a:p>
          <a:p>
            <a:pPr lvl="1"/>
            <a:r>
              <a:rPr lang="en-GB" noProof="0" dirty="0"/>
              <a:t>Third level</a:t>
            </a:r>
            <a:endParaRPr lang="en-GB" noProof="0" dirty="0"/>
          </a:p>
          <a:p>
            <a:pPr lvl="1"/>
            <a:r>
              <a:rPr lang="en-GB" noProof="0" dirty="0"/>
              <a:t>Fourth level</a:t>
            </a:r>
            <a:endParaRPr lang="en-GB" noProof="0" dirty="0"/>
          </a:p>
        </p:txBody>
      </p:sp>
      <p:sp>
        <p:nvSpPr>
          <p:cNvPr id="16" name="Content Placeholder 2"/>
          <p:cNvSpPr>
            <a:spLocks noGrp="1"/>
          </p:cNvSpPr>
          <p:nvPr>
            <p:ph idx="18" hasCustomPrompt="1"/>
          </p:nvPr>
        </p:nvSpPr>
        <p:spPr>
          <a:xfrm>
            <a:off x="3250223" y="2072820"/>
            <a:ext cx="2664000" cy="2015968"/>
          </a:xfrm>
          <a:prstGeom prst="rect">
            <a:avLst/>
          </a:prstGeom>
        </p:spPr>
        <p:txBody>
          <a:bodyPr/>
          <a:lstStyle>
            <a:lvl1pPr marL="179705" indent="-179705">
              <a:lnSpc>
                <a:spcPct val="100000"/>
              </a:lnSpc>
              <a:spcBef>
                <a:spcPts val="0"/>
              </a:spcBef>
              <a:buClr>
                <a:schemeClr val="tx2"/>
              </a:buClr>
              <a:buFont typeface="Arial" panose="020B0604020202020204" pitchFamily="34" charset="0"/>
              <a:buChar char="•"/>
              <a:defRPr sz="1400">
                <a:solidFill>
                  <a:schemeClr val="tx1"/>
                </a:solidFill>
                <a:latin typeface="Arial" panose="020B0604020202020204" pitchFamily="34" charset="0"/>
                <a:cs typeface="Arial" panose="020B0604020202020204" pitchFamily="34" charset="0"/>
              </a:defRPr>
            </a:lvl1pPr>
            <a:lvl2pPr marL="539750" indent="-179705">
              <a:lnSpc>
                <a:spcPct val="100000"/>
              </a:lnSpc>
              <a:spcBef>
                <a:spcPts val="0"/>
              </a:spcBef>
              <a:defRPr sz="1400" baseline="0">
                <a:solidFill>
                  <a:schemeClr val="tx1"/>
                </a:solidFill>
                <a:latin typeface="Arial" panose="020B0604020202020204" pitchFamily="34" charset="0"/>
                <a:cs typeface="Arial" panose="020B0604020202020204" pitchFamily="34" charset="0"/>
              </a:defRPr>
            </a:lvl2pPr>
            <a:lvl3pPr>
              <a:defRPr sz="1400" baseline="0">
                <a:latin typeface="Arial" panose="020B0604020202020204" pitchFamily="34" charset="0"/>
                <a:cs typeface="Arial" panose="020B0604020202020204" pitchFamily="34" charset="0"/>
              </a:defRPr>
            </a:lvl3pPr>
            <a:lvl4pPr marL="622935" indent="-179705">
              <a:defRPr sz="1400">
                <a:latin typeface="Arial" panose="020B0604020202020204" pitchFamily="34" charset="0"/>
                <a:cs typeface="Arial" panose="020B0604020202020204" pitchFamily="34" charset="0"/>
              </a:defRPr>
            </a:lvl4pPr>
            <a:lvl5pPr marL="622935">
              <a:defRPr sz="1400">
                <a:latin typeface="Arial" panose="020B0604020202020204" pitchFamily="34" charset="0"/>
                <a:cs typeface="Arial" panose="020B0604020202020204" pitchFamily="34" charset="0"/>
              </a:defRPr>
            </a:lvl5pPr>
            <a:lvl6pPr>
              <a:defRPr>
                <a:latin typeface="Arial" panose="020B0604020202020204" pitchFamily="34" charset="0"/>
                <a:cs typeface="Arial" panose="020B0604020202020204" pitchFamily="34" charset="0"/>
              </a:defRPr>
            </a:lvl6pPr>
          </a:lstStyle>
          <a:p>
            <a:r>
              <a:rPr lang="en-GB" noProof="0" dirty="0"/>
              <a:t>First level</a:t>
            </a:r>
            <a:endParaRPr lang="en-GB" noProof="0" dirty="0"/>
          </a:p>
          <a:p>
            <a:pPr lvl="1"/>
            <a:r>
              <a:rPr lang="en-GB" noProof="0" dirty="0"/>
              <a:t>Second level</a:t>
            </a:r>
            <a:endParaRPr lang="en-GB" noProof="0" dirty="0"/>
          </a:p>
          <a:p>
            <a:pPr lvl="1"/>
            <a:r>
              <a:rPr lang="en-GB" noProof="0" dirty="0"/>
              <a:t>Third level</a:t>
            </a:r>
            <a:endParaRPr lang="en-GB" noProof="0" dirty="0"/>
          </a:p>
          <a:p>
            <a:pPr lvl="1"/>
            <a:r>
              <a:rPr lang="en-GB" noProof="0" dirty="0"/>
              <a:t>Fourth level</a:t>
            </a:r>
            <a:endParaRPr lang="en-GB" noProof="0" dirty="0"/>
          </a:p>
        </p:txBody>
      </p:sp>
      <p:sp>
        <p:nvSpPr>
          <p:cNvPr id="17" name="Content Placeholder 2"/>
          <p:cNvSpPr>
            <a:spLocks noGrp="1"/>
          </p:cNvSpPr>
          <p:nvPr>
            <p:ph idx="19" hasCustomPrompt="1"/>
          </p:nvPr>
        </p:nvSpPr>
        <p:spPr>
          <a:xfrm>
            <a:off x="6274223" y="2072820"/>
            <a:ext cx="2664000" cy="2015968"/>
          </a:xfrm>
          <a:prstGeom prst="rect">
            <a:avLst/>
          </a:prstGeom>
        </p:spPr>
        <p:txBody>
          <a:bodyPr/>
          <a:lstStyle>
            <a:lvl1pPr marL="179705" indent="-179705">
              <a:lnSpc>
                <a:spcPct val="100000"/>
              </a:lnSpc>
              <a:spcBef>
                <a:spcPts val="0"/>
              </a:spcBef>
              <a:buClr>
                <a:schemeClr val="tx2"/>
              </a:buClr>
              <a:buFont typeface="Arial" panose="020B0604020202020204" pitchFamily="34" charset="0"/>
              <a:buChar char="•"/>
              <a:defRPr sz="1400">
                <a:solidFill>
                  <a:schemeClr val="tx1"/>
                </a:solidFill>
                <a:latin typeface="Arial" panose="020B0604020202020204" pitchFamily="34" charset="0"/>
                <a:cs typeface="Arial" panose="020B0604020202020204" pitchFamily="34" charset="0"/>
              </a:defRPr>
            </a:lvl1pPr>
            <a:lvl2pPr marL="539750" indent="-179705">
              <a:lnSpc>
                <a:spcPct val="100000"/>
              </a:lnSpc>
              <a:spcBef>
                <a:spcPts val="0"/>
              </a:spcBef>
              <a:defRPr sz="1400" baseline="0">
                <a:solidFill>
                  <a:schemeClr val="tx1"/>
                </a:solidFill>
                <a:latin typeface="Arial" panose="020B0604020202020204" pitchFamily="34" charset="0"/>
                <a:cs typeface="Arial" panose="020B0604020202020204" pitchFamily="34" charset="0"/>
              </a:defRPr>
            </a:lvl2pPr>
            <a:lvl3pPr>
              <a:defRPr sz="1400" baseline="0">
                <a:latin typeface="Arial" panose="020B0604020202020204" pitchFamily="34" charset="0"/>
                <a:cs typeface="Arial" panose="020B0604020202020204" pitchFamily="34" charset="0"/>
              </a:defRPr>
            </a:lvl3pPr>
            <a:lvl4pPr marL="622935" indent="-179705">
              <a:defRPr sz="1400">
                <a:latin typeface="Arial" panose="020B0604020202020204" pitchFamily="34" charset="0"/>
                <a:cs typeface="Arial" panose="020B0604020202020204" pitchFamily="34" charset="0"/>
              </a:defRPr>
            </a:lvl4pPr>
            <a:lvl5pPr marL="622935">
              <a:defRPr sz="1400">
                <a:latin typeface="Arial" panose="020B0604020202020204" pitchFamily="34" charset="0"/>
                <a:cs typeface="Arial" panose="020B0604020202020204" pitchFamily="34" charset="0"/>
              </a:defRPr>
            </a:lvl5pPr>
            <a:lvl6pPr>
              <a:defRPr>
                <a:latin typeface="Arial" panose="020B0604020202020204" pitchFamily="34" charset="0"/>
                <a:cs typeface="Arial" panose="020B0604020202020204" pitchFamily="34" charset="0"/>
              </a:defRPr>
            </a:lvl6pPr>
          </a:lstStyle>
          <a:p>
            <a:r>
              <a:rPr lang="en-GB" noProof="0" dirty="0"/>
              <a:t>First level</a:t>
            </a:r>
            <a:endParaRPr lang="en-GB" noProof="0" dirty="0"/>
          </a:p>
          <a:p>
            <a:pPr lvl="1"/>
            <a:r>
              <a:rPr lang="en-GB" noProof="0" dirty="0"/>
              <a:t>Second level</a:t>
            </a:r>
            <a:endParaRPr lang="en-GB" noProof="0" dirty="0"/>
          </a:p>
          <a:p>
            <a:pPr lvl="1"/>
            <a:r>
              <a:rPr lang="en-GB" noProof="0" dirty="0"/>
              <a:t>Third level</a:t>
            </a:r>
            <a:endParaRPr lang="en-GB" noProof="0" dirty="0"/>
          </a:p>
          <a:p>
            <a:pPr lvl="1"/>
            <a:r>
              <a:rPr lang="en-GB" noProof="0" dirty="0"/>
              <a:t>Fourth level</a:t>
            </a:r>
            <a:endParaRPr lang="en-GB" noProof="0"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Nav Contents 1">
    <p:spTree>
      <p:nvGrpSpPr>
        <p:cNvPr id="1" name=""/>
        <p:cNvGrpSpPr/>
        <p:nvPr/>
      </p:nvGrpSpPr>
      <p:grpSpPr>
        <a:xfrm>
          <a:off x="0" y="0"/>
          <a:ext cx="0" cy="0"/>
          <a:chOff x="0" y="0"/>
          <a:chExt cx="0" cy="0"/>
        </a:xfrm>
      </p:grpSpPr>
      <p:sp>
        <p:nvSpPr>
          <p:cNvPr id="32" name="Title 8"/>
          <p:cNvSpPr>
            <a:spLocks noGrp="1"/>
          </p:cNvSpPr>
          <p:nvPr>
            <p:ph type="title" hasCustomPrompt="1"/>
          </p:nvPr>
        </p:nvSpPr>
        <p:spPr>
          <a:xfrm>
            <a:off x="237061" y="144000"/>
            <a:ext cx="8280000" cy="504000"/>
          </a:xfrm>
          <a:prstGeom prst="rect">
            <a:avLst/>
          </a:prstGeom>
        </p:spPr>
        <p:txBody>
          <a:bodyPr vert="horz"/>
          <a:lstStyle>
            <a:lvl1pPr algn="l">
              <a:lnSpc>
                <a:spcPct val="100000"/>
              </a:lnSpc>
              <a:defRPr sz="2400" b="1" baseline="0">
                <a:solidFill>
                  <a:schemeClr val="tx2"/>
                </a:solidFill>
                <a:latin typeface="Arial" panose="020B0604020202020204" pitchFamily="34" charset="0"/>
                <a:cs typeface="Arial" panose="020B0604020202020204" pitchFamily="34" charset="0"/>
              </a:defRPr>
            </a:lvl1pPr>
          </a:lstStyle>
          <a:p>
            <a:r>
              <a:rPr lang="en-GB" noProof="0" dirty="0"/>
              <a:t>Click to add navigation 1 title</a:t>
            </a:r>
            <a:endParaRPr lang="en-GB" noProof="0" dirty="0"/>
          </a:p>
        </p:txBody>
      </p:sp>
      <p:sp>
        <p:nvSpPr>
          <p:cNvPr id="61" name="Table Placeholder 29"/>
          <p:cNvSpPr>
            <a:spLocks noGrp="1"/>
          </p:cNvSpPr>
          <p:nvPr>
            <p:ph type="tbl" sz="quarter" idx="15"/>
          </p:nvPr>
        </p:nvSpPr>
        <p:spPr>
          <a:xfrm>
            <a:off x="986400" y="1298350"/>
            <a:ext cx="5976000" cy="405000"/>
          </a:xfrm>
          <a:prstGeom prst="rect">
            <a:avLst/>
          </a:prstGeom>
          <a:solidFill>
            <a:srgbClr val="D8DCDE"/>
          </a:solidFill>
        </p:spPr>
        <p:txBody>
          <a:bodyPr vert="horz"/>
          <a:lstStyle>
            <a:lvl1pPr marL="0" indent="0">
              <a:buNone/>
              <a:defRPr sz="100">
                <a:latin typeface="Arial" panose="020B0604020202020204" pitchFamily="34" charset="0"/>
                <a:cs typeface="Arial" panose="020B0604020202020204" pitchFamily="34" charset="0"/>
              </a:defRPr>
            </a:lvl1pPr>
          </a:lstStyle>
          <a:p>
            <a:pPr marL="0" marR="0" lvl="0" indent="0" defTabSz="914400" eaLnBrk="1" fontAlgn="auto" latinLnBrk="0" hangingPunct="1">
              <a:lnSpc>
                <a:spcPct val="100000"/>
              </a:lnSpc>
              <a:spcBef>
                <a:spcPts val="0"/>
              </a:spcBef>
              <a:spcAft>
                <a:spcPts val="0"/>
              </a:spcAft>
              <a:buClrTx/>
              <a:buSzTx/>
              <a:buFontTx/>
              <a:buNone/>
              <a:defRPr/>
            </a:pPr>
            <a:endParaRPr kumimoji="0" lang="en-GB" sz="100" b="0" i="0" u="none" strike="noStrike" kern="0" cap="none" spc="0" normalizeH="0" baseline="0" noProof="0">
              <a:ln>
                <a:noFill/>
              </a:ln>
              <a:solidFill>
                <a:sysClr val="windowText" lastClr="000000"/>
              </a:solidFill>
              <a:effectLst/>
              <a:uLnTx/>
              <a:uFillTx/>
              <a:latin typeface="Arial" panose="020B0604020202020204" pitchFamily="34" charset="0"/>
              <a:cs typeface="Arial" panose="020B0604020202020204" pitchFamily="34" charset="0"/>
            </a:endParaRPr>
          </a:p>
        </p:txBody>
      </p:sp>
      <p:sp>
        <p:nvSpPr>
          <p:cNvPr id="62" name="Text Placeholder 2"/>
          <p:cNvSpPr>
            <a:spLocks noGrp="1"/>
          </p:cNvSpPr>
          <p:nvPr>
            <p:ph type="body" sz="quarter" idx="14"/>
          </p:nvPr>
        </p:nvSpPr>
        <p:spPr>
          <a:xfrm>
            <a:off x="1046699" y="1409914"/>
            <a:ext cx="5718173" cy="295649"/>
          </a:xfrm>
          <a:prstGeom prst="rect">
            <a:avLst/>
          </a:prstGeom>
        </p:spPr>
        <p:txBody>
          <a:bodyPr vert="horz"/>
          <a:lstStyle>
            <a:lvl1pPr marL="0" indent="0">
              <a:lnSpc>
                <a:spcPct val="60000"/>
              </a:lnSpc>
              <a:buNone/>
              <a:defRPr sz="1600" b="1">
                <a:solidFill>
                  <a:schemeClr val="tx2"/>
                </a:solidFill>
                <a:latin typeface="Arial" panose="020B0604020202020204" pitchFamily="34" charset="0"/>
                <a:cs typeface="Arial" panose="020B0604020202020204" pitchFamily="34" charset="0"/>
              </a:defRPr>
            </a:lvl1pPr>
            <a:lvl2pPr marL="457200" indent="0">
              <a:buNone/>
              <a:defRPr sz="1800" b="1"/>
            </a:lvl2pPr>
            <a:lvl3pPr marL="914400" indent="0">
              <a:buNone/>
              <a:defRPr sz="1800" b="1"/>
            </a:lvl3pPr>
            <a:lvl4pPr marL="1371600" indent="0">
              <a:buNone/>
              <a:defRPr sz="1800" b="1"/>
            </a:lvl4pPr>
            <a:lvl5pPr marL="1828800" indent="0">
              <a:buNone/>
              <a:defRPr sz="1800" b="1"/>
            </a:lvl5pPr>
          </a:lstStyle>
          <a:p>
            <a:pPr marL="0" marR="0" lvl="0" indent="0" defTabSz="914400" eaLnBrk="1" fontAlgn="auto" latinLnBrk="0" hangingPunct="1">
              <a:lnSpc>
                <a:spcPct val="60000"/>
              </a:lnSpc>
              <a:spcBef>
                <a:spcPts val="0"/>
              </a:spcBef>
              <a:spcAft>
                <a:spcPts val="0"/>
              </a:spcAft>
              <a:buClrTx/>
              <a:buSzTx/>
              <a:buFontTx/>
              <a:buNone/>
              <a:defRPr/>
            </a:pPr>
            <a:endParaRPr kumimoji="0" lang="en-GB" sz="1600" b="1" i="0" u="none" strike="noStrike" kern="0" cap="none" spc="0" normalizeH="0" baseline="0" noProof="0" dirty="0">
              <a:ln>
                <a:noFill/>
              </a:ln>
              <a:solidFill>
                <a:srgbClr val="830051"/>
              </a:solidFill>
              <a:effectLst/>
              <a:uLnTx/>
              <a:uFillTx/>
              <a:latin typeface="Arial" panose="020B0604020202020204" pitchFamily="34" charset="0"/>
              <a:cs typeface="Arial" panose="020B0604020202020204" pitchFamily="34" charset="0"/>
            </a:endParaRPr>
          </a:p>
        </p:txBody>
      </p:sp>
      <p:sp>
        <p:nvSpPr>
          <p:cNvPr id="63" name="Text Placeholder 49"/>
          <p:cNvSpPr>
            <a:spLocks noGrp="1"/>
          </p:cNvSpPr>
          <p:nvPr>
            <p:ph type="body" sz="quarter" idx="26" hasCustomPrompt="1"/>
          </p:nvPr>
        </p:nvSpPr>
        <p:spPr>
          <a:xfrm>
            <a:off x="330200" y="1298700"/>
            <a:ext cx="540000" cy="405000"/>
          </a:xfrm>
          <a:prstGeom prst="rect">
            <a:avLst/>
          </a:prstGeom>
          <a:solidFill>
            <a:srgbClr val="D8DCDE"/>
          </a:solidFill>
          <a:ln w="19050" cmpd="sng">
            <a:noFill/>
          </a:ln>
        </p:spPr>
        <p:txBody>
          <a:bodyPr vert="horz" anchor="ctr"/>
          <a:lstStyle>
            <a:lvl1pPr marL="0" indent="0" algn="ctr">
              <a:lnSpc>
                <a:spcPct val="90000"/>
              </a:lnSpc>
              <a:spcBef>
                <a:spcPts val="600"/>
              </a:spcBef>
              <a:buNone/>
              <a:defRPr sz="1800" b="1">
                <a:solidFill>
                  <a:schemeClr val="tx2"/>
                </a:solidFill>
                <a:latin typeface="Arial" panose="020B0604020202020204" pitchFamily="34" charset="0"/>
                <a:cs typeface="Arial" panose="020B0604020202020204" pitchFamily="34" charset="0"/>
              </a:defRPr>
            </a:lvl1pPr>
          </a:lstStyle>
          <a:p>
            <a:pPr marL="0" marR="0" lvl="0" indent="0" algn="ctr" defTabSz="914400" eaLnBrk="1" fontAlgn="auto" latinLnBrk="0" hangingPunct="1">
              <a:lnSpc>
                <a:spcPct val="90000"/>
              </a:lnSpc>
              <a:spcBef>
                <a:spcPts val="600"/>
              </a:spcBef>
              <a:spcAft>
                <a:spcPts val="0"/>
              </a:spcAft>
              <a:buClrTx/>
              <a:buSzTx/>
              <a:buFontTx/>
              <a:buNone/>
              <a:defRPr/>
            </a:pPr>
            <a:r>
              <a:rPr kumimoji="0" lang="en-GB" sz="1800" b="1" i="0" u="none" strike="noStrike" kern="0" cap="none" spc="0" normalizeH="0" baseline="0" noProof="0" dirty="0">
                <a:ln>
                  <a:noFill/>
                </a:ln>
                <a:solidFill>
                  <a:srgbClr val="830051"/>
                </a:solidFill>
                <a:effectLst/>
                <a:uLnTx/>
                <a:uFillTx/>
                <a:latin typeface="Arial" panose="020B0604020202020204" pitchFamily="34" charset="0"/>
                <a:cs typeface="Arial" panose="020B0604020202020204" pitchFamily="34" charset="0"/>
              </a:rPr>
              <a:t>1</a:t>
            </a:r>
            <a:endParaRPr kumimoji="0" lang="en-GB" sz="1800" b="1" i="0" u="none" strike="noStrike" kern="0" cap="none" spc="0" normalizeH="0" baseline="0" noProof="0" dirty="0">
              <a:ln>
                <a:noFill/>
              </a:ln>
              <a:solidFill>
                <a:srgbClr val="830051"/>
              </a:solidFill>
              <a:effectLst/>
              <a:uLnTx/>
              <a:uFillTx/>
              <a:latin typeface="Arial" panose="020B0604020202020204" pitchFamily="34" charset="0"/>
              <a:cs typeface="Arial" panose="020B0604020202020204" pitchFamily="34" charset="0"/>
            </a:endParaRPr>
          </a:p>
        </p:txBody>
      </p:sp>
      <p:sp>
        <p:nvSpPr>
          <p:cNvPr id="64" name="Table Placeholder 29"/>
          <p:cNvSpPr>
            <a:spLocks noGrp="1"/>
          </p:cNvSpPr>
          <p:nvPr>
            <p:ph type="tbl" sz="quarter" idx="27"/>
          </p:nvPr>
        </p:nvSpPr>
        <p:spPr>
          <a:xfrm>
            <a:off x="987429" y="1802617"/>
            <a:ext cx="5976000" cy="405000"/>
          </a:xfrm>
          <a:prstGeom prst="rect">
            <a:avLst/>
          </a:prstGeom>
          <a:solidFill>
            <a:srgbClr val="D8DCDE"/>
          </a:solidFill>
        </p:spPr>
        <p:txBody>
          <a:bodyPr vert="horz"/>
          <a:lstStyle>
            <a:lvl1pPr marL="0" indent="0">
              <a:buNone/>
              <a:defRPr sz="100">
                <a:latin typeface="Arial" panose="020B0604020202020204" pitchFamily="34" charset="0"/>
                <a:cs typeface="Arial" panose="020B0604020202020204" pitchFamily="34" charset="0"/>
              </a:defRPr>
            </a:lvl1pPr>
          </a:lstStyle>
          <a:p>
            <a:pPr marL="0" marR="0" lvl="0" indent="0" defTabSz="914400" eaLnBrk="1" fontAlgn="auto" latinLnBrk="0" hangingPunct="1">
              <a:lnSpc>
                <a:spcPct val="100000"/>
              </a:lnSpc>
              <a:spcBef>
                <a:spcPts val="0"/>
              </a:spcBef>
              <a:spcAft>
                <a:spcPts val="0"/>
              </a:spcAft>
              <a:buClrTx/>
              <a:buSzTx/>
              <a:buFontTx/>
              <a:buNone/>
              <a:defRPr/>
            </a:pPr>
            <a:endParaRPr kumimoji="0" lang="en-GB" sz="100" b="0" i="0" u="none" strike="noStrike" kern="0" cap="none" spc="0" normalizeH="0" baseline="0" noProof="0">
              <a:ln>
                <a:noFill/>
              </a:ln>
              <a:solidFill>
                <a:sysClr val="windowText" lastClr="000000"/>
              </a:solidFill>
              <a:effectLst/>
              <a:uLnTx/>
              <a:uFillTx/>
              <a:latin typeface="Arial" panose="020B0604020202020204" pitchFamily="34" charset="0"/>
              <a:cs typeface="Arial" panose="020B0604020202020204" pitchFamily="34" charset="0"/>
            </a:endParaRPr>
          </a:p>
        </p:txBody>
      </p:sp>
      <p:sp>
        <p:nvSpPr>
          <p:cNvPr id="65" name="Text Placeholder 2"/>
          <p:cNvSpPr>
            <a:spLocks noGrp="1"/>
          </p:cNvSpPr>
          <p:nvPr>
            <p:ph type="body" sz="quarter" idx="28"/>
          </p:nvPr>
        </p:nvSpPr>
        <p:spPr>
          <a:xfrm>
            <a:off x="1046699" y="1914181"/>
            <a:ext cx="5718173" cy="295649"/>
          </a:xfrm>
          <a:prstGeom prst="rect">
            <a:avLst/>
          </a:prstGeom>
        </p:spPr>
        <p:txBody>
          <a:bodyPr vert="horz"/>
          <a:lstStyle>
            <a:lvl1pPr marL="0" indent="0">
              <a:lnSpc>
                <a:spcPct val="60000"/>
              </a:lnSpc>
              <a:buNone/>
              <a:defRPr sz="1600" b="1" baseline="0">
                <a:solidFill>
                  <a:srgbClr val="C4CACD"/>
                </a:solidFill>
                <a:latin typeface="Arial" panose="020B0604020202020204" pitchFamily="34" charset="0"/>
                <a:cs typeface="Arial" panose="020B0604020202020204" pitchFamily="34" charset="0"/>
              </a:defRPr>
            </a:lvl1pPr>
            <a:lvl2pPr marL="457200" indent="0">
              <a:buNone/>
              <a:defRPr sz="1800" b="1"/>
            </a:lvl2pPr>
            <a:lvl3pPr marL="914400" indent="0">
              <a:buNone/>
              <a:defRPr sz="1800" b="1"/>
            </a:lvl3pPr>
            <a:lvl4pPr marL="1371600" indent="0">
              <a:buNone/>
              <a:defRPr sz="1800" b="1"/>
            </a:lvl4pPr>
            <a:lvl5pPr marL="1828800" indent="0">
              <a:buNone/>
              <a:defRPr sz="1800" b="1"/>
            </a:lvl5pPr>
          </a:lstStyle>
          <a:p>
            <a:pPr marL="0" marR="0" lvl="0" indent="0" defTabSz="914400" eaLnBrk="1" fontAlgn="auto" latinLnBrk="0" hangingPunct="1">
              <a:lnSpc>
                <a:spcPct val="60000"/>
              </a:lnSpc>
              <a:spcBef>
                <a:spcPts val="0"/>
              </a:spcBef>
              <a:spcAft>
                <a:spcPts val="0"/>
              </a:spcAft>
              <a:buClrTx/>
              <a:buSzTx/>
              <a:buFontTx/>
              <a:buNone/>
              <a:defRPr/>
            </a:pPr>
            <a:endParaRPr kumimoji="0" lang="en-GB" sz="1600" b="1" i="0" u="none" strike="noStrike" kern="0" cap="none" spc="0" normalizeH="0" baseline="0" noProof="0" dirty="0">
              <a:ln>
                <a:noFill/>
              </a:ln>
              <a:solidFill>
                <a:srgbClr val="C4CACD"/>
              </a:solidFill>
              <a:effectLst/>
              <a:uLnTx/>
              <a:uFillTx/>
              <a:latin typeface="Arial" panose="020B0604020202020204" pitchFamily="34" charset="0"/>
              <a:cs typeface="Arial" panose="020B0604020202020204" pitchFamily="34" charset="0"/>
            </a:endParaRPr>
          </a:p>
        </p:txBody>
      </p:sp>
      <p:sp>
        <p:nvSpPr>
          <p:cNvPr id="66" name="Text Placeholder 49"/>
          <p:cNvSpPr>
            <a:spLocks noGrp="1"/>
          </p:cNvSpPr>
          <p:nvPr>
            <p:ph type="body" sz="quarter" idx="29" hasCustomPrompt="1"/>
          </p:nvPr>
        </p:nvSpPr>
        <p:spPr>
          <a:xfrm>
            <a:off x="330200" y="1802967"/>
            <a:ext cx="540000" cy="405000"/>
          </a:xfrm>
          <a:prstGeom prst="rect">
            <a:avLst/>
          </a:prstGeom>
          <a:solidFill>
            <a:srgbClr val="830051"/>
          </a:solidFill>
          <a:ln w="19050" cmpd="sng">
            <a:noFill/>
          </a:ln>
        </p:spPr>
        <p:txBody>
          <a:bodyPr vert="horz" anchor="ctr"/>
          <a:lstStyle>
            <a:lvl1pPr marL="0" indent="0" algn="ctr">
              <a:lnSpc>
                <a:spcPct val="90000"/>
              </a:lnSpc>
              <a:spcBef>
                <a:spcPts val="0"/>
              </a:spcBef>
              <a:buNone/>
              <a:defRPr sz="1800" b="1">
                <a:solidFill>
                  <a:srgbClr val="C4CACD"/>
                </a:solidFill>
                <a:latin typeface="Arial" panose="020B0604020202020204" pitchFamily="34" charset="0"/>
                <a:cs typeface="Arial" panose="020B0604020202020204" pitchFamily="34" charset="0"/>
              </a:defRPr>
            </a:lvl1pPr>
          </a:lstStyle>
          <a:p>
            <a:pPr marL="0" marR="0" lvl="0" indent="0" algn="ctr" defTabSz="914400" eaLnBrk="1" fontAlgn="auto" latinLnBrk="0" hangingPunct="1">
              <a:lnSpc>
                <a:spcPct val="90000"/>
              </a:lnSpc>
              <a:spcBef>
                <a:spcPts val="0"/>
              </a:spcBef>
              <a:spcAft>
                <a:spcPts val="0"/>
              </a:spcAft>
              <a:buClrTx/>
              <a:buSzTx/>
              <a:buFontTx/>
              <a:buNone/>
              <a:defRPr/>
            </a:pPr>
            <a:r>
              <a:rPr kumimoji="0" lang="en-GB" sz="1800" b="1" i="0" u="none" strike="noStrike" kern="0" cap="none" spc="0" normalizeH="0" baseline="0" noProof="0" dirty="0">
                <a:ln>
                  <a:noFill/>
                </a:ln>
                <a:solidFill>
                  <a:srgbClr val="C4CACD"/>
                </a:solidFill>
                <a:effectLst/>
                <a:uLnTx/>
                <a:uFillTx/>
                <a:latin typeface="Arial" panose="020B0604020202020204" pitchFamily="34" charset="0"/>
                <a:cs typeface="Arial" panose="020B0604020202020204" pitchFamily="34" charset="0"/>
              </a:rPr>
              <a:t>2</a:t>
            </a:r>
            <a:endParaRPr kumimoji="0" lang="en-GB" sz="1800" b="1" i="0" u="none" strike="noStrike" kern="0" cap="none" spc="0" normalizeH="0" baseline="0" noProof="0" dirty="0">
              <a:ln>
                <a:noFill/>
              </a:ln>
              <a:solidFill>
                <a:srgbClr val="C4CACD"/>
              </a:solidFill>
              <a:effectLst/>
              <a:uLnTx/>
              <a:uFillTx/>
              <a:latin typeface="Arial" panose="020B0604020202020204" pitchFamily="34" charset="0"/>
              <a:cs typeface="Arial" panose="020B0604020202020204" pitchFamily="34" charset="0"/>
            </a:endParaRPr>
          </a:p>
        </p:txBody>
      </p:sp>
      <p:sp>
        <p:nvSpPr>
          <p:cNvPr id="67" name="Table Placeholder 29"/>
          <p:cNvSpPr>
            <a:spLocks noGrp="1"/>
          </p:cNvSpPr>
          <p:nvPr>
            <p:ph type="tbl" sz="quarter" idx="30"/>
          </p:nvPr>
        </p:nvSpPr>
        <p:spPr>
          <a:xfrm>
            <a:off x="987429" y="2311673"/>
            <a:ext cx="5976000" cy="405000"/>
          </a:xfrm>
          <a:prstGeom prst="rect">
            <a:avLst/>
          </a:prstGeom>
          <a:solidFill>
            <a:srgbClr val="D8DCDE"/>
          </a:solidFill>
        </p:spPr>
        <p:txBody>
          <a:bodyPr vert="horz"/>
          <a:lstStyle>
            <a:lvl1pPr marL="0" indent="0">
              <a:buNone/>
              <a:defRPr sz="100">
                <a:latin typeface="Arial" panose="020B0604020202020204" pitchFamily="34" charset="0"/>
                <a:cs typeface="Arial" panose="020B0604020202020204" pitchFamily="34" charset="0"/>
              </a:defRPr>
            </a:lvl1pPr>
          </a:lstStyle>
          <a:p>
            <a:pPr marL="0" marR="0" lvl="0" indent="0" defTabSz="914400" eaLnBrk="1" fontAlgn="auto" latinLnBrk="0" hangingPunct="1">
              <a:lnSpc>
                <a:spcPct val="100000"/>
              </a:lnSpc>
              <a:spcBef>
                <a:spcPts val="0"/>
              </a:spcBef>
              <a:spcAft>
                <a:spcPts val="0"/>
              </a:spcAft>
              <a:buClrTx/>
              <a:buSzTx/>
              <a:buFontTx/>
              <a:buNone/>
              <a:defRPr/>
            </a:pPr>
            <a:endParaRPr kumimoji="0" lang="en-GB" sz="100" b="0" i="0" u="none" strike="noStrike" kern="0" cap="none" spc="0" normalizeH="0" baseline="0" noProof="0">
              <a:ln>
                <a:noFill/>
              </a:ln>
              <a:solidFill>
                <a:sysClr val="windowText" lastClr="000000"/>
              </a:solidFill>
              <a:effectLst/>
              <a:uLnTx/>
              <a:uFillTx/>
              <a:latin typeface="Arial" panose="020B0604020202020204" pitchFamily="34" charset="0"/>
              <a:cs typeface="Arial" panose="020B0604020202020204" pitchFamily="34" charset="0"/>
            </a:endParaRPr>
          </a:p>
        </p:txBody>
      </p:sp>
      <p:sp>
        <p:nvSpPr>
          <p:cNvPr id="68" name="Text Placeholder 2"/>
          <p:cNvSpPr>
            <a:spLocks noGrp="1"/>
          </p:cNvSpPr>
          <p:nvPr>
            <p:ph type="body" sz="quarter" idx="31"/>
          </p:nvPr>
        </p:nvSpPr>
        <p:spPr>
          <a:xfrm>
            <a:off x="1046699" y="2423237"/>
            <a:ext cx="5718173" cy="295649"/>
          </a:xfrm>
          <a:prstGeom prst="rect">
            <a:avLst/>
          </a:prstGeom>
        </p:spPr>
        <p:txBody>
          <a:bodyPr vert="horz"/>
          <a:lstStyle>
            <a:lvl1pPr marL="0" indent="0">
              <a:lnSpc>
                <a:spcPct val="60000"/>
              </a:lnSpc>
              <a:buNone/>
              <a:defRPr sz="1600" b="1">
                <a:solidFill>
                  <a:srgbClr val="C4CACD"/>
                </a:solidFill>
                <a:latin typeface="Arial" panose="020B0604020202020204" pitchFamily="34" charset="0"/>
                <a:cs typeface="Arial" panose="020B0604020202020204" pitchFamily="34" charset="0"/>
              </a:defRPr>
            </a:lvl1pPr>
            <a:lvl2pPr marL="457200" indent="0">
              <a:buNone/>
              <a:defRPr sz="1800" b="1"/>
            </a:lvl2pPr>
            <a:lvl3pPr marL="914400" indent="0">
              <a:buNone/>
              <a:defRPr sz="1800" b="1"/>
            </a:lvl3pPr>
            <a:lvl4pPr marL="1371600" indent="0">
              <a:buNone/>
              <a:defRPr sz="1800" b="1"/>
            </a:lvl4pPr>
            <a:lvl5pPr marL="1828800" indent="0">
              <a:buNone/>
              <a:defRPr sz="1800" b="1"/>
            </a:lvl5pPr>
          </a:lstStyle>
          <a:p>
            <a:pPr marL="0" marR="0" lvl="0" indent="0" defTabSz="914400" eaLnBrk="1" fontAlgn="auto" latinLnBrk="0" hangingPunct="1">
              <a:lnSpc>
                <a:spcPct val="60000"/>
              </a:lnSpc>
              <a:spcBef>
                <a:spcPts val="0"/>
              </a:spcBef>
              <a:spcAft>
                <a:spcPts val="0"/>
              </a:spcAft>
              <a:buClrTx/>
              <a:buSzTx/>
              <a:buFontTx/>
              <a:buNone/>
              <a:defRPr/>
            </a:pPr>
            <a:endParaRPr kumimoji="0" lang="en-GB" sz="1600" b="1" i="0" u="none" strike="noStrike" kern="0" cap="none" spc="0" normalizeH="0" baseline="0" noProof="0">
              <a:ln>
                <a:noFill/>
              </a:ln>
              <a:solidFill>
                <a:srgbClr val="C4CACD"/>
              </a:solidFill>
              <a:effectLst/>
              <a:uLnTx/>
              <a:uFillTx/>
              <a:latin typeface="Arial" panose="020B0604020202020204" pitchFamily="34" charset="0"/>
              <a:cs typeface="Arial" panose="020B0604020202020204" pitchFamily="34" charset="0"/>
            </a:endParaRPr>
          </a:p>
        </p:txBody>
      </p:sp>
      <p:sp>
        <p:nvSpPr>
          <p:cNvPr id="69" name="Text Placeholder 49"/>
          <p:cNvSpPr>
            <a:spLocks noGrp="1"/>
          </p:cNvSpPr>
          <p:nvPr>
            <p:ph type="body" sz="quarter" idx="32" hasCustomPrompt="1"/>
          </p:nvPr>
        </p:nvSpPr>
        <p:spPr>
          <a:xfrm>
            <a:off x="330200" y="2312024"/>
            <a:ext cx="540000" cy="405000"/>
          </a:xfrm>
          <a:prstGeom prst="rect">
            <a:avLst/>
          </a:prstGeom>
          <a:solidFill>
            <a:srgbClr val="830051"/>
          </a:solidFill>
          <a:ln w="19050" cmpd="sng">
            <a:noFill/>
          </a:ln>
        </p:spPr>
        <p:txBody>
          <a:bodyPr vert="horz" anchor="ctr"/>
          <a:lstStyle>
            <a:lvl1pPr marL="0" indent="0" algn="ctr">
              <a:lnSpc>
                <a:spcPct val="90000"/>
              </a:lnSpc>
              <a:spcBef>
                <a:spcPts val="0"/>
              </a:spcBef>
              <a:buNone/>
              <a:defRPr sz="1800" b="1">
                <a:solidFill>
                  <a:srgbClr val="C4CACD"/>
                </a:solidFill>
                <a:latin typeface="Arial" panose="020B0604020202020204" pitchFamily="34" charset="0"/>
                <a:cs typeface="Arial" panose="020B0604020202020204" pitchFamily="34" charset="0"/>
              </a:defRPr>
            </a:lvl1pPr>
          </a:lstStyle>
          <a:p>
            <a:pPr marL="0" marR="0" lvl="0" indent="0" algn="ctr" defTabSz="914400" eaLnBrk="1" fontAlgn="auto" latinLnBrk="0" hangingPunct="1">
              <a:lnSpc>
                <a:spcPct val="90000"/>
              </a:lnSpc>
              <a:spcBef>
                <a:spcPts val="0"/>
              </a:spcBef>
              <a:spcAft>
                <a:spcPts val="0"/>
              </a:spcAft>
              <a:buClrTx/>
              <a:buSzTx/>
              <a:buFontTx/>
              <a:buNone/>
              <a:defRPr/>
            </a:pPr>
            <a:r>
              <a:rPr kumimoji="0" lang="en-GB" sz="1800" b="1" i="0" u="none" strike="noStrike" kern="0" cap="none" spc="0" normalizeH="0" baseline="0" noProof="0" dirty="0">
                <a:ln>
                  <a:noFill/>
                </a:ln>
                <a:solidFill>
                  <a:srgbClr val="C4CACD"/>
                </a:solidFill>
                <a:effectLst/>
                <a:uLnTx/>
                <a:uFillTx/>
                <a:latin typeface="Arial" panose="020B0604020202020204" pitchFamily="34" charset="0"/>
                <a:cs typeface="Arial" panose="020B0604020202020204" pitchFamily="34" charset="0"/>
              </a:rPr>
              <a:t>3</a:t>
            </a:r>
            <a:endParaRPr kumimoji="0" lang="en-GB" sz="1800" b="1" i="0" u="none" strike="noStrike" kern="0" cap="none" spc="0" normalizeH="0" baseline="0" noProof="0" dirty="0">
              <a:ln>
                <a:noFill/>
              </a:ln>
              <a:solidFill>
                <a:srgbClr val="C4CACD"/>
              </a:solidFill>
              <a:effectLst/>
              <a:uLnTx/>
              <a:uFillTx/>
              <a:latin typeface="Arial" panose="020B0604020202020204" pitchFamily="34" charset="0"/>
              <a:cs typeface="Arial" panose="020B0604020202020204" pitchFamily="34" charset="0"/>
            </a:endParaRPr>
          </a:p>
        </p:txBody>
      </p:sp>
      <p:sp>
        <p:nvSpPr>
          <p:cNvPr id="70" name="Table Placeholder 29"/>
          <p:cNvSpPr>
            <a:spLocks noGrp="1"/>
          </p:cNvSpPr>
          <p:nvPr>
            <p:ph type="tbl" sz="quarter" idx="33"/>
          </p:nvPr>
        </p:nvSpPr>
        <p:spPr>
          <a:xfrm>
            <a:off x="987429" y="2822381"/>
            <a:ext cx="5976000" cy="405000"/>
          </a:xfrm>
          <a:prstGeom prst="rect">
            <a:avLst/>
          </a:prstGeom>
          <a:solidFill>
            <a:srgbClr val="D8DCDE"/>
          </a:solidFill>
        </p:spPr>
        <p:txBody>
          <a:bodyPr vert="horz"/>
          <a:lstStyle>
            <a:lvl1pPr marL="0" indent="0">
              <a:buNone/>
              <a:defRPr sz="100">
                <a:latin typeface="Arial" panose="020B0604020202020204" pitchFamily="34" charset="0"/>
                <a:cs typeface="Arial" panose="020B0604020202020204" pitchFamily="34" charset="0"/>
              </a:defRPr>
            </a:lvl1pPr>
          </a:lstStyle>
          <a:p>
            <a:pPr marL="0" marR="0" lvl="0" indent="0" defTabSz="914400" eaLnBrk="1" fontAlgn="auto" latinLnBrk="0" hangingPunct="1">
              <a:lnSpc>
                <a:spcPct val="100000"/>
              </a:lnSpc>
              <a:spcBef>
                <a:spcPts val="0"/>
              </a:spcBef>
              <a:spcAft>
                <a:spcPts val="0"/>
              </a:spcAft>
              <a:buClrTx/>
              <a:buSzTx/>
              <a:buFontTx/>
              <a:buNone/>
              <a:defRPr/>
            </a:pPr>
            <a:endParaRPr kumimoji="0" lang="en-GB" sz="100" b="0" i="0" u="none" strike="noStrike" kern="0" cap="none" spc="0" normalizeH="0" baseline="0" noProof="0">
              <a:ln>
                <a:noFill/>
              </a:ln>
              <a:solidFill>
                <a:sysClr val="windowText" lastClr="000000"/>
              </a:solidFill>
              <a:effectLst/>
              <a:uLnTx/>
              <a:uFillTx/>
              <a:latin typeface="Arial" panose="020B0604020202020204" pitchFamily="34" charset="0"/>
              <a:cs typeface="Arial" panose="020B0604020202020204" pitchFamily="34" charset="0"/>
            </a:endParaRPr>
          </a:p>
        </p:txBody>
      </p:sp>
      <p:sp>
        <p:nvSpPr>
          <p:cNvPr id="71" name="Text Placeholder 2"/>
          <p:cNvSpPr>
            <a:spLocks noGrp="1"/>
          </p:cNvSpPr>
          <p:nvPr>
            <p:ph type="body" sz="quarter" idx="34"/>
          </p:nvPr>
        </p:nvSpPr>
        <p:spPr>
          <a:xfrm>
            <a:off x="1046699" y="2933945"/>
            <a:ext cx="5718173" cy="295649"/>
          </a:xfrm>
          <a:prstGeom prst="rect">
            <a:avLst/>
          </a:prstGeom>
        </p:spPr>
        <p:txBody>
          <a:bodyPr vert="horz"/>
          <a:lstStyle>
            <a:lvl1pPr marL="0" indent="0">
              <a:lnSpc>
                <a:spcPct val="60000"/>
              </a:lnSpc>
              <a:buNone/>
              <a:defRPr sz="1600" b="1">
                <a:solidFill>
                  <a:srgbClr val="C4CACD"/>
                </a:solidFill>
                <a:latin typeface="Arial" panose="020B0604020202020204" pitchFamily="34" charset="0"/>
                <a:cs typeface="Arial" panose="020B0604020202020204" pitchFamily="34" charset="0"/>
              </a:defRPr>
            </a:lvl1pPr>
            <a:lvl2pPr marL="457200" indent="0">
              <a:buNone/>
              <a:defRPr sz="1800" b="1"/>
            </a:lvl2pPr>
            <a:lvl3pPr marL="914400" indent="0">
              <a:buNone/>
              <a:defRPr sz="1800" b="1"/>
            </a:lvl3pPr>
            <a:lvl4pPr marL="1371600" indent="0">
              <a:buNone/>
              <a:defRPr sz="1800" b="1"/>
            </a:lvl4pPr>
            <a:lvl5pPr marL="1828800" indent="0">
              <a:buNone/>
              <a:defRPr sz="1800" b="1"/>
            </a:lvl5pPr>
          </a:lstStyle>
          <a:p>
            <a:pPr marL="0" marR="0" lvl="0" indent="0" defTabSz="914400" eaLnBrk="1" fontAlgn="auto" latinLnBrk="0" hangingPunct="1">
              <a:lnSpc>
                <a:spcPct val="60000"/>
              </a:lnSpc>
              <a:spcBef>
                <a:spcPts val="0"/>
              </a:spcBef>
              <a:spcAft>
                <a:spcPts val="0"/>
              </a:spcAft>
              <a:buClrTx/>
              <a:buSzTx/>
              <a:buFontTx/>
              <a:buNone/>
              <a:defRPr/>
            </a:pPr>
            <a:endParaRPr kumimoji="0" lang="en-GB" sz="1600" b="1" i="0" u="none" strike="noStrike" kern="0" cap="none" spc="0" normalizeH="0" baseline="0" noProof="0">
              <a:ln>
                <a:noFill/>
              </a:ln>
              <a:solidFill>
                <a:srgbClr val="C4CACD"/>
              </a:solidFill>
              <a:effectLst/>
              <a:uLnTx/>
              <a:uFillTx/>
              <a:latin typeface="Arial" panose="020B0604020202020204" pitchFamily="34" charset="0"/>
              <a:cs typeface="Arial" panose="020B0604020202020204" pitchFamily="34" charset="0"/>
            </a:endParaRPr>
          </a:p>
        </p:txBody>
      </p:sp>
      <p:sp>
        <p:nvSpPr>
          <p:cNvPr id="72" name="Text Placeholder 49"/>
          <p:cNvSpPr>
            <a:spLocks noGrp="1"/>
          </p:cNvSpPr>
          <p:nvPr>
            <p:ph type="body" sz="quarter" idx="35" hasCustomPrompt="1"/>
          </p:nvPr>
        </p:nvSpPr>
        <p:spPr>
          <a:xfrm>
            <a:off x="330200" y="2822732"/>
            <a:ext cx="540000" cy="405000"/>
          </a:xfrm>
          <a:prstGeom prst="rect">
            <a:avLst/>
          </a:prstGeom>
          <a:solidFill>
            <a:srgbClr val="830051"/>
          </a:solidFill>
          <a:ln w="19050" cmpd="sng">
            <a:noFill/>
          </a:ln>
        </p:spPr>
        <p:txBody>
          <a:bodyPr vert="horz" anchor="ctr"/>
          <a:lstStyle>
            <a:lvl1pPr marL="0" indent="0" algn="ctr">
              <a:lnSpc>
                <a:spcPct val="90000"/>
              </a:lnSpc>
              <a:spcBef>
                <a:spcPts val="0"/>
              </a:spcBef>
              <a:buNone/>
              <a:defRPr sz="1800" b="1">
                <a:solidFill>
                  <a:srgbClr val="C4CACD"/>
                </a:solidFill>
                <a:latin typeface="Arial" panose="020B0604020202020204" pitchFamily="34" charset="0"/>
                <a:cs typeface="Arial" panose="020B0604020202020204" pitchFamily="34" charset="0"/>
              </a:defRPr>
            </a:lvl1pPr>
          </a:lstStyle>
          <a:p>
            <a:pPr marL="0" marR="0" lvl="0" indent="0" algn="ctr" defTabSz="914400" eaLnBrk="1" fontAlgn="auto" latinLnBrk="0" hangingPunct="1">
              <a:lnSpc>
                <a:spcPct val="90000"/>
              </a:lnSpc>
              <a:spcBef>
                <a:spcPts val="0"/>
              </a:spcBef>
              <a:spcAft>
                <a:spcPts val="0"/>
              </a:spcAft>
              <a:buClrTx/>
              <a:buSzTx/>
              <a:buFontTx/>
              <a:buNone/>
              <a:defRPr/>
            </a:pPr>
            <a:r>
              <a:rPr kumimoji="0" lang="en-GB" sz="1800" b="1" i="0" u="none" strike="noStrike" kern="0" cap="none" spc="0" normalizeH="0" baseline="0" noProof="0">
                <a:ln>
                  <a:noFill/>
                </a:ln>
                <a:solidFill>
                  <a:srgbClr val="C4CACD"/>
                </a:solidFill>
                <a:effectLst/>
                <a:uLnTx/>
                <a:uFillTx/>
                <a:latin typeface="Arial" panose="020B0604020202020204" pitchFamily="34" charset="0"/>
                <a:cs typeface="Arial" panose="020B0604020202020204" pitchFamily="34" charset="0"/>
              </a:rPr>
              <a:t>4</a:t>
            </a:r>
            <a:endParaRPr kumimoji="0" lang="en-GB" sz="1800" b="1" i="0" u="none" strike="noStrike" kern="0" cap="none" spc="0" normalizeH="0" baseline="0" noProof="0">
              <a:ln>
                <a:noFill/>
              </a:ln>
              <a:solidFill>
                <a:srgbClr val="C4CACD"/>
              </a:solidFill>
              <a:effectLst/>
              <a:uLnTx/>
              <a:uFillTx/>
              <a:latin typeface="Arial" panose="020B0604020202020204" pitchFamily="34" charset="0"/>
              <a:cs typeface="Arial" panose="020B0604020202020204" pitchFamily="34" charset="0"/>
            </a:endParaRPr>
          </a:p>
        </p:txBody>
      </p:sp>
      <p:sp>
        <p:nvSpPr>
          <p:cNvPr id="73" name="Table Placeholder 29"/>
          <p:cNvSpPr>
            <a:spLocks noGrp="1"/>
          </p:cNvSpPr>
          <p:nvPr>
            <p:ph type="tbl" sz="quarter" idx="36"/>
          </p:nvPr>
        </p:nvSpPr>
        <p:spPr>
          <a:xfrm>
            <a:off x="987429" y="3330659"/>
            <a:ext cx="5976000" cy="405000"/>
          </a:xfrm>
          <a:prstGeom prst="rect">
            <a:avLst/>
          </a:prstGeom>
          <a:solidFill>
            <a:srgbClr val="D8DCDE"/>
          </a:solidFill>
        </p:spPr>
        <p:txBody>
          <a:bodyPr vert="horz"/>
          <a:lstStyle>
            <a:lvl1pPr marL="0" indent="0">
              <a:buNone/>
              <a:defRPr sz="100">
                <a:latin typeface="Arial" panose="020B0604020202020204" pitchFamily="34" charset="0"/>
                <a:cs typeface="Arial" panose="020B0604020202020204" pitchFamily="34" charset="0"/>
              </a:defRPr>
            </a:lvl1pPr>
          </a:lstStyle>
          <a:p>
            <a:pPr marL="0" marR="0" lvl="0" indent="0" defTabSz="914400" eaLnBrk="1" fontAlgn="auto" latinLnBrk="0" hangingPunct="1">
              <a:lnSpc>
                <a:spcPct val="100000"/>
              </a:lnSpc>
              <a:spcBef>
                <a:spcPts val="0"/>
              </a:spcBef>
              <a:spcAft>
                <a:spcPts val="0"/>
              </a:spcAft>
              <a:buClrTx/>
              <a:buSzTx/>
              <a:buFontTx/>
              <a:buNone/>
              <a:defRPr/>
            </a:pPr>
            <a:endParaRPr kumimoji="0" lang="en-GB" sz="100" b="0" i="0" u="none" strike="noStrike" kern="0" cap="none" spc="0" normalizeH="0" baseline="0" noProof="0">
              <a:ln>
                <a:noFill/>
              </a:ln>
              <a:solidFill>
                <a:sysClr val="windowText" lastClr="000000"/>
              </a:solidFill>
              <a:effectLst/>
              <a:uLnTx/>
              <a:uFillTx/>
              <a:latin typeface="Arial" panose="020B0604020202020204" pitchFamily="34" charset="0"/>
              <a:cs typeface="Arial" panose="020B0604020202020204" pitchFamily="34" charset="0"/>
            </a:endParaRPr>
          </a:p>
        </p:txBody>
      </p:sp>
      <p:sp>
        <p:nvSpPr>
          <p:cNvPr id="74" name="Text Placeholder 2"/>
          <p:cNvSpPr>
            <a:spLocks noGrp="1"/>
          </p:cNvSpPr>
          <p:nvPr>
            <p:ph type="body" sz="quarter" idx="37"/>
          </p:nvPr>
        </p:nvSpPr>
        <p:spPr>
          <a:xfrm>
            <a:off x="1046699" y="3442222"/>
            <a:ext cx="5718173" cy="295649"/>
          </a:xfrm>
          <a:prstGeom prst="rect">
            <a:avLst/>
          </a:prstGeom>
        </p:spPr>
        <p:txBody>
          <a:bodyPr vert="horz"/>
          <a:lstStyle>
            <a:lvl1pPr marL="0" indent="0">
              <a:lnSpc>
                <a:spcPct val="60000"/>
              </a:lnSpc>
              <a:buNone/>
              <a:defRPr sz="1600" b="1">
                <a:solidFill>
                  <a:srgbClr val="C4CACD"/>
                </a:solidFill>
                <a:latin typeface="Arial" panose="020B0604020202020204" pitchFamily="34" charset="0"/>
                <a:cs typeface="Arial" panose="020B0604020202020204" pitchFamily="34" charset="0"/>
              </a:defRPr>
            </a:lvl1pPr>
            <a:lvl2pPr marL="457200" indent="0">
              <a:buNone/>
              <a:defRPr sz="1800" b="1"/>
            </a:lvl2pPr>
            <a:lvl3pPr marL="914400" indent="0">
              <a:buNone/>
              <a:defRPr sz="1800" b="1"/>
            </a:lvl3pPr>
            <a:lvl4pPr marL="1371600" indent="0">
              <a:buNone/>
              <a:defRPr sz="1800" b="1"/>
            </a:lvl4pPr>
            <a:lvl5pPr marL="1828800" indent="0">
              <a:buNone/>
              <a:defRPr sz="1800" b="1"/>
            </a:lvl5pPr>
          </a:lstStyle>
          <a:p>
            <a:pPr marL="0" marR="0" lvl="0" indent="0" defTabSz="914400" eaLnBrk="1" fontAlgn="auto" latinLnBrk="0" hangingPunct="1">
              <a:lnSpc>
                <a:spcPct val="60000"/>
              </a:lnSpc>
              <a:spcBef>
                <a:spcPts val="0"/>
              </a:spcBef>
              <a:spcAft>
                <a:spcPts val="0"/>
              </a:spcAft>
              <a:buClrTx/>
              <a:buSzTx/>
              <a:buFontTx/>
              <a:buNone/>
              <a:defRPr/>
            </a:pPr>
            <a:endParaRPr kumimoji="0" lang="en-GB" sz="1600" b="1" i="0" u="none" strike="noStrike" kern="0" cap="none" spc="0" normalizeH="0" baseline="0" noProof="0">
              <a:ln>
                <a:noFill/>
              </a:ln>
              <a:solidFill>
                <a:srgbClr val="C4CACD"/>
              </a:solidFill>
              <a:effectLst/>
              <a:uLnTx/>
              <a:uFillTx/>
              <a:latin typeface="Arial" panose="020B0604020202020204" pitchFamily="34" charset="0"/>
              <a:cs typeface="Arial" panose="020B0604020202020204" pitchFamily="34" charset="0"/>
            </a:endParaRPr>
          </a:p>
        </p:txBody>
      </p:sp>
      <p:sp>
        <p:nvSpPr>
          <p:cNvPr id="75" name="Text Placeholder 49"/>
          <p:cNvSpPr>
            <a:spLocks noGrp="1"/>
          </p:cNvSpPr>
          <p:nvPr>
            <p:ph type="body" sz="quarter" idx="38" hasCustomPrompt="1"/>
          </p:nvPr>
        </p:nvSpPr>
        <p:spPr>
          <a:xfrm>
            <a:off x="330200" y="3331009"/>
            <a:ext cx="540000" cy="405000"/>
          </a:xfrm>
          <a:prstGeom prst="rect">
            <a:avLst/>
          </a:prstGeom>
          <a:solidFill>
            <a:srgbClr val="830051"/>
          </a:solidFill>
          <a:ln w="19050" cmpd="sng">
            <a:noFill/>
          </a:ln>
        </p:spPr>
        <p:txBody>
          <a:bodyPr vert="horz" anchor="ctr"/>
          <a:lstStyle>
            <a:lvl1pPr marL="0" indent="0" algn="ctr">
              <a:lnSpc>
                <a:spcPct val="90000"/>
              </a:lnSpc>
              <a:spcBef>
                <a:spcPts val="0"/>
              </a:spcBef>
              <a:buNone/>
              <a:defRPr sz="1800" b="1">
                <a:solidFill>
                  <a:srgbClr val="C4CACD"/>
                </a:solidFill>
                <a:latin typeface="Arial" panose="020B0604020202020204" pitchFamily="34" charset="0"/>
                <a:cs typeface="Arial" panose="020B0604020202020204" pitchFamily="34" charset="0"/>
              </a:defRPr>
            </a:lvl1pPr>
          </a:lstStyle>
          <a:p>
            <a:pPr marL="0" marR="0" lvl="0" indent="0" algn="ctr" defTabSz="914400" eaLnBrk="1" fontAlgn="auto" latinLnBrk="0" hangingPunct="1">
              <a:lnSpc>
                <a:spcPct val="90000"/>
              </a:lnSpc>
              <a:spcBef>
                <a:spcPts val="0"/>
              </a:spcBef>
              <a:spcAft>
                <a:spcPts val="0"/>
              </a:spcAft>
              <a:buClrTx/>
              <a:buSzTx/>
              <a:buFontTx/>
              <a:buNone/>
              <a:defRPr/>
            </a:pPr>
            <a:r>
              <a:rPr kumimoji="0" lang="en-GB" sz="1800" b="1" i="0" u="none" strike="noStrike" kern="0" cap="none" spc="0" normalizeH="0" baseline="0" noProof="0">
                <a:ln>
                  <a:noFill/>
                </a:ln>
                <a:solidFill>
                  <a:srgbClr val="C4CACD"/>
                </a:solidFill>
                <a:effectLst/>
                <a:uLnTx/>
                <a:uFillTx/>
                <a:latin typeface="Arial" panose="020B0604020202020204" pitchFamily="34" charset="0"/>
                <a:cs typeface="Arial" panose="020B0604020202020204" pitchFamily="34" charset="0"/>
              </a:rPr>
              <a:t>5</a:t>
            </a:r>
            <a:endParaRPr kumimoji="0" lang="en-GB" sz="1800" b="1" i="0" u="none" strike="noStrike" kern="0" cap="none" spc="0" normalizeH="0" baseline="0" noProof="0">
              <a:ln>
                <a:noFill/>
              </a:ln>
              <a:solidFill>
                <a:srgbClr val="C4CACD"/>
              </a:solidFill>
              <a:effectLst/>
              <a:uLnTx/>
              <a:uFillTx/>
              <a:latin typeface="Arial" panose="020B0604020202020204" pitchFamily="34" charset="0"/>
              <a:cs typeface="Arial" panose="020B0604020202020204" pitchFamily="34" charset="0"/>
            </a:endParaRPr>
          </a:p>
        </p:txBody>
      </p:sp>
      <p:sp>
        <p:nvSpPr>
          <p:cNvPr id="76" name="Table Placeholder 29"/>
          <p:cNvSpPr>
            <a:spLocks noGrp="1"/>
          </p:cNvSpPr>
          <p:nvPr>
            <p:ph type="tbl" sz="quarter" idx="39"/>
          </p:nvPr>
        </p:nvSpPr>
        <p:spPr>
          <a:xfrm>
            <a:off x="987429" y="3846875"/>
            <a:ext cx="5976000" cy="405000"/>
          </a:xfrm>
          <a:prstGeom prst="rect">
            <a:avLst/>
          </a:prstGeom>
          <a:solidFill>
            <a:srgbClr val="D8DCDE"/>
          </a:solidFill>
        </p:spPr>
        <p:txBody>
          <a:bodyPr vert="horz"/>
          <a:lstStyle>
            <a:lvl1pPr marL="0" indent="0">
              <a:buNone/>
              <a:defRPr sz="100">
                <a:latin typeface="Arial" panose="020B0604020202020204" pitchFamily="34" charset="0"/>
                <a:cs typeface="Arial" panose="020B0604020202020204" pitchFamily="34" charset="0"/>
              </a:defRPr>
            </a:lvl1pPr>
          </a:lstStyle>
          <a:p>
            <a:pPr marL="0" marR="0" lvl="0" indent="0" defTabSz="914400" eaLnBrk="1" fontAlgn="auto" latinLnBrk="0" hangingPunct="1">
              <a:lnSpc>
                <a:spcPct val="100000"/>
              </a:lnSpc>
              <a:spcBef>
                <a:spcPts val="0"/>
              </a:spcBef>
              <a:spcAft>
                <a:spcPts val="0"/>
              </a:spcAft>
              <a:buClrTx/>
              <a:buSzTx/>
              <a:buFontTx/>
              <a:buNone/>
              <a:defRPr/>
            </a:pPr>
            <a:endParaRPr kumimoji="0" lang="en-GB" sz="100" b="0" i="0" u="none" strike="noStrike" kern="0" cap="none" spc="0" normalizeH="0" baseline="0" noProof="0">
              <a:ln>
                <a:noFill/>
              </a:ln>
              <a:solidFill>
                <a:sysClr val="windowText" lastClr="000000"/>
              </a:solidFill>
              <a:effectLst/>
              <a:uLnTx/>
              <a:uFillTx/>
              <a:latin typeface="Arial" panose="020B0604020202020204" pitchFamily="34" charset="0"/>
              <a:cs typeface="Arial" panose="020B0604020202020204" pitchFamily="34" charset="0"/>
            </a:endParaRPr>
          </a:p>
        </p:txBody>
      </p:sp>
      <p:sp>
        <p:nvSpPr>
          <p:cNvPr id="77" name="Text Placeholder 2"/>
          <p:cNvSpPr>
            <a:spLocks noGrp="1"/>
          </p:cNvSpPr>
          <p:nvPr>
            <p:ph type="body" sz="quarter" idx="40"/>
          </p:nvPr>
        </p:nvSpPr>
        <p:spPr>
          <a:xfrm>
            <a:off x="1046699" y="3958439"/>
            <a:ext cx="5718173" cy="295649"/>
          </a:xfrm>
          <a:prstGeom prst="rect">
            <a:avLst/>
          </a:prstGeom>
        </p:spPr>
        <p:txBody>
          <a:bodyPr vert="horz"/>
          <a:lstStyle>
            <a:lvl1pPr marL="0" indent="0">
              <a:lnSpc>
                <a:spcPct val="60000"/>
              </a:lnSpc>
              <a:buNone/>
              <a:defRPr sz="1600" b="1">
                <a:solidFill>
                  <a:srgbClr val="C4CACD"/>
                </a:solidFill>
                <a:latin typeface="Arial" panose="020B0604020202020204" pitchFamily="34" charset="0"/>
                <a:cs typeface="Arial" panose="020B0604020202020204" pitchFamily="34" charset="0"/>
              </a:defRPr>
            </a:lvl1pPr>
            <a:lvl2pPr marL="457200" indent="0">
              <a:buNone/>
              <a:defRPr sz="1800" b="1"/>
            </a:lvl2pPr>
            <a:lvl3pPr marL="914400" indent="0">
              <a:buNone/>
              <a:defRPr sz="1800" b="1"/>
            </a:lvl3pPr>
            <a:lvl4pPr marL="1371600" indent="0">
              <a:buNone/>
              <a:defRPr sz="1800" b="1"/>
            </a:lvl4pPr>
            <a:lvl5pPr marL="1828800" indent="0">
              <a:buNone/>
              <a:defRPr sz="1800" b="1"/>
            </a:lvl5pPr>
          </a:lstStyle>
          <a:p>
            <a:pPr marL="0" marR="0" lvl="0" indent="0" defTabSz="914400" eaLnBrk="1" fontAlgn="auto" latinLnBrk="0" hangingPunct="1">
              <a:lnSpc>
                <a:spcPct val="60000"/>
              </a:lnSpc>
              <a:spcBef>
                <a:spcPts val="0"/>
              </a:spcBef>
              <a:spcAft>
                <a:spcPts val="0"/>
              </a:spcAft>
              <a:buClrTx/>
              <a:buSzTx/>
              <a:buFontTx/>
              <a:buNone/>
              <a:defRPr/>
            </a:pPr>
            <a:endParaRPr kumimoji="0" lang="en-GB" sz="1600" b="1" i="0" u="none" strike="noStrike" kern="0" cap="none" spc="0" normalizeH="0" baseline="0" noProof="0" dirty="0">
              <a:ln>
                <a:noFill/>
              </a:ln>
              <a:solidFill>
                <a:srgbClr val="C4CACD"/>
              </a:solidFill>
              <a:effectLst/>
              <a:uLnTx/>
              <a:uFillTx/>
              <a:latin typeface="Arial" panose="020B0604020202020204" pitchFamily="34" charset="0"/>
              <a:cs typeface="Arial" panose="020B0604020202020204" pitchFamily="34" charset="0"/>
            </a:endParaRPr>
          </a:p>
        </p:txBody>
      </p:sp>
      <p:sp>
        <p:nvSpPr>
          <p:cNvPr id="78" name="Text Placeholder 49"/>
          <p:cNvSpPr>
            <a:spLocks noGrp="1"/>
          </p:cNvSpPr>
          <p:nvPr>
            <p:ph type="body" sz="quarter" idx="41" hasCustomPrompt="1"/>
          </p:nvPr>
        </p:nvSpPr>
        <p:spPr>
          <a:xfrm>
            <a:off x="330200" y="3847226"/>
            <a:ext cx="540000" cy="405000"/>
          </a:xfrm>
          <a:prstGeom prst="rect">
            <a:avLst/>
          </a:prstGeom>
          <a:solidFill>
            <a:srgbClr val="830051"/>
          </a:solidFill>
          <a:ln w="19050" cmpd="sng">
            <a:noFill/>
          </a:ln>
        </p:spPr>
        <p:txBody>
          <a:bodyPr vert="horz" anchor="ctr"/>
          <a:lstStyle>
            <a:lvl1pPr marL="0" indent="0" algn="ctr">
              <a:lnSpc>
                <a:spcPct val="90000"/>
              </a:lnSpc>
              <a:spcBef>
                <a:spcPts val="0"/>
              </a:spcBef>
              <a:buNone/>
              <a:defRPr sz="1800" b="1">
                <a:solidFill>
                  <a:srgbClr val="C4CACD"/>
                </a:solidFill>
                <a:latin typeface="Arial" panose="020B0604020202020204" pitchFamily="34" charset="0"/>
                <a:cs typeface="Arial" panose="020B0604020202020204" pitchFamily="34" charset="0"/>
              </a:defRPr>
            </a:lvl1pPr>
          </a:lstStyle>
          <a:p>
            <a:pPr marL="0" marR="0" lvl="0" indent="0" algn="ctr" defTabSz="914400" eaLnBrk="1" fontAlgn="auto" latinLnBrk="0" hangingPunct="1">
              <a:lnSpc>
                <a:spcPct val="90000"/>
              </a:lnSpc>
              <a:spcBef>
                <a:spcPts val="0"/>
              </a:spcBef>
              <a:spcAft>
                <a:spcPts val="0"/>
              </a:spcAft>
              <a:buClrTx/>
              <a:buSzTx/>
              <a:buFontTx/>
              <a:buNone/>
              <a:defRPr/>
            </a:pPr>
            <a:r>
              <a:rPr kumimoji="0" lang="en-GB" sz="1800" b="1" i="0" u="none" strike="noStrike" kern="0" cap="none" spc="0" normalizeH="0" baseline="0" noProof="0">
                <a:ln>
                  <a:noFill/>
                </a:ln>
                <a:solidFill>
                  <a:srgbClr val="C4CACD"/>
                </a:solidFill>
                <a:effectLst/>
                <a:uLnTx/>
                <a:uFillTx/>
                <a:latin typeface="Arial" panose="020B0604020202020204" pitchFamily="34" charset="0"/>
                <a:cs typeface="Arial" panose="020B0604020202020204" pitchFamily="34" charset="0"/>
              </a:rPr>
              <a:t>6</a:t>
            </a:r>
            <a:endParaRPr kumimoji="0" lang="en-GB" sz="1800" b="1" i="0" u="none" strike="noStrike" kern="0" cap="none" spc="0" normalizeH="0" baseline="0" noProof="0">
              <a:ln>
                <a:noFill/>
              </a:ln>
              <a:solidFill>
                <a:srgbClr val="C4CACD"/>
              </a:solidFill>
              <a:effectLst/>
              <a:uLnTx/>
              <a:uFillTx/>
              <a:latin typeface="Arial" panose="020B0604020202020204" pitchFamily="34" charset="0"/>
              <a:cs typeface="Arial" panose="020B0604020202020204" pitchFamily="34" charset="0"/>
            </a:endParaRPr>
          </a:p>
        </p:txBody>
      </p:sp>
      <p:sp>
        <p:nvSpPr>
          <p:cNvPr id="23" name="Slide Number Placeholder 5"/>
          <p:cNvSpPr>
            <a:spLocks noGrp="1"/>
          </p:cNvSpPr>
          <p:nvPr>
            <p:ph type="sldNum" sz="quarter" idx="4"/>
          </p:nvPr>
        </p:nvSpPr>
        <p:spPr>
          <a:xfrm>
            <a:off x="318375" y="4846754"/>
            <a:ext cx="396000" cy="162000"/>
          </a:xfrm>
          <a:prstGeom prst="rect">
            <a:avLst/>
          </a:prstGeom>
        </p:spPr>
        <p:txBody>
          <a:bodyPr vert="horz" lIns="0" tIns="0" rIns="0" bIns="0" rtlCol="0" anchor="t" anchorCtr="0"/>
          <a:lstStyle>
            <a:lvl1pPr algn="l">
              <a:defRPr sz="800" b="1">
                <a:solidFill>
                  <a:schemeClr val="tx1"/>
                </a:solidFill>
                <a:latin typeface="Arial" panose="020B0604020202020204" pitchFamily="34" charset="0"/>
                <a:cs typeface="Arial" panose="020B0604020202020204" pitchFamily="34" charset="0"/>
              </a:defRPr>
            </a:lvl1pPr>
          </a:lstStyle>
          <a:p>
            <a:fld id="{3C4F54F3-C349-4609-AFEE-01462D5C7942}" type="slidenum">
              <a:rPr lang="en-GB" smtClean="0"/>
            </a:fld>
            <a:endParaRPr lang="en-GB" dirty="0"/>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Body and Picture Right 1">
    <p:spTree>
      <p:nvGrpSpPr>
        <p:cNvPr id="1" name=""/>
        <p:cNvGrpSpPr/>
        <p:nvPr/>
      </p:nvGrpSpPr>
      <p:grpSpPr>
        <a:xfrm>
          <a:off x="0" y="0"/>
          <a:ext cx="0" cy="0"/>
          <a:chOff x="0" y="0"/>
          <a:chExt cx="0" cy="0"/>
        </a:xfrm>
      </p:grpSpPr>
      <p:sp>
        <p:nvSpPr>
          <p:cNvPr id="4" name="Text Placeholder 3"/>
          <p:cNvSpPr>
            <a:spLocks noGrp="1"/>
          </p:cNvSpPr>
          <p:nvPr>
            <p:ph type="body" sz="quarter" idx="11"/>
          </p:nvPr>
        </p:nvSpPr>
        <p:spPr>
          <a:xfrm>
            <a:off x="237600" y="1237099"/>
            <a:ext cx="4086000" cy="702000"/>
          </a:xfrm>
          <a:prstGeom prst="rect">
            <a:avLst/>
          </a:prstGeom>
        </p:spPr>
        <p:txBody>
          <a:bodyPr vert="horz"/>
          <a:lstStyle>
            <a:lvl1pPr marL="0" indent="0" algn="l">
              <a:spcBef>
                <a:spcPts val="0"/>
              </a:spcBef>
              <a:buNone/>
              <a:defRPr sz="1800" baseline="0">
                <a:solidFill>
                  <a:schemeClr val="tx1"/>
                </a:solidFill>
                <a:latin typeface="Arial" panose="020B0604020202020204" pitchFamily="34" charset="0"/>
                <a:cs typeface="Arial" panose="020B0604020202020204" pitchFamily="34" charset="0"/>
              </a:defRPr>
            </a:lvl1pPr>
            <a:lvl2pPr marL="342900" indent="0" algn="l">
              <a:buNone/>
              <a:defRPr sz="1050"/>
            </a:lvl2pPr>
            <a:lvl3pPr marL="685800" indent="0" algn="l">
              <a:buNone/>
              <a:defRPr sz="1050"/>
            </a:lvl3pPr>
            <a:lvl4pPr marL="1028700" indent="0" algn="l">
              <a:buNone/>
              <a:defRPr sz="1050"/>
            </a:lvl4pPr>
            <a:lvl5pPr marL="1371600" indent="0" algn="l">
              <a:buNone/>
              <a:defRPr sz="1050"/>
            </a:lvl5pPr>
          </a:lstStyle>
          <a:p>
            <a:pPr lvl="0"/>
            <a:r>
              <a:rPr lang="en-GB" noProof="0" dirty="0"/>
              <a:t>Click to edit Master text styles</a:t>
            </a:r>
            <a:endParaRPr lang="en-GB" noProof="0" dirty="0"/>
          </a:p>
        </p:txBody>
      </p:sp>
      <p:sp>
        <p:nvSpPr>
          <p:cNvPr id="19" name="Picture Placeholder 16"/>
          <p:cNvSpPr>
            <a:spLocks noGrp="1"/>
          </p:cNvSpPr>
          <p:nvPr>
            <p:ph type="pic" sz="quarter" idx="14"/>
          </p:nvPr>
        </p:nvSpPr>
        <p:spPr>
          <a:xfrm>
            <a:off x="4680000" y="1252800"/>
            <a:ext cx="4086000" cy="2835988"/>
          </a:xfrm>
          <a:prstGeom prst="rect">
            <a:avLst/>
          </a:prstGeom>
        </p:spPr>
        <p:txBody>
          <a:bodyPr vert="horz" lIns="0" tIns="0" rIns="0" bIns="0" anchor="ctr" anchorCtr="0"/>
          <a:lstStyle>
            <a:lvl1pPr marL="0" indent="0" algn="ctr">
              <a:spcBef>
                <a:spcPts val="0"/>
              </a:spcBef>
              <a:buNone/>
              <a:defRPr sz="1050" baseline="0">
                <a:solidFill>
                  <a:schemeClr val="tx1"/>
                </a:solidFill>
                <a:latin typeface="Arial" panose="020B0604020202020204" pitchFamily="34" charset="0"/>
                <a:cs typeface="Arial" panose="020B0604020202020204" pitchFamily="34" charset="0"/>
              </a:defRPr>
            </a:lvl1pPr>
          </a:lstStyle>
          <a:p>
            <a:r>
              <a:rPr lang="en-GB" noProof="0"/>
              <a:t>Click icon to add picture</a:t>
            </a:r>
            <a:endParaRPr lang="en-GB" noProof="0"/>
          </a:p>
        </p:txBody>
      </p:sp>
      <p:sp>
        <p:nvSpPr>
          <p:cNvPr id="6" name="Slide Number Placeholder 5"/>
          <p:cNvSpPr>
            <a:spLocks noGrp="1"/>
          </p:cNvSpPr>
          <p:nvPr>
            <p:ph type="sldNum" sz="quarter" idx="4"/>
          </p:nvPr>
        </p:nvSpPr>
        <p:spPr>
          <a:xfrm>
            <a:off x="318375" y="4846754"/>
            <a:ext cx="396000" cy="162000"/>
          </a:xfrm>
          <a:prstGeom prst="rect">
            <a:avLst/>
          </a:prstGeom>
        </p:spPr>
        <p:txBody>
          <a:bodyPr vert="horz" lIns="0" tIns="0" rIns="0" bIns="0" rtlCol="0" anchor="t" anchorCtr="0"/>
          <a:lstStyle>
            <a:lvl1pPr algn="l">
              <a:defRPr sz="800" b="1">
                <a:solidFill>
                  <a:schemeClr val="tx1"/>
                </a:solidFill>
                <a:latin typeface="Arial" panose="020B0604020202020204" pitchFamily="34" charset="0"/>
                <a:cs typeface="Arial" panose="020B0604020202020204" pitchFamily="34" charset="0"/>
              </a:defRPr>
            </a:lvl1pPr>
          </a:lstStyle>
          <a:p>
            <a:fld id="{3C4F54F3-C349-4609-AFEE-01462D5C7942}" type="slidenum">
              <a:rPr lang="en-GB" smtClean="0"/>
            </a:fld>
            <a:endParaRPr lang="en-GB" dirty="0"/>
          </a:p>
        </p:txBody>
      </p:sp>
      <p:sp>
        <p:nvSpPr>
          <p:cNvPr id="7" name="Title 8"/>
          <p:cNvSpPr>
            <a:spLocks noGrp="1"/>
          </p:cNvSpPr>
          <p:nvPr>
            <p:ph type="title" hasCustomPrompt="1"/>
          </p:nvPr>
        </p:nvSpPr>
        <p:spPr>
          <a:xfrm>
            <a:off x="237062" y="144000"/>
            <a:ext cx="8765651" cy="504000"/>
          </a:xfrm>
          <a:prstGeom prst="rect">
            <a:avLst/>
          </a:prstGeom>
        </p:spPr>
        <p:txBody>
          <a:bodyPr vert="horz"/>
          <a:lstStyle>
            <a:lvl1pPr algn="l" defTabSz="457200" rtl="0" eaLnBrk="1" latinLnBrk="0" hangingPunct="1">
              <a:lnSpc>
                <a:spcPct val="100000"/>
              </a:lnSpc>
              <a:spcBef>
                <a:spcPct val="0"/>
              </a:spcBef>
              <a:buNone/>
              <a:defRPr lang="en-GB" sz="2400" b="1" kern="1200" baseline="0" noProof="0" dirty="0">
                <a:solidFill>
                  <a:srgbClr val="830051"/>
                </a:solidFill>
                <a:latin typeface="Arial" panose="020B0604020202020204" pitchFamily="34" charset="0"/>
                <a:ea typeface="+mj-ea"/>
                <a:cs typeface="Arial" panose="020B0604020202020204" pitchFamily="34" charset="0"/>
              </a:defRPr>
            </a:lvl1pPr>
          </a:lstStyle>
          <a:p>
            <a:r>
              <a:rPr lang="en-GB" noProof="0" dirty="0"/>
              <a:t>Click to add title</a:t>
            </a:r>
            <a:endParaRPr lang="en-GB" noProof="0" dirty="0"/>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Body and Picture Right 2">
    <p:spTree>
      <p:nvGrpSpPr>
        <p:cNvPr id="1" name=""/>
        <p:cNvGrpSpPr/>
        <p:nvPr/>
      </p:nvGrpSpPr>
      <p:grpSpPr>
        <a:xfrm>
          <a:off x="0" y="0"/>
          <a:ext cx="0" cy="0"/>
          <a:chOff x="0" y="0"/>
          <a:chExt cx="0" cy="0"/>
        </a:xfrm>
      </p:grpSpPr>
      <p:sp>
        <p:nvSpPr>
          <p:cNvPr id="4" name="Text Placeholder 3"/>
          <p:cNvSpPr>
            <a:spLocks noGrp="1"/>
          </p:cNvSpPr>
          <p:nvPr>
            <p:ph type="body" sz="quarter" idx="11"/>
          </p:nvPr>
        </p:nvSpPr>
        <p:spPr>
          <a:xfrm>
            <a:off x="237600" y="1237099"/>
            <a:ext cx="4086000" cy="702000"/>
          </a:xfrm>
          <a:prstGeom prst="rect">
            <a:avLst/>
          </a:prstGeom>
        </p:spPr>
        <p:txBody>
          <a:bodyPr vert="horz"/>
          <a:lstStyle>
            <a:lvl1pPr marL="0" indent="0" algn="l">
              <a:spcBef>
                <a:spcPts val="0"/>
              </a:spcBef>
              <a:buNone/>
              <a:defRPr sz="1800" baseline="0">
                <a:solidFill>
                  <a:schemeClr val="tx1"/>
                </a:solidFill>
                <a:latin typeface="Arial" panose="020B0604020202020204" pitchFamily="34" charset="0"/>
                <a:cs typeface="Arial" panose="020B0604020202020204" pitchFamily="34" charset="0"/>
              </a:defRPr>
            </a:lvl1pPr>
            <a:lvl2pPr marL="342900" indent="0" algn="l">
              <a:buNone/>
              <a:defRPr sz="1050"/>
            </a:lvl2pPr>
            <a:lvl3pPr marL="685800" indent="0" algn="l">
              <a:buNone/>
              <a:defRPr sz="1050"/>
            </a:lvl3pPr>
            <a:lvl4pPr marL="1028700" indent="0" algn="l">
              <a:buNone/>
              <a:defRPr sz="1050"/>
            </a:lvl4pPr>
            <a:lvl5pPr marL="1371600" indent="0" algn="l">
              <a:buNone/>
              <a:defRPr sz="1050"/>
            </a:lvl5pPr>
          </a:lstStyle>
          <a:p>
            <a:pPr lvl="0"/>
            <a:r>
              <a:rPr lang="en-GB" noProof="0" dirty="0"/>
              <a:t>Click to edit Master text styles</a:t>
            </a:r>
            <a:endParaRPr lang="en-GB" noProof="0" dirty="0"/>
          </a:p>
        </p:txBody>
      </p:sp>
      <p:sp>
        <p:nvSpPr>
          <p:cNvPr id="19" name="Picture Placeholder 16"/>
          <p:cNvSpPr>
            <a:spLocks noGrp="1"/>
          </p:cNvSpPr>
          <p:nvPr>
            <p:ph type="pic" sz="quarter" idx="14"/>
          </p:nvPr>
        </p:nvSpPr>
        <p:spPr>
          <a:xfrm>
            <a:off x="4680000" y="1261267"/>
            <a:ext cx="4086000" cy="1485000"/>
          </a:xfrm>
          <a:prstGeom prst="rect">
            <a:avLst/>
          </a:prstGeom>
        </p:spPr>
        <p:txBody>
          <a:bodyPr vert="horz" lIns="0" tIns="0" rIns="0" bIns="0" anchor="ctr" anchorCtr="0"/>
          <a:lstStyle>
            <a:lvl1pPr marL="0" indent="0" algn="ctr">
              <a:spcBef>
                <a:spcPts val="0"/>
              </a:spcBef>
              <a:buNone/>
              <a:defRPr sz="1050" baseline="0">
                <a:solidFill>
                  <a:schemeClr val="tx1"/>
                </a:solidFill>
                <a:latin typeface="Arial" panose="020B0604020202020204" pitchFamily="34" charset="0"/>
                <a:cs typeface="Arial" panose="020B0604020202020204" pitchFamily="34" charset="0"/>
              </a:defRPr>
            </a:lvl1pPr>
          </a:lstStyle>
          <a:p>
            <a:r>
              <a:rPr lang="en-GB" noProof="0"/>
              <a:t>Click icon to add picture</a:t>
            </a:r>
            <a:endParaRPr lang="en-GB" noProof="0"/>
          </a:p>
        </p:txBody>
      </p:sp>
      <p:sp>
        <p:nvSpPr>
          <p:cNvPr id="20" name="Picture Placeholder 16"/>
          <p:cNvSpPr>
            <a:spLocks noGrp="1"/>
          </p:cNvSpPr>
          <p:nvPr>
            <p:ph type="pic" sz="quarter" idx="15"/>
          </p:nvPr>
        </p:nvSpPr>
        <p:spPr>
          <a:xfrm>
            <a:off x="4680000" y="2904253"/>
            <a:ext cx="4086000" cy="1485000"/>
          </a:xfrm>
          <a:prstGeom prst="rect">
            <a:avLst/>
          </a:prstGeom>
        </p:spPr>
        <p:txBody>
          <a:bodyPr vert="horz" lIns="0" tIns="0" rIns="0" bIns="0" anchor="ctr" anchorCtr="0"/>
          <a:lstStyle>
            <a:lvl1pPr marL="0" indent="0" algn="ctr">
              <a:spcBef>
                <a:spcPts val="0"/>
              </a:spcBef>
              <a:buNone/>
              <a:defRPr sz="1050" baseline="0">
                <a:solidFill>
                  <a:schemeClr val="tx1"/>
                </a:solidFill>
                <a:latin typeface="Arial" panose="020B0604020202020204" pitchFamily="34" charset="0"/>
                <a:cs typeface="Arial" panose="020B0604020202020204" pitchFamily="34" charset="0"/>
              </a:defRPr>
            </a:lvl1pPr>
          </a:lstStyle>
          <a:p>
            <a:r>
              <a:rPr lang="en-GB" noProof="0"/>
              <a:t>Click icon to add picture</a:t>
            </a:r>
            <a:endParaRPr lang="en-GB" noProof="0"/>
          </a:p>
        </p:txBody>
      </p:sp>
      <p:sp>
        <p:nvSpPr>
          <p:cNvPr id="7" name="Slide Number Placeholder 5"/>
          <p:cNvSpPr>
            <a:spLocks noGrp="1"/>
          </p:cNvSpPr>
          <p:nvPr>
            <p:ph type="sldNum" sz="quarter" idx="4"/>
          </p:nvPr>
        </p:nvSpPr>
        <p:spPr>
          <a:xfrm>
            <a:off x="318375" y="4846754"/>
            <a:ext cx="396000" cy="162000"/>
          </a:xfrm>
          <a:prstGeom prst="rect">
            <a:avLst/>
          </a:prstGeom>
        </p:spPr>
        <p:txBody>
          <a:bodyPr vert="horz" lIns="0" tIns="0" rIns="0" bIns="0" rtlCol="0" anchor="t" anchorCtr="0"/>
          <a:lstStyle>
            <a:lvl1pPr algn="l">
              <a:defRPr sz="800" b="1">
                <a:solidFill>
                  <a:schemeClr val="tx1"/>
                </a:solidFill>
                <a:latin typeface="Arial" panose="020B0604020202020204" pitchFamily="34" charset="0"/>
                <a:cs typeface="Arial" panose="020B0604020202020204" pitchFamily="34" charset="0"/>
              </a:defRPr>
            </a:lvl1pPr>
          </a:lstStyle>
          <a:p>
            <a:fld id="{3C4F54F3-C349-4609-AFEE-01462D5C7942}" type="slidenum">
              <a:rPr lang="en-GB" smtClean="0"/>
            </a:fld>
            <a:endParaRPr lang="en-GB" dirty="0"/>
          </a:p>
        </p:txBody>
      </p:sp>
      <p:sp>
        <p:nvSpPr>
          <p:cNvPr id="8" name="Title 8"/>
          <p:cNvSpPr>
            <a:spLocks noGrp="1"/>
          </p:cNvSpPr>
          <p:nvPr>
            <p:ph type="title" hasCustomPrompt="1"/>
          </p:nvPr>
        </p:nvSpPr>
        <p:spPr>
          <a:xfrm>
            <a:off x="237062" y="144000"/>
            <a:ext cx="8765651" cy="504000"/>
          </a:xfrm>
          <a:prstGeom prst="rect">
            <a:avLst/>
          </a:prstGeom>
        </p:spPr>
        <p:txBody>
          <a:bodyPr vert="horz"/>
          <a:lstStyle>
            <a:lvl1pPr algn="l" defTabSz="457200" rtl="0" eaLnBrk="1" latinLnBrk="0" hangingPunct="1">
              <a:lnSpc>
                <a:spcPct val="100000"/>
              </a:lnSpc>
              <a:spcBef>
                <a:spcPct val="0"/>
              </a:spcBef>
              <a:buNone/>
              <a:defRPr lang="en-GB" sz="2400" b="1" kern="1200" baseline="0" noProof="0" dirty="0">
                <a:solidFill>
                  <a:srgbClr val="830051"/>
                </a:solidFill>
                <a:latin typeface="Arial" panose="020B0604020202020204" pitchFamily="34" charset="0"/>
                <a:ea typeface="+mj-ea"/>
                <a:cs typeface="Arial" panose="020B0604020202020204" pitchFamily="34" charset="0"/>
              </a:defRPr>
            </a:lvl1pPr>
          </a:lstStyle>
          <a:p>
            <a:r>
              <a:rPr lang="en-GB" noProof="0" dirty="0"/>
              <a:t>Click to add title</a:t>
            </a:r>
            <a:endParaRPr lang="en-GB" noProof="0" dirty="0"/>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Body and Picture Lower 1">
    <p:spTree>
      <p:nvGrpSpPr>
        <p:cNvPr id="1" name=""/>
        <p:cNvGrpSpPr/>
        <p:nvPr/>
      </p:nvGrpSpPr>
      <p:grpSpPr>
        <a:xfrm>
          <a:off x="0" y="0"/>
          <a:ext cx="0" cy="0"/>
          <a:chOff x="0" y="0"/>
          <a:chExt cx="0" cy="0"/>
        </a:xfrm>
      </p:grpSpPr>
      <p:sp>
        <p:nvSpPr>
          <p:cNvPr id="22" name="Picture Placeholder 16"/>
          <p:cNvSpPr>
            <a:spLocks noGrp="1"/>
          </p:cNvSpPr>
          <p:nvPr>
            <p:ph type="pic" sz="quarter" idx="16"/>
          </p:nvPr>
        </p:nvSpPr>
        <p:spPr>
          <a:xfrm>
            <a:off x="327600" y="2766792"/>
            <a:ext cx="4140000" cy="1620000"/>
          </a:xfrm>
          <a:prstGeom prst="rect">
            <a:avLst/>
          </a:prstGeom>
        </p:spPr>
        <p:txBody>
          <a:bodyPr vert="horz" lIns="0" tIns="0" rIns="0" bIns="0" anchor="ctr" anchorCtr="0"/>
          <a:lstStyle>
            <a:lvl1pPr marL="0" indent="0" algn="ctr">
              <a:lnSpc>
                <a:spcPct val="100000"/>
              </a:lnSpc>
              <a:spcBef>
                <a:spcPts val="0"/>
              </a:spcBef>
              <a:spcAft>
                <a:spcPts val="0"/>
              </a:spcAft>
              <a:buNone/>
              <a:defRPr sz="1050" baseline="0">
                <a:solidFill>
                  <a:schemeClr val="tx1"/>
                </a:solidFill>
                <a:latin typeface="Arial" panose="020B0604020202020204" pitchFamily="34" charset="0"/>
                <a:cs typeface="Arial" panose="020B0604020202020204" pitchFamily="34" charset="0"/>
              </a:defRPr>
            </a:lvl1pPr>
          </a:lstStyle>
          <a:p>
            <a:r>
              <a:rPr lang="en-GB" noProof="0" dirty="0"/>
              <a:t>Click icon to add picture</a:t>
            </a:r>
            <a:endParaRPr lang="en-GB" noProof="0" dirty="0"/>
          </a:p>
        </p:txBody>
      </p:sp>
      <p:sp>
        <p:nvSpPr>
          <p:cNvPr id="17" name="Text Placeholder 2"/>
          <p:cNvSpPr>
            <a:spLocks noGrp="1"/>
          </p:cNvSpPr>
          <p:nvPr>
            <p:ph type="body" sz="quarter" idx="13"/>
          </p:nvPr>
        </p:nvSpPr>
        <p:spPr>
          <a:xfrm>
            <a:off x="236537" y="1237097"/>
            <a:ext cx="7056000" cy="1440000"/>
          </a:xfrm>
          <a:prstGeom prst="rect">
            <a:avLst/>
          </a:prstGeom>
        </p:spPr>
        <p:txBody>
          <a:bodyPr vert="horz"/>
          <a:lstStyle>
            <a:lvl1pPr marL="0" marR="0" indent="0" algn="l" defTabSz="685800" rtl="0" eaLnBrk="1" fontAlgn="base" latinLnBrk="0" hangingPunct="1">
              <a:lnSpc>
                <a:spcPct val="100000"/>
              </a:lnSpc>
              <a:spcBef>
                <a:spcPts val="0"/>
              </a:spcBef>
              <a:spcAft>
                <a:spcPts val="0"/>
              </a:spcAft>
              <a:buClrTx/>
              <a:buSzTx/>
              <a:buFontTx/>
              <a:buNone/>
              <a:defRPr sz="1800">
                <a:solidFill>
                  <a:schemeClr val="tx1"/>
                </a:solidFill>
                <a:latin typeface="Arial" panose="020B0604020202020204" pitchFamily="34" charset="0"/>
                <a:cs typeface="Arial" panose="020B0604020202020204" pitchFamily="34" charset="0"/>
              </a:defRPr>
            </a:lvl1pPr>
            <a:lvl2pPr marL="198755" marR="0" indent="-197485" algn="l" defTabSz="685800" rtl="0" eaLnBrk="1" fontAlgn="base" latinLnBrk="0" hangingPunct="1">
              <a:lnSpc>
                <a:spcPct val="90000"/>
              </a:lnSpc>
              <a:spcBef>
                <a:spcPct val="0"/>
              </a:spcBef>
              <a:spcAft>
                <a:spcPct val="0"/>
              </a:spcAft>
              <a:buClrTx/>
              <a:buSzTx/>
              <a:buFontTx/>
              <a:buChar char="•"/>
              <a:defRPr sz="1350"/>
            </a:lvl2pPr>
            <a:lvl3pPr marL="466725" marR="0" indent="-135890" algn="l" defTabSz="685800" rtl="0" eaLnBrk="1" fontAlgn="base" latinLnBrk="0" hangingPunct="1">
              <a:lnSpc>
                <a:spcPct val="90000"/>
              </a:lnSpc>
              <a:spcBef>
                <a:spcPct val="0"/>
              </a:spcBef>
              <a:spcAft>
                <a:spcPct val="0"/>
              </a:spcAft>
              <a:buClrTx/>
              <a:buSzTx/>
              <a:buFont typeface="Arial" panose="020B0604020202020204" pitchFamily="34" charset="0"/>
              <a:buChar char="-"/>
              <a:defRPr sz="1350"/>
            </a:lvl3pPr>
            <a:lvl4pPr marL="1243330" indent="-214630">
              <a:buFont typeface="Arial" panose="020B0604020202020204"/>
              <a:buChar char="•"/>
              <a:defRPr sz="1350"/>
            </a:lvl4pPr>
            <a:lvl5pPr marL="1586230" indent="-214630">
              <a:buFont typeface="Arial" panose="020B0604020202020204"/>
              <a:buChar char="•"/>
              <a:defRPr sz="1350"/>
            </a:lvl5pPr>
          </a:lstStyle>
          <a:p>
            <a:pPr lvl="0"/>
            <a:r>
              <a:rPr lang="en-GB" noProof="0" dirty="0"/>
              <a:t>Click to edit Master text styles</a:t>
            </a:r>
            <a:endParaRPr lang="en-GB" noProof="0" dirty="0"/>
          </a:p>
        </p:txBody>
      </p:sp>
      <p:sp>
        <p:nvSpPr>
          <p:cNvPr id="6" name="Slide Number Placeholder 5"/>
          <p:cNvSpPr>
            <a:spLocks noGrp="1"/>
          </p:cNvSpPr>
          <p:nvPr>
            <p:ph type="sldNum" sz="quarter" idx="4"/>
          </p:nvPr>
        </p:nvSpPr>
        <p:spPr>
          <a:xfrm>
            <a:off x="318375" y="4846754"/>
            <a:ext cx="396000" cy="162000"/>
          </a:xfrm>
          <a:prstGeom prst="rect">
            <a:avLst/>
          </a:prstGeom>
        </p:spPr>
        <p:txBody>
          <a:bodyPr vert="horz" lIns="0" tIns="0" rIns="0" bIns="0" rtlCol="0" anchor="t" anchorCtr="0"/>
          <a:lstStyle>
            <a:lvl1pPr algn="l">
              <a:defRPr sz="800" b="1">
                <a:solidFill>
                  <a:schemeClr val="tx1"/>
                </a:solidFill>
                <a:latin typeface="Arial" panose="020B0604020202020204" pitchFamily="34" charset="0"/>
                <a:cs typeface="Arial" panose="020B0604020202020204" pitchFamily="34" charset="0"/>
              </a:defRPr>
            </a:lvl1pPr>
          </a:lstStyle>
          <a:p>
            <a:fld id="{3C4F54F3-C349-4609-AFEE-01462D5C7942}" type="slidenum">
              <a:rPr lang="en-GB" smtClean="0"/>
            </a:fld>
            <a:endParaRPr lang="en-GB" dirty="0"/>
          </a:p>
        </p:txBody>
      </p:sp>
      <p:sp>
        <p:nvSpPr>
          <p:cNvPr id="7" name="Title 8"/>
          <p:cNvSpPr>
            <a:spLocks noGrp="1"/>
          </p:cNvSpPr>
          <p:nvPr>
            <p:ph type="title" hasCustomPrompt="1"/>
          </p:nvPr>
        </p:nvSpPr>
        <p:spPr>
          <a:xfrm>
            <a:off x="237062" y="144000"/>
            <a:ext cx="8765651" cy="504000"/>
          </a:xfrm>
          <a:prstGeom prst="rect">
            <a:avLst/>
          </a:prstGeom>
        </p:spPr>
        <p:txBody>
          <a:bodyPr vert="horz"/>
          <a:lstStyle>
            <a:lvl1pPr algn="l" defTabSz="457200" rtl="0" eaLnBrk="1" latinLnBrk="0" hangingPunct="1">
              <a:lnSpc>
                <a:spcPct val="100000"/>
              </a:lnSpc>
              <a:spcBef>
                <a:spcPct val="0"/>
              </a:spcBef>
              <a:buNone/>
              <a:defRPr lang="en-GB" sz="2400" b="1" kern="1200" baseline="0" noProof="0" dirty="0">
                <a:solidFill>
                  <a:srgbClr val="830051"/>
                </a:solidFill>
                <a:latin typeface="Arial" panose="020B0604020202020204" pitchFamily="34" charset="0"/>
                <a:ea typeface="+mj-ea"/>
                <a:cs typeface="Arial" panose="020B0604020202020204" pitchFamily="34" charset="0"/>
              </a:defRPr>
            </a:lvl1pPr>
          </a:lstStyle>
          <a:p>
            <a:r>
              <a:rPr lang="en-GB" noProof="0" dirty="0"/>
              <a:t>Click to add title</a:t>
            </a:r>
            <a:endParaRPr lang="en-GB" noProof="0" dirty="0"/>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Body and Picture Lower 2">
    <p:spTree>
      <p:nvGrpSpPr>
        <p:cNvPr id="1" name=""/>
        <p:cNvGrpSpPr/>
        <p:nvPr/>
      </p:nvGrpSpPr>
      <p:grpSpPr>
        <a:xfrm>
          <a:off x="0" y="0"/>
          <a:ext cx="0" cy="0"/>
          <a:chOff x="0" y="0"/>
          <a:chExt cx="0" cy="0"/>
        </a:xfrm>
      </p:grpSpPr>
      <p:sp>
        <p:nvSpPr>
          <p:cNvPr id="21" name="Picture Placeholder 16"/>
          <p:cNvSpPr>
            <a:spLocks noGrp="1"/>
          </p:cNvSpPr>
          <p:nvPr>
            <p:ph type="pic" sz="quarter" idx="15"/>
          </p:nvPr>
        </p:nvSpPr>
        <p:spPr>
          <a:xfrm>
            <a:off x="4618800" y="2766792"/>
            <a:ext cx="4140000" cy="1620000"/>
          </a:xfrm>
          <a:prstGeom prst="rect">
            <a:avLst/>
          </a:prstGeom>
        </p:spPr>
        <p:txBody>
          <a:bodyPr vert="horz" lIns="0" tIns="0" rIns="0" bIns="0" anchor="ctr" anchorCtr="0"/>
          <a:lstStyle>
            <a:lvl1pPr marL="0" indent="0" algn="ctr">
              <a:lnSpc>
                <a:spcPct val="100000"/>
              </a:lnSpc>
              <a:spcBef>
                <a:spcPts val="0"/>
              </a:spcBef>
              <a:spcAft>
                <a:spcPts val="0"/>
              </a:spcAft>
              <a:buNone/>
              <a:defRPr sz="1050" baseline="0">
                <a:solidFill>
                  <a:schemeClr val="tx1"/>
                </a:solidFill>
                <a:latin typeface="Arial" panose="020B0604020202020204" pitchFamily="34" charset="0"/>
                <a:cs typeface="Arial" panose="020B0604020202020204" pitchFamily="34" charset="0"/>
              </a:defRPr>
            </a:lvl1pPr>
          </a:lstStyle>
          <a:p>
            <a:r>
              <a:rPr lang="en-GB" noProof="0"/>
              <a:t>Click icon to add picture</a:t>
            </a:r>
            <a:endParaRPr lang="en-GB" noProof="0"/>
          </a:p>
        </p:txBody>
      </p:sp>
      <p:sp>
        <p:nvSpPr>
          <p:cNvPr id="22" name="Picture Placeholder 16"/>
          <p:cNvSpPr>
            <a:spLocks noGrp="1"/>
          </p:cNvSpPr>
          <p:nvPr>
            <p:ph type="pic" sz="quarter" idx="16"/>
          </p:nvPr>
        </p:nvSpPr>
        <p:spPr>
          <a:xfrm>
            <a:off x="327600" y="2766792"/>
            <a:ext cx="4140000" cy="1620000"/>
          </a:xfrm>
          <a:prstGeom prst="rect">
            <a:avLst/>
          </a:prstGeom>
        </p:spPr>
        <p:txBody>
          <a:bodyPr vert="horz" lIns="0" tIns="0" rIns="0" bIns="0" anchor="ctr" anchorCtr="0"/>
          <a:lstStyle>
            <a:lvl1pPr marL="0" indent="0" algn="ctr">
              <a:lnSpc>
                <a:spcPct val="100000"/>
              </a:lnSpc>
              <a:spcBef>
                <a:spcPts val="0"/>
              </a:spcBef>
              <a:spcAft>
                <a:spcPts val="0"/>
              </a:spcAft>
              <a:buNone/>
              <a:defRPr sz="1050" baseline="0">
                <a:solidFill>
                  <a:schemeClr val="tx1"/>
                </a:solidFill>
                <a:latin typeface="Arial" panose="020B0604020202020204" pitchFamily="34" charset="0"/>
                <a:cs typeface="Arial" panose="020B0604020202020204" pitchFamily="34" charset="0"/>
              </a:defRPr>
            </a:lvl1pPr>
          </a:lstStyle>
          <a:p>
            <a:r>
              <a:rPr lang="en-GB" noProof="0" dirty="0"/>
              <a:t>Click icon to add picture</a:t>
            </a:r>
            <a:endParaRPr lang="en-GB" noProof="0" dirty="0"/>
          </a:p>
        </p:txBody>
      </p:sp>
      <p:sp>
        <p:nvSpPr>
          <p:cNvPr id="17" name="Text Placeholder 2"/>
          <p:cNvSpPr>
            <a:spLocks noGrp="1"/>
          </p:cNvSpPr>
          <p:nvPr>
            <p:ph type="body" sz="quarter" idx="13"/>
          </p:nvPr>
        </p:nvSpPr>
        <p:spPr>
          <a:xfrm>
            <a:off x="236537" y="1237099"/>
            <a:ext cx="7056000" cy="1440000"/>
          </a:xfrm>
          <a:prstGeom prst="rect">
            <a:avLst/>
          </a:prstGeom>
        </p:spPr>
        <p:txBody>
          <a:bodyPr vert="horz"/>
          <a:lstStyle>
            <a:lvl1pPr marL="0" marR="0" indent="0" algn="l" defTabSz="685800" rtl="0" eaLnBrk="1" fontAlgn="base" latinLnBrk="0" hangingPunct="1">
              <a:lnSpc>
                <a:spcPct val="100000"/>
              </a:lnSpc>
              <a:spcBef>
                <a:spcPts val="0"/>
              </a:spcBef>
              <a:spcAft>
                <a:spcPts val="0"/>
              </a:spcAft>
              <a:buClrTx/>
              <a:buSzTx/>
              <a:buFontTx/>
              <a:buNone/>
              <a:defRPr sz="1800">
                <a:solidFill>
                  <a:schemeClr val="tx1"/>
                </a:solidFill>
                <a:latin typeface="Arial" panose="020B0604020202020204" pitchFamily="34" charset="0"/>
                <a:cs typeface="Arial" panose="020B0604020202020204" pitchFamily="34" charset="0"/>
              </a:defRPr>
            </a:lvl1pPr>
            <a:lvl2pPr marL="198755" marR="0" indent="-197485" algn="l" defTabSz="685800" rtl="0" eaLnBrk="1" fontAlgn="base" latinLnBrk="0" hangingPunct="1">
              <a:lnSpc>
                <a:spcPct val="90000"/>
              </a:lnSpc>
              <a:spcBef>
                <a:spcPct val="0"/>
              </a:spcBef>
              <a:spcAft>
                <a:spcPct val="0"/>
              </a:spcAft>
              <a:buClrTx/>
              <a:buSzTx/>
              <a:buFontTx/>
              <a:buChar char="•"/>
              <a:defRPr sz="1350"/>
            </a:lvl2pPr>
            <a:lvl3pPr marL="466725" marR="0" indent="-135890" algn="l" defTabSz="685800" rtl="0" eaLnBrk="1" fontAlgn="base" latinLnBrk="0" hangingPunct="1">
              <a:lnSpc>
                <a:spcPct val="90000"/>
              </a:lnSpc>
              <a:spcBef>
                <a:spcPct val="0"/>
              </a:spcBef>
              <a:spcAft>
                <a:spcPct val="0"/>
              </a:spcAft>
              <a:buClrTx/>
              <a:buSzTx/>
              <a:buFont typeface="Arial" panose="020B0604020202020204" pitchFamily="34" charset="0"/>
              <a:buChar char="-"/>
              <a:defRPr sz="1350"/>
            </a:lvl3pPr>
            <a:lvl4pPr marL="1243330" indent="-214630">
              <a:buFont typeface="Arial" panose="020B0604020202020204"/>
              <a:buChar char="•"/>
              <a:defRPr sz="1350"/>
            </a:lvl4pPr>
            <a:lvl5pPr marL="1586230" indent="-214630">
              <a:buFont typeface="Arial" panose="020B0604020202020204"/>
              <a:buChar char="•"/>
              <a:defRPr sz="1350"/>
            </a:lvl5pPr>
          </a:lstStyle>
          <a:p>
            <a:pPr lvl="0"/>
            <a:r>
              <a:rPr lang="en-GB" noProof="0" dirty="0"/>
              <a:t>Click to edit Master text styles</a:t>
            </a:r>
            <a:endParaRPr lang="en-GB" noProof="0" dirty="0"/>
          </a:p>
        </p:txBody>
      </p:sp>
      <p:sp>
        <p:nvSpPr>
          <p:cNvPr id="7" name="Slide Number Placeholder 5"/>
          <p:cNvSpPr>
            <a:spLocks noGrp="1"/>
          </p:cNvSpPr>
          <p:nvPr>
            <p:ph type="sldNum" sz="quarter" idx="4"/>
          </p:nvPr>
        </p:nvSpPr>
        <p:spPr>
          <a:xfrm>
            <a:off x="318375" y="4846754"/>
            <a:ext cx="396000" cy="162000"/>
          </a:xfrm>
          <a:prstGeom prst="rect">
            <a:avLst/>
          </a:prstGeom>
        </p:spPr>
        <p:txBody>
          <a:bodyPr vert="horz" lIns="0" tIns="0" rIns="0" bIns="0" rtlCol="0" anchor="t" anchorCtr="0"/>
          <a:lstStyle>
            <a:lvl1pPr algn="l">
              <a:defRPr sz="800" b="1">
                <a:solidFill>
                  <a:schemeClr val="tx1"/>
                </a:solidFill>
                <a:latin typeface="Arial" panose="020B0604020202020204" pitchFamily="34" charset="0"/>
                <a:cs typeface="Arial" panose="020B0604020202020204" pitchFamily="34" charset="0"/>
              </a:defRPr>
            </a:lvl1pPr>
          </a:lstStyle>
          <a:p>
            <a:fld id="{3C4F54F3-C349-4609-AFEE-01462D5C7942}" type="slidenum">
              <a:rPr lang="en-GB" smtClean="0"/>
            </a:fld>
            <a:endParaRPr lang="en-GB" dirty="0"/>
          </a:p>
        </p:txBody>
      </p:sp>
      <p:sp>
        <p:nvSpPr>
          <p:cNvPr id="8" name="Title 8"/>
          <p:cNvSpPr>
            <a:spLocks noGrp="1"/>
          </p:cNvSpPr>
          <p:nvPr>
            <p:ph type="title" hasCustomPrompt="1"/>
          </p:nvPr>
        </p:nvSpPr>
        <p:spPr>
          <a:xfrm>
            <a:off x="237062" y="144000"/>
            <a:ext cx="8765651" cy="504000"/>
          </a:xfrm>
          <a:prstGeom prst="rect">
            <a:avLst/>
          </a:prstGeom>
        </p:spPr>
        <p:txBody>
          <a:bodyPr vert="horz"/>
          <a:lstStyle>
            <a:lvl1pPr algn="l" defTabSz="457200" rtl="0" eaLnBrk="1" latinLnBrk="0" hangingPunct="1">
              <a:lnSpc>
                <a:spcPct val="100000"/>
              </a:lnSpc>
              <a:spcBef>
                <a:spcPct val="0"/>
              </a:spcBef>
              <a:buNone/>
              <a:defRPr lang="en-GB" sz="2400" b="1" kern="1200" baseline="0" noProof="0" dirty="0">
                <a:solidFill>
                  <a:srgbClr val="830051"/>
                </a:solidFill>
                <a:latin typeface="Arial" panose="020B0604020202020204" pitchFamily="34" charset="0"/>
                <a:ea typeface="+mj-ea"/>
                <a:cs typeface="Arial" panose="020B0604020202020204" pitchFamily="34" charset="0"/>
              </a:defRPr>
            </a:lvl1pPr>
          </a:lstStyle>
          <a:p>
            <a:r>
              <a:rPr lang="en-GB" noProof="0" dirty="0"/>
              <a:t>Click to add title</a:t>
            </a:r>
            <a:endParaRPr lang="en-GB" noProof="0" dirty="0"/>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Body and Picture Lower 3">
    <p:spTree>
      <p:nvGrpSpPr>
        <p:cNvPr id="1" name=""/>
        <p:cNvGrpSpPr/>
        <p:nvPr/>
      </p:nvGrpSpPr>
      <p:grpSpPr>
        <a:xfrm>
          <a:off x="0" y="0"/>
          <a:ext cx="0" cy="0"/>
          <a:chOff x="0" y="0"/>
          <a:chExt cx="0" cy="0"/>
        </a:xfrm>
      </p:grpSpPr>
      <p:sp>
        <p:nvSpPr>
          <p:cNvPr id="17" name="Picture Placeholder 16"/>
          <p:cNvSpPr>
            <a:spLocks noGrp="1"/>
          </p:cNvSpPr>
          <p:nvPr>
            <p:ph type="pic" sz="quarter" idx="14"/>
          </p:nvPr>
        </p:nvSpPr>
        <p:spPr>
          <a:xfrm>
            <a:off x="327600" y="2766792"/>
            <a:ext cx="2700000" cy="1620000"/>
          </a:xfrm>
          <a:prstGeom prst="rect">
            <a:avLst/>
          </a:prstGeom>
        </p:spPr>
        <p:txBody>
          <a:bodyPr vert="horz" lIns="0" tIns="0" rIns="0" bIns="0" anchor="ctr" anchorCtr="0"/>
          <a:lstStyle>
            <a:lvl1pPr marL="0" indent="0" algn="ctr">
              <a:lnSpc>
                <a:spcPct val="100000"/>
              </a:lnSpc>
              <a:spcBef>
                <a:spcPts val="0"/>
              </a:spcBef>
              <a:spcAft>
                <a:spcPts val="0"/>
              </a:spcAft>
              <a:buNone/>
              <a:defRPr sz="1050" baseline="0">
                <a:solidFill>
                  <a:schemeClr val="tx1"/>
                </a:solidFill>
                <a:latin typeface="Arial" panose="020B0604020202020204" pitchFamily="34" charset="0"/>
                <a:cs typeface="Arial" panose="020B0604020202020204" pitchFamily="34" charset="0"/>
              </a:defRPr>
            </a:lvl1pPr>
          </a:lstStyle>
          <a:p>
            <a:r>
              <a:rPr lang="en-GB" noProof="0" dirty="0"/>
              <a:t>Click icon to add picture</a:t>
            </a:r>
            <a:endParaRPr lang="en-GB" noProof="0" dirty="0"/>
          </a:p>
        </p:txBody>
      </p:sp>
      <p:sp>
        <p:nvSpPr>
          <p:cNvPr id="18" name="Picture Placeholder 16"/>
          <p:cNvSpPr>
            <a:spLocks noGrp="1"/>
          </p:cNvSpPr>
          <p:nvPr>
            <p:ph type="pic" sz="quarter" idx="15"/>
          </p:nvPr>
        </p:nvSpPr>
        <p:spPr>
          <a:xfrm>
            <a:off x="3201023" y="2766792"/>
            <a:ext cx="2700000" cy="1620000"/>
          </a:xfrm>
          <a:prstGeom prst="rect">
            <a:avLst/>
          </a:prstGeom>
        </p:spPr>
        <p:txBody>
          <a:bodyPr vert="horz" lIns="0" tIns="0" rIns="0" bIns="0" anchor="ctr" anchorCtr="0"/>
          <a:lstStyle>
            <a:lvl1pPr marL="0" indent="0" algn="ctr">
              <a:lnSpc>
                <a:spcPct val="100000"/>
              </a:lnSpc>
              <a:spcBef>
                <a:spcPts val="0"/>
              </a:spcBef>
              <a:spcAft>
                <a:spcPts val="0"/>
              </a:spcAft>
              <a:buNone/>
              <a:defRPr sz="1050" baseline="0">
                <a:solidFill>
                  <a:schemeClr val="tx1"/>
                </a:solidFill>
                <a:latin typeface="Arial" panose="020B0604020202020204" pitchFamily="34" charset="0"/>
                <a:cs typeface="Arial" panose="020B0604020202020204" pitchFamily="34" charset="0"/>
              </a:defRPr>
            </a:lvl1pPr>
          </a:lstStyle>
          <a:p>
            <a:r>
              <a:rPr lang="en-GB" noProof="0"/>
              <a:t>Click icon to add picture</a:t>
            </a:r>
            <a:endParaRPr lang="en-GB" noProof="0"/>
          </a:p>
        </p:txBody>
      </p:sp>
      <p:sp>
        <p:nvSpPr>
          <p:cNvPr id="19" name="Picture Placeholder 16"/>
          <p:cNvSpPr>
            <a:spLocks noGrp="1"/>
          </p:cNvSpPr>
          <p:nvPr>
            <p:ph type="pic" sz="quarter" idx="16"/>
          </p:nvPr>
        </p:nvSpPr>
        <p:spPr>
          <a:xfrm>
            <a:off x="6067748" y="2766792"/>
            <a:ext cx="2700000" cy="1620000"/>
          </a:xfrm>
          <a:prstGeom prst="rect">
            <a:avLst/>
          </a:prstGeom>
        </p:spPr>
        <p:txBody>
          <a:bodyPr vert="horz" lIns="0" tIns="0" rIns="0" bIns="0" anchor="ctr" anchorCtr="0"/>
          <a:lstStyle>
            <a:lvl1pPr marL="0" indent="0" algn="ctr">
              <a:lnSpc>
                <a:spcPct val="100000"/>
              </a:lnSpc>
              <a:spcBef>
                <a:spcPts val="0"/>
              </a:spcBef>
              <a:spcAft>
                <a:spcPts val="0"/>
              </a:spcAft>
              <a:buNone/>
              <a:defRPr sz="1050" baseline="0">
                <a:solidFill>
                  <a:schemeClr val="tx1"/>
                </a:solidFill>
                <a:latin typeface="Arial" panose="020B0604020202020204" pitchFamily="34" charset="0"/>
                <a:cs typeface="Arial" panose="020B0604020202020204" pitchFamily="34" charset="0"/>
              </a:defRPr>
            </a:lvl1pPr>
          </a:lstStyle>
          <a:p>
            <a:r>
              <a:rPr lang="en-GB" noProof="0"/>
              <a:t>Click icon to add picture</a:t>
            </a:r>
            <a:endParaRPr lang="en-GB" noProof="0"/>
          </a:p>
        </p:txBody>
      </p:sp>
      <p:sp>
        <p:nvSpPr>
          <p:cNvPr id="21" name="Text Placeholder 2"/>
          <p:cNvSpPr>
            <a:spLocks noGrp="1"/>
          </p:cNvSpPr>
          <p:nvPr>
            <p:ph type="body" sz="quarter" idx="13"/>
          </p:nvPr>
        </p:nvSpPr>
        <p:spPr>
          <a:xfrm>
            <a:off x="236537" y="1237098"/>
            <a:ext cx="7056000" cy="1440000"/>
          </a:xfrm>
          <a:prstGeom prst="rect">
            <a:avLst/>
          </a:prstGeom>
        </p:spPr>
        <p:txBody>
          <a:bodyPr vert="horz"/>
          <a:lstStyle>
            <a:lvl1pPr marL="0" marR="0" indent="0" algn="l" defTabSz="685800" rtl="0" eaLnBrk="1" fontAlgn="base" latinLnBrk="0" hangingPunct="1">
              <a:lnSpc>
                <a:spcPct val="100000"/>
              </a:lnSpc>
              <a:spcBef>
                <a:spcPts val="0"/>
              </a:spcBef>
              <a:spcAft>
                <a:spcPts val="0"/>
              </a:spcAft>
              <a:buClrTx/>
              <a:buSzTx/>
              <a:buFontTx/>
              <a:buNone/>
              <a:defRPr sz="1800">
                <a:solidFill>
                  <a:schemeClr val="tx1"/>
                </a:solidFill>
                <a:latin typeface="Arial" panose="020B0604020202020204" pitchFamily="34" charset="0"/>
                <a:cs typeface="Arial" panose="020B0604020202020204" pitchFamily="34" charset="0"/>
              </a:defRPr>
            </a:lvl1pPr>
            <a:lvl2pPr marL="198755" marR="0" indent="-197485" algn="l" defTabSz="685800" rtl="0" eaLnBrk="1" fontAlgn="base" latinLnBrk="0" hangingPunct="1">
              <a:lnSpc>
                <a:spcPct val="90000"/>
              </a:lnSpc>
              <a:spcBef>
                <a:spcPct val="0"/>
              </a:spcBef>
              <a:spcAft>
                <a:spcPct val="0"/>
              </a:spcAft>
              <a:buClrTx/>
              <a:buSzTx/>
              <a:buFontTx/>
              <a:buChar char="•"/>
              <a:defRPr sz="1350"/>
            </a:lvl2pPr>
            <a:lvl3pPr marL="466725" marR="0" indent="-135890" algn="l" defTabSz="685800" rtl="0" eaLnBrk="1" fontAlgn="base" latinLnBrk="0" hangingPunct="1">
              <a:lnSpc>
                <a:spcPct val="90000"/>
              </a:lnSpc>
              <a:spcBef>
                <a:spcPct val="0"/>
              </a:spcBef>
              <a:spcAft>
                <a:spcPct val="0"/>
              </a:spcAft>
              <a:buClrTx/>
              <a:buSzTx/>
              <a:buFont typeface="Arial" panose="020B0604020202020204" pitchFamily="34" charset="0"/>
              <a:buChar char="-"/>
              <a:defRPr sz="1350"/>
            </a:lvl3pPr>
            <a:lvl4pPr marL="1243330" indent="-214630">
              <a:buFont typeface="Arial" panose="020B0604020202020204"/>
              <a:buChar char="•"/>
              <a:defRPr sz="1350"/>
            </a:lvl4pPr>
            <a:lvl5pPr marL="1586230" indent="-214630">
              <a:buFont typeface="Arial" panose="020B0604020202020204"/>
              <a:buChar char="•"/>
              <a:defRPr sz="1350"/>
            </a:lvl5pPr>
          </a:lstStyle>
          <a:p>
            <a:pPr lvl="0"/>
            <a:r>
              <a:rPr lang="en-GB" noProof="0" dirty="0"/>
              <a:t>Click to edit Master text styles</a:t>
            </a:r>
            <a:endParaRPr lang="en-GB" noProof="0" dirty="0"/>
          </a:p>
        </p:txBody>
      </p:sp>
      <p:sp>
        <p:nvSpPr>
          <p:cNvPr id="8" name="Slide Number Placeholder 5"/>
          <p:cNvSpPr>
            <a:spLocks noGrp="1"/>
          </p:cNvSpPr>
          <p:nvPr>
            <p:ph type="sldNum" sz="quarter" idx="4"/>
          </p:nvPr>
        </p:nvSpPr>
        <p:spPr>
          <a:xfrm>
            <a:off x="318375" y="4846754"/>
            <a:ext cx="396000" cy="162000"/>
          </a:xfrm>
          <a:prstGeom prst="rect">
            <a:avLst/>
          </a:prstGeom>
        </p:spPr>
        <p:txBody>
          <a:bodyPr vert="horz" lIns="0" tIns="0" rIns="0" bIns="0" rtlCol="0" anchor="t" anchorCtr="0"/>
          <a:lstStyle>
            <a:lvl1pPr algn="l">
              <a:defRPr sz="800" b="1">
                <a:solidFill>
                  <a:schemeClr val="tx1"/>
                </a:solidFill>
                <a:latin typeface="Arial" panose="020B0604020202020204" pitchFamily="34" charset="0"/>
                <a:cs typeface="Arial" panose="020B0604020202020204" pitchFamily="34" charset="0"/>
              </a:defRPr>
            </a:lvl1pPr>
          </a:lstStyle>
          <a:p>
            <a:fld id="{3C4F54F3-C349-4609-AFEE-01462D5C7942}" type="slidenum">
              <a:rPr lang="en-GB" smtClean="0"/>
            </a:fld>
            <a:endParaRPr lang="en-GB" dirty="0"/>
          </a:p>
        </p:txBody>
      </p:sp>
      <p:sp>
        <p:nvSpPr>
          <p:cNvPr id="9" name="Title 8"/>
          <p:cNvSpPr>
            <a:spLocks noGrp="1"/>
          </p:cNvSpPr>
          <p:nvPr>
            <p:ph type="title" hasCustomPrompt="1"/>
          </p:nvPr>
        </p:nvSpPr>
        <p:spPr>
          <a:xfrm>
            <a:off x="237062" y="144000"/>
            <a:ext cx="8765651" cy="504000"/>
          </a:xfrm>
          <a:prstGeom prst="rect">
            <a:avLst/>
          </a:prstGeom>
        </p:spPr>
        <p:txBody>
          <a:bodyPr vert="horz"/>
          <a:lstStyle>
            <a:lvl1pPr algn="l" defTabSz="457200" rtl="0" eaLnBrk="1" latinLnBrk="0" hangingPunct="1">
              <a:lnSpc>
                <a:spcPct val="100000"/>
              </a:lnSpc>
              <a:spcBef>
                <a:spcPct val="0"/>
              </a:spcBef>
              <a:buNone/>
              <a:defRPr lang="en-GB" sz="2400" b="1" kern="1200" baseline="0" noProof="0" dirty="0">
                <a:solidFill>
                  <a:srgbClr val="830051"/>
                </a:solidFill>
                <a:latin typeface="Arial" panose="020B0604020202020204" pitchFamily="34" charset="0"/>
                <a:ea typeface="+mj-ea"/>
                <a:cs typeface="Arial" panose="020B0604020202020204" pitchFamily="34" charset="0"/>
              </a:defRPr>
            </a:lvl1pPr>
          </a:lstStyle>
          <a:p>
            <a:r>
              <a:rPr lang="en-GB" noProof="0" dirty="0"/>
              <a:t>Click to add title</a:t>
            </a:r>
            <a:endParaRPr lang="en-GB" noProof="0" dirty="0"/>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Contents List">
    <p:spTree>
      <p:nvGrpSpPr>
        <p:cNvPr id="1" name=""/>
        <p:cNvGrpSpPr/>
        <p:nvPr/>
      </p:nvGrpSpPr>
      <p:grpSpPr>
        <a:xfrm>
          <a:off x="0" y="0"/>
          <a:ext cx="0" cy="0"/>
          <a:chOff x="0" y="0"/>
          <a:chExt cx="0" cy="0"/>
        </a:xfrm>
      </p:grpSpPr>
      <p:sp>
        <p:nvSpPr>
          <p:cNvPr id="7" name="Content Placeholder 2"/>
          <p:cNvSpPr>
            <a:spLocks noGrp="1"/>
          </p:cNvSpPr>
          <p:nvPr>
            <p:ph idx="1" hasCustomPrompt="1"/>
          </p:nvPr>
        </p:nvSpPr>
        <p:spPr>
          <a:xfrm>
            <a:off x="236537" y="1233071"/>
            <a:ext cx="8766174" cy="3172500"/>
          </a:xfrm>
          <a:prstGeom prst="rect">
            <a:avLst/>
          </a:prstGeom>
        </p:spPr>
        <p:txBody>
          <a:bodyPr/>
          <a:lstStyle>
            <a:lvl1pPr marL="269875" indent="-269875">
              <a:lnSpc>
                <a:spcPct val="100000"/>
              </a:lnSpc>
              <a:spcBef>
                <a:spcPts val="0"/>
              </a:spcBef>
              <a:buClrTx/>
              <a:buFont typeface="+mj-lt"/>
              <a:buAutoNum type="arabicPeriod"/>
              <a:defRPr sz="1800" b="1">
                <a:solidFill>
                  <a:schemeClr val="tx1"/>
                </a:solidFill>
                <a:latin typeface="Arial" panose="020B0604020202020204" pitchFamily="34" charset="0"/>
                <a:cs typeface="Arial" panose="020B0604020202020204" pitchFamily="34" charset="0"/>
              </a:defRPr>
            </a:lvl1pPr>
            <a:lvl2pPr marL="472440" indent="-135255">
              <a:lnSpc>
                <a:spcPct val="100000"/>
              </a:lnSpc>
              <a:spcBef>
                <a:spcPts val="0"/>
              </a:spcBef>
              <a:buClrTx/>
              <a:buFont typeface="Arial" panose="020B0604020202020204" pitchFamily="34" charset="0"/>
              <a:buChar char="•"/>
              <a:defRPr sz="1600" baseline="0">
                <a:solidFill>
                  <a:schemeClr val="tx1"/>
                </a:solidFill>
                <a:latin typeface="Arial" panose="020B0604020202020204" pitchFamily="34" charset="0"/>
                <a:cs typeface="Arial" panose="020B0604020202020204" pitchFamily="34" charset="0"/>
              </a:defRPr>
            </a:lvl2pPr>
            <a:lvl3pPr>
              <a:defRPr sz="1050" baseline="0">
                <a:latin typeface="Arial" panose="020B0604020202020204" pitchFamily="34" charset="0"/>
                <a:cs typeface="Arial" panose="020B0604020202020204" pitchFamily="34" charset="0"/>
              </a:defRPr>
            </a:lvl3pPr>
            <a:lvl4pPr marL="467360" indent="-135255">
              <a:defRPr sz="1050">
                <a:latin typeface="Arial" panose="020B0604020202020204" pitchFamily="34" charset="0"/>
                <a:cs typeface="Arial" panose="020B0604020202020204" pitchFamily="34" charset="0"/>
              </a:defRPr>
            </a:lvl4pPr>
            <a:lvl5pPr marL="467360">
              <a:defRPr sz="1050">
                <a:latin typeface="Arial" panose="020B0604020202020204" pitchFamily="34" charset="0"/>
                <a:cs typeface="Arial" panose="020B0604020202020204" pitchFamily="34" charset="0"/>
              </a:defRPr>
            </a:lvl5pPr>
            <a:lvl6pPr>
              <a:defRPr>
                <a:latin typeface="Arial" panose="020B0604020202020204" pitchFamily="34" charset="0"/>
                <a:cs typeface="Arial" panose="020B0604020202020204" pitchFamily="34" charset="0"/>
              </a:defRPr>
            </a:lvl6pPr>
          </a:lstStyle>
          <a:p>
            <a:r>
              <a:rPr lang="en-GB" noProof="0" dirty="0"/>
              <a:t>First level</a:t>
            </a:r>
            <a:endParaRPr lang="en-GB" noProof="0" dirty="0"/>
          </a:p>
          <a:p>
            <a:pPr lvl="1"/>
            <a:r>
              <a:rPr lang="en-GB" noProof="0" dirty="0"/>
              <a:t>Second level</a:t>
            </a:r>
            <a:endParaRPr lang="en-GB" noProof="0" dirty="0"/>
          </a:p>
          <a:p>
            <a:pPr lvl="1"/>
            <a:r>
              <a:rPr lang="en-GB" noProof="0" dirty="0"/>
              <a:t>Third level</a:t>
            </a:r>
            <a:endParaRPr lang="en-GB" noProof="0" dirty="0"/>
          </a:p>
          <a:p>
            <a:pPr lvl="1"/>
            <a:r>
              <a:rPr lang="en-GB" noProof="0" dirty="0"/>
              <a:t>Fourth level</a:t>
            </a:r>
            <a:endParaRPr lang="en-GB" noProof="0" dirty="0"/>
          </a:p>
        </p:txBody>
      </p:sp>
      <p:sp>
        <p:nvSpPr>
          <p:cNvPr id="5" name="Slide Number Placeholder 5"/>
          <p:cNvSpPr>
            <a:spLocks noGrp="1"/>
          </p:cNvSpPr>
          <p:nvPr>
            <p:ph type="sldNum" sz="quarter" idx="4"/>
          </p:nvPr>
        </p:nvSpPr>
        <p:spPr>
          <a:xfrm>
            <a:off x="318375" y="4846754"/>
            <a:ext cx="396000" cy="162000"/>
          </a:xfrm>
          <a:prstGeom prst="rect">
            <a:avLst/>
          </a:prstGeom>
        </p:spPr>
        <p:txBody>
          <a:bodyPr vert="horz" lIns="0" tIns="0" rIns="0" bIns="0" rtlCol="0" anchor="t" anchorCtr="0"/>
          <a:lstStyle>
            <a:lvl1pPr algn="l">
              <a:defRPr sz="800" b="1">
                <a:solidFill>
                  <a:schemeClr val="tx1"/>
                </a:solidFill>
                <a:latin typeface="Arial" panose="020B0604020202020204" pitchFamily="34" charset="0"/>
                <a:cs typeface="Arial" panose="020B0604020202020204" pitchFamily="34" charset="0"/>
              </a:defRPr>
            </a:lvl1pPr>
          </a:lstStyle>
          <a:p>
            <a:fld id="{3C4F54F3-C349-4609-AFEE-01462D5C7942}" type="slidenum">
              <a:rPr lang="en-GB" smtClean="0"/>
            </a:fld>
            <a:endParaRPr lang="en-GB" dirty="0"/>
          </a:p>
        </p:txBody>
      </p:sp>
      <p:sp>
        <p:nvSpPr>
          <p:cNvPr id="9" name="Title 8"/>
          <p:cNvSpPr>
            <a:spLocks noGrp="1"/>
          </p:cNvSpPr>
          <p:nvPr>
            <p:ph type="title" hasCustomPrompt="1"/>
          </p:nvPr>
        </p:nvSpPr>
        <p:spPr>
          <a:xfrm>
            <a:off x="237062" y="144000"/>
            <a:ext cx="8765651" cy="504000"/>
          </a:xfrm>
          <a:prstGeom prst="rect">
            <a:avLst/>
          </a:prstGeom>
        </p:spPr>
        <p:txBody>
          <a:bodyPr vert="horz"/>
          <a:lstStyle>
            <a:lvl1pPr algn="l" defTabSz="457200" rtl="0" eaLnBrk="1" latinLnBrk="0" hangingPunct="1">
              <a:lnSpc>
                <a:spcPct val="100000"/>
              </a:lnSpc>
              <a:spcBef>
                <a:spcPct val="0"/>
              </a:spcBef>
              <a:buNone/>
              <a:defRPr lang="en-GB" sz="2400" b="1" kern="1200" baseline="0" noProof="0" dirty="0">
                <a:solidFill>
                  <a:srgbClr val="830051"/>
                </a:solidFill>
                <a:latin typeface="Arial" panose="020B0604020202020204" pitchFamily="34" charset="0"/>
                <a:ea typeface="+mj-ea"/>
                <a:cs typeface="Arial" panose="020B0604020202020204" pitchFamily="34" charset="0"/>
              </a:defRPr>
            </a:lvl1pPr>
          </a:lstStyle>
          <a:p>
            <a:r>
              <a:rPr lang="en-GB" noProof="0" dirty="0"/>
              <a:t>Click to add content title</a:t>
            </a:r>
            <a:endParaRPr lang="en-GB" noProof="0" dirty="0"/>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4" name="Slide Number Placeholder 5"/>
          <p:cNvSpPr>
            <a:spLocks noGrp="1"/>
          </p:cNvSpPr>
          <p:nvPr>
            <p:ph type="sldNum" sz="quarter" idx="4"/>
          </p:nvPr>
        </p:nvSpPr>
        <p:spPr>
          <a:xfrm>
            <a:off x="318375" y="4846754"/>
            <a:ext cx="396000" cy="162000"/>
          </a:xfrm>
          <a:prstGeom prst="rect">
            <a:avLst/>
          </a:prstGeom>
        </p:spPr>
        <p:txBody>
          <a:bodyPr vert="horz" lIns="0" tIns="0" rIns="0" bIns="0" rtlCol="0" anchor="t" anchorCtr="0"/>
          <a:lstStyle>
            <a:lvl1pPr algn="l">
              <a:defRPr sz="800" b="1">
                <a:solidFill>
                  <a:schemeClr val="tx1"/>
                </a:solidFill>
                <a:latin typeface="Arial" panose="020B0604020202020204" pitchFamily="34" charset="0"/>
                <a:cs typeface="Arial" panose="020B0604020202020204" pitchFamily="34" charset="0"/>
              </a:defRPr>
            </a:lvl1pPr>
          </a:lstStyle>
          <a:p>
            <a:fld id="{3C4F54F3-C349-4609-AFEE-01462D5C7942}" type="slidenum">
              <a:rPr lang="en-GB" smtClean="0"/>
            </a:fld>
            <a:endParaRPr lang="en-GB" dirty="0"/>
          </a:p>
        </p:txBody>
      </p:sp>
      <p:sp>
        <p:nvSpPr>
          <p:cNvPr id="6" name="Title 8"/>
          <p:cNvSpPr>
            <a:spLocks noGrp="1"/>
          </p:cNvSpPr>
          <p:nvPr>
            <p:ph type="title" hasCustomPrompt="1"/>
          </p:nvPr>
        </p:nvSpPr>
        <p:spPr>
          <a:xfrm>
            <a:off x="237062" y="144000"/>
            <a:ext cx="8765651" cy="504000"/>
          </a:xfrm>
          <a:prstGeom prst="rect">
            <a:avLst/>
          </a:prstGeom>
        </p:spPr>
        <p:txBody>
          <a:bodyPr vert="horz"/>
          <a:lstStyle>
            <a:lvl1pPr algn="l" defTabSz="457200" rtl="0" eaLnBrk="1" latinLnBrk="0" hangingPunct="1">
              <a:lnSpc>
                <a:spcPct val="100000"/>
              </a:lnSpc>
              <a:spcBef>
                <a:spcPct val="0"/>
              </a:spcBef>
              <a:buNone/>
              <a:defRPr lang="en-GB" sz="2400" b="1" kern="1200" baseline="0" noProof="0" dirty="0">
                <a:solidFill>
                  <a:srgbClr val="830051"/>
                </a:solidFill>
                <a:latin typeface="Arial" panose="020B0604020202020204" pitchFamily="34" charset="0"/>
                <a:ea typeface="+mj-ea"/>
                <a:cs typeface="Arial" panose="020B0604020202020204" pitchFamily="34" charset="0"/>
              </a:defRPr>
            </a:lvl1pPr>
          </a:lstStyle>
          <a:p>
            <a:r>
              <a:rPr lang="en-GB" noProof="0" dirty="0"/>
              <a:t>Click to add title</a:t>
            </a:r>
            <a:endParaRPr lang="en-GB" noProof="0" dirty="0"/>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showMasterSp="0" userDrawn="1">
  <p:cSld name="Blank">
    <p:spTree>
      <p:nvGrpSpPr>
        <p:cNvPr id="1" name=""/>
        <p:cNvGrpSpPr/>
        <p:nvPr/>
      </p:nvGrpSpPr>
      <p:grpSpPr>
        <a:xfrm>
          <a:off x="0" y="0"/>
          <a:ext cx="0" cy="0"/>
          <a:chOff x="0" y="0"/>
          <a:chExt cx="0" cy="0"/>
        </a:xfrm>
      </p:grpSpPr>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标题幻灯片">
    <p:spTree>
      <p:nvGrpSpPr>
        <p:cNvPr id="1" name=""/>
        <p:cNvGrpSpPr/>
        <p:nvPr/>
      </p:nvGrpSpPr>
      <p:grpSpPr>
        <a:xfrm>
          <a:off x="0" y="0"/>
          <a:ext cx="0" cy="0"/>
          <a:chOff x="0" y="0"/>
          <a:chExt cx="0" cy="0"/>
        </a:xfrm>
      </p:grpSpPr>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841375"/>
            <a:ext cx="6858000" cy="17907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143000" y="2701925"/>
            <a:ext cx="6858000" cy="1241425"/>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91EA14DB-09B1-43DB-8E70-71BF568AD744}"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F284001-80DB-41BC-8003-1323AC14EAB4}"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Nav Contents 2">
    <p:spTree>
      <p:nvGrpSpPr>
        <p:cNvPr id="1" name=""/>
        <p:cNvGrpSpPr/>
        <p:nvPr/>
      </p:nvGrpSpPr>
      <p:grpSpPr>
        <a:xfrm>
          <a:off x="0" y="0"/>
          <a:ext cx="0" cy="0"/>
          <a:chOff x="0" y="0"/>
          <a:chExt cx="0" cy="0"/>
        </a:xfrm>
      </p:grpSpPr>
      <p:sp>
        <p:nvSpPr>
          <p:cNvPr id="32" name="Title 8"/>
          <p:cNvSpPr>
            <a:spLocks noGrp="1"/>
          </p:cNvSpPr>
          <p:nvPr>
            <p:ph type="title" hasCustomPrompt="1"/>
          </p:nvPr>
        </p:nvSpPr>
        <p:spPr>
          <a:xfrm>
            <a:off x="237061" y="144000"/>
            <a:ext cx="8280000" cy="504000"/>
          </a:xfrm>
          <a:prstGeom prst="rect">
            <a:avLst/>
          </a:prstGeom>
        </p:spPr>
        <p:txBody>
          <a:bodyPr vert="horz"/>
          <a:lstStyle>
            <a:lvl1pPr algn="l">
              <a:lnSpc>
                <a:spcPct val="100000"/>
              </a:lnSpc>
              <a:defRPr sz="2400" b="1" baseline="0">
                <a:solidFill>
                  <a:schemeClr val="tx2"/>
                </a:solidFill>
                <a:latin typeface="Arial" panose="020B0604020202020204" pitchFamily="34" charset="0"/>
                <a:cs typeface="Arial" panose="020B0604020202020204" pitchFamily="34" charset="0"/>
              </a:defRPr>
            </a:lvl1pPr>
          </a:lstStyle>
          <a:p>
            <a:r>
              <a:rPr lang="en-GB" noProof="0" dirty="0"/>
              <a:t>Click to add navigation 2 title</a:t>
            </a:r>
            <a:endParaRPr lang="en-GB" noProof="0" dirty="0"/>
          </a:p>
        </p:txBody>
      </p:sp>
      <p:sp>
        <p:nvSpPr>
          <p:cNvPr id="23" name="Table Placeholder 29"/>
          <p:cNvSpPr>
            <a:spLocks noGrp="1"/>
          </p:cNvSpPr>
          <p:nvPr>
            <p:ph type="tbl" sz="quarter" idx="15"/>
          </p:nvPr>
        </p:nvSpPr>
        <p:spPr>
          <a:xfrm>
            <a:off x="987429" y="1298350"/>
            <a:ext cx="5976000" cy="405000"/>
          </a:xfrm>
          <a:prstGeom prst="rect">
            <a:avLst/>
          </a:prstGeom>
          <a:solidFill>
            <a:srgbClr val="D8DCDE"/>
          </a:solidFill>
        </p:spPr>
        <p:txBody>
          <a:bodyPr vert="horz"/>
          <a:lstStyle>
            <a:lvl1pPr marL="0" indent="0">
              <a:buNone/>
              <a:defRPr sz="100">
                <a:latin typeface="Arial" panose="020B0604020202020204" pitchFamily="34" charset="0"/>
                <a:cs typeface="Arial" panose="020B0604020202020204" pitchFamily="34" charset="0"/>
              </a:defRPr>
            </a:lvl1pPr>
          </a:lstStyle>
          <a:p>
            <a:endParaRPr lang="en-GB" noProof="0"/>
          </a:p>
        </p:txBody>
      </p:sp>
      <p:sp>
        <p:nvSpPr>
          <p:cNvPr id="24" name="Text Placeholder 2"/>
          <p:cNvSpPr>
            <a:spLocks noGrp="1"/>
          </p:cNvSpPr>
          <p:nvPr>
            <p:ph type="body" sz="quarter" idx="14"/>
          </p:nvPr>
        </p:nvSpPr>
        <p:spPr>
          <a:xfrm>
            <a:off x="1046699" y="1409914"/>
            <a:ext cx="5718173" cy="295649"/>
          </a:xfrm>
          <a:prstGeom prst="rect">
            <a:avLst/>
          </a:prstGeom>
        </p:spPr>
        <p:txBody>
          <a:bodyPr vert="horz"/>
          <a:lstStyle>
            <a:lvl1pPr marL="0" indent="0">
              <a:lnSpc>
                <a:spcPct val="60000"/>
              </a:lnSpc>
              <a:buNone/>
              <a:defRPr sz="1600" b="1">
                <a:solidFill>
                  <a:srgbClr val="C4CACD"/>
                </a:solidFill>
                <a:latin typeface="Arial" panose="020B0604020202020204" pitchFamily="34" charset="0"/>
                <a:cs typeface="Arial" panose="020B0604020202020204" pitchFamily="34" charset="0"/>
              </a:defRPr>
            </a:lvl1pPr>
            <a:lvl2pPr marL="457200" indent="0">
              <a:buNone/>
              <a:defRPr sz="1800" b="1"/>
            </a:lvl2pPr>
            <a:lvl3pPr marL="914400" indent="0">
              <a:buNone/>
              <a:defRPr sz="1800" b="1"/>
            </a:lvl3pPr>
            <a:lvl4pPr marL="1371600" indent="0">
              <a:buNone/>
              <a:defRPr sz="1800" b="1"/>
            </a:lvl4pPr>
            <a:lvl5pPr marL="1828800" indent="0">
              <a:buNone/>
              <a:defRPr sz="1800" b="1"/>
            </a:lvl5pPr>
          </a:lstStyle>
          <a:p>
            <a:pPr lvl="0"/>
            <a:endParaRPr lang="en-GB" noProof="0" dirty="0"/>
          </a:p>
        </p:txBody>
      </p:sp>
      <p:sp>
        <p:nvSpPr>
          <p:cNvPr id="25" name="Text Placeholder 49"/>
          <p:cNvSpPr>
            <a:spLocks noGrp="1"/>
          </p:cNvSpPr>
          <p:nvPr>
            <p:ph type="body" sz="quarter" idx="26" hasCustomPrompt="1"/>
          </p:nvPr>
        </p:nvSpPr>
        <p:spPr>
          <a:xfrm>
            <a:off x="330200" y="1298700"/>
            <a:ext cx="540000" cy="405000"/>
          </a:xfrm>
          <a:prstGeom prst="rect">
            <a:avLst/>
          </a:prstGeom>
          <a:solidFill>
            <a:schemeClr val="tx2"/>
          </a:solidFill>
          <a:ln w="19050" cmpd="sng">
            <a:noFill/>
          </a:ln>
        </p:spPr>
        <p:txBody>
          <a:bodyPr vert="horz" anchor="ctr"/>
          <a:lstStyle>
            <a:lvl1pPr marL="0" indent="0" algn="ctr">
              <a:lnSpc>
                <a:spcPct val="90000"/>
              </a:lnSpc>
              <a:spcBef>
                <a:spcPts val="0"/>
              </a:spcBef>
              <a:buNone/>
              <a:defRPr sz="1800" b="1">
                <a:solidFill>
                  <a:srgbClr val="C4CACD"/>
                </a:solidFill>
                <a:latin typeface="Arial" panose="020B0604020202020204" pitchFamily="34" charset="0"/>
                <a:cs typeface="Arial" panose="020B0604020202020204" pitchFamily="34" charset="0"/>
              </a:defRPr>
            </a:lvl1pPr>
          </a:lstStyle>
          <a:p>
            <a:pPr lvl="0"/>
            <a:r>
              <a:rPr lang="en-GB" noProof="0"/>
              <a:t>1</a:t>
            </a:r>
            <a:endParaRPr lang="en-GB" noProof="0"/>
          </a:p>
        </p:txBody>
      </p:sp>
      <p:sp>
        <p:nvSpPr>
          <p:cNvPr id="26" name="Table Placeholder 29"/>
          <p:cNvSpPr>
            <a:spLocks noGrp="1"/>
          </p:cNvSpPr>
          <p:nvPr>
            <p:ph type="tbl" sz="quarter" idx="27"/>
          </p:nvPr>
        </p:nvSpPr>
        <p:spPr>
          <a:xfrm>
            <a:off x="987429" y="1802617"/>
            <a:ext cx="5976000" cy="405000"/>
          </a:xfrm>
          <a:prstGeom prst="rect">
            <a:avLst/>
          </a:prstGeom>
          <a:solidFill>
            <a:srgbClr val="D8DCDE"/>
          </a:solidFill>
        </p:spPr>
        <p:txBody>
          <a:bodyPr vert="horz"/>
          <a:lstStyle>
            <a:lvl1pPr marL="0" indent="0">
              <a:buNone/>
              <a:defRPr sz="100">
                <a:latin typeface="Arial" panose="020B0604020202020204" pitchFamily="34" charset="0"/>
                <a:cs typeface="Arial" panose="020B0604020202020204" pitchFamily="34" charset="0"/>
              </a:defRPr>
            </a:lvl1pPr>
          </a:lstStyle>
          <a:p>
            <a:endParaRPr lang="en-GB" noProof="0"/>
          </a:p>
        </p:txBody>
      </p:sp>
      <p:sp>
        <p:nvSpPr>
          <p:cNvPr id="28" name="Text Placeholder 2"/>
          <p:cNvSpPr>
            <a:spLocks noGrp="1"/>
          </p:cNvSpPr>
          <p:nvPr>
            <p:ph type="body" sz="quarter" idx="28"/>
          </p:nvPr>
        </p:nvSpPr>
        <p:spPr>
          <a:xfrm>
            <a:off x="1046699" y="1914181"/>
            <a:ext cx="5718173" cy="295649"/>
          </a:xfrm>
          <a:prstGeom prst="rect">
            <a:avLst/>
          </a:prstGeom>
        </p:spPr>
        <p:txBody>
          <a:bodyPr vert="horz"/>
          <a:lstStyle>
            <a:lvl1pPr marL="0" indent="0">
              <a:lnSpc>
                <a:spcPct val="60000"/>
              </a:lnSpc>
              <a:buNone/>
              <a:defRPr sz="1600" b="1" baseline="0">
                <a:solidFill>
                  <a:schemeClr val="tx2"/>
                </a:solidFill>
                <a:latin typeface="Arial" panose="020B0604020202020204" pitchFamily="34" charset="0"/>
                <a:cs typeface="Arial" panose="020B0604020202020204" pitchFamily="34" charset="0"/>
              </a:defRPr>
            </a:lvl1pPr>
            <a:lvl2pPr marL="457200" indent="0">
              <a:buNone/>
              <a:defRPr sz="1800" b="1"/>
            </a:lvl2pPr>
            <a:lvl3pPr marL="914400" indent="0">
              <a:buNone/>
              <a:defRPr sz="1800" b="1"/>
            </a:lvl3pPr>
            <a:lvl4pPr marL="1371600" indent="0">
              <a:buNone/>
              <a:defRPr sz="1800" b="1"/>
            </a:lvl4pPr>
            <a:lvl5pPr marL="1828800" indent="0">
              <a:buNone/>
              <a:defRPr sz="1800" b="1"/>
            </a:lvl5pPr>
          </a:lstStyle>
          <a:p>
            <a:pPr lvl="0"/>
            <a:endParaRPr lang="en-GB" noProof="0"/>
          </a:p>
        </p:txBody>
      </p:sp>
      <p:sp>
        <p:nvSpPr>
          <p:cNvPr id="29" name="Text Placeholder 49"/>
          <p:cNvSpPr>
            <a:spLocks noGrp="1"/>
          </p:cNvSpPr>
          <p:nvPr>
            <p:ph type="body" sz="quarter" idx="29" hasCustomPrompt="1"/>
          </p:nvPr>
        </p:nvSpPr>
        <p:spPr>
          <a:xfrm>
            <a:off x="330200" y="1802967"/>
            <a:ext cx="540000" cy="405000"/>
          </a:xfrm>
          <a:prstGeom prst="rect">
            <a:avLst/>
          </a:prstGeom>
          <a:solidFill>
            <a:srgbClr val="D8DCDE"/>
          </a:solidFill>
          <a:ln w="19050" cmpd="sng">
            <a:noFill/>
          </a:ln>
        </p:spPr>
        <p:txBody>
          <a:bodyPr vert="horz" anchor="ctr"/>
          <a:lstStyle>
            <a:lvl1pPr marL="0" indent="0" algn="ctr">
              <a:lnSpc>
                <a:spcPct val="90000"/>
              </a:lnSpc>
              <a:spcBef>
                <a:spcPts val="0"/>
              </a:spcBef>
              <a:buNone/>
              <a:defRPr sz="1800" b="1">
                <a:solidFill>
                  <a:schemeClr val="tx2"/>
                </a:solidFill>
                <a:latin typeface="Arial" panose="020B0604020202020204" pitchFamily="34" charset="0"/>
                <a:cs typeface="Arial" panose="020B0604020202020204" pitchFamily="34" charset="0"/>
              </a:defRPr>
            </a:lvl1pPr>
          </a:lstStyle>
          <a:p>
            <a:pPr lvl="0"/>
            <a:r>
              <a:rPr lang="en-GB" noProof="0" dirty="0"/>
              <a:t>2</a:t>
            </a:r>
            <a:endParaRPr lang="en-GB" noProof="0" dirty="0"/>
          </a:p>
        </p:txBody>
      </p:sp>
      <p:sp>
        <p:nvSpPr>
          <p:cNvPr id="30" name="Table Placeholder 29"/>
          <p:cNvSpPr>
            <a:spLocks noGrp="1"/>
          </p:cNvSpPr>
          <p:nvPr>
            <p:ph type="tbl" sz="quarter" idx="30"/>
          </p:nvPr>
        </p:nvSpPr>
        <p:spPr>
          <a:xfrm>
            <a:off x="987429" y="2311673"/>
            <a:ext cx="5976000" cy="405000"/>
          </a:xfrm>
          <a:prstGeom prst="rect">
            <a:avLst/>
          </a:prstGeom>
          <a:solidFill>
            <a:srgbClr val="D8DCDE"/>
          </a:solidFill>
        </p:spPr>
        <p:txBody>
          <a:bodyPr vert="horz"/>
          <a:lstStyle>
            <a:lvl1pPr marL="0" indent="0">
              <a:buNone/>
              <a:defRPr sz="100">
                <a:latin typeface="Arial" panose="020B0604020202020204" pitchFamily="34" charset="0"/>
                <a:cs typeface="Arial" panose="020B0604020202020204" pitchFamily="34" charset="0"/>
              </a:defRPr>
            </a:lvl1pPr>
          </a:lstStyle>
          <a:p>
            <a:endParaRPr lang="en-GB" noProof="0"/>
          </a:p>
        </p:txBody>
      </p:sp>
      <p:sp>
        <p:nvSpPr>
          <p:cNvPr id="31" name="Text Placeholder 2"/>
          <p:cNvSpPr>
            <a:spLocks noGrp="1"/>
          </p:cNvSpPr>
          <p:nvPr>
            <p:ph type="body" sz="quarter" idx="31"/>
          </p:nvPr>
        </p:nvSpPr>
        <p:spPr>
          <a:xfrm>
            <a:off x="1046699" y="2423237"/>
            <a:ext cx="5718173" cy="295649"/>
          </a:xfrm>
          <a:prstGeom prst="rect">
            <a:avLst/>
          </a:prstGeom>
        </p:spPr>
        <p:txBody>
          <a:bodyPr vert="horz"/>
          <a:lstStyle>
            <a:lvl1pPr marL="0" indent="0">
              <a:lnSpc>
                <a:spcPct val="60000"/>
              </a:lnSpc>
              <a:buNone/>
              <a:defRPr sz="1600" b="1">
                <a:solidFill>
                  <a:srgbClr val="C4CACD"/>
                </a:solidFill>
                <a:latin typeface="Arial" panose="020B0604020202020204" pitchFamily="34" charset="0"/>
                <a:cs typeface="Arial" panose="020B0604020202020204" pitchFamily="34" charset="0"/>
              </a:defRPr>
            </a:lvl1pPr>
            <a:lvl2pPr marL="457200" indent="0">
              <a:buNone/>
              <a:defRPr sz="1800" b="1"/>
            </a:lvl2pPr>
            <a:lvl3pPr marL="914400" indent="0">
              <a:buNone/>
              <a:defRPr sz="1800" b="1"/>
            </a:lvl3pPr>
            <a:lvl4pPr marL="1371600" indent="0">
              <a:buNone/>
              <a:defRPr sz="1800" b="1"/>
            </a:lvl4pPr>
            <a:lvl5pPr marL="1828800" indent="0">
              <a:buNone/>
              <a:defRPr sz="1800" b="1"/>
            </a:lvl5pPr>
          </a:lstStyle>
          <a:p>
            <a:pPr lvl="0"/>
            <a:endParaRPr lang="en-GB" noProof="0"/>
          </a:p>
        </p:txBody>
      </p:sp>
      <p:sp>
        <p:nvSpPr>
          <p:cNvPr id="33" name="Text Placeholder 49"/>
          <p:cNvSpPr>
            <a:spLocks noGrp="1"/>
          </p:cNvSpPr>
          <p:nvPr>
            <p:ph type="body" sz="quarter" idx="32" hasCustomPrompt="1"/>
          </p:nvPr>
        </p:nvSpPr>
        <p:spPr>
          <a:xfrm>
            <a:off x="330200" y="2312024"/>
            <a:ext cx="540000" cy="405000"/>
          </a:xfrm>
          <a:prstGeom prst="rect">
            <a:avLst/>
          </a:prstGeom>
          <a:solidFill>
            <a:schemeClr val="tx2"/>
          </a:solidFill>
          <a:ln w="19050" cmpd="sng">
            <a:noFill/>
          </a:ln>
        </p:spPr>
        <p:txBody>
          <a:bodyPr vert="horz" anchor="ctr"/>
          <a:lstStyle>
            <a:lvl1pPr marL="0" indent="0" algn="ctr">
              <a:lnSpc>
                <a:spcPct val="90000"/>
              </a:lnSpc>
              <a:spcBef>
                <a:spcPts val="0"/>
              </a:spcBef>
              <a:buNone/>
              <a:defRPr sz="1800" b="1">
                <a:solidFill>
                  <a:srgbClr val="C4CACD"/>
                </a:solidFill>
                <a:latin typeface="Arial" panose="020B0604020202020204" pitchFamily="34" charset="0"/>
                <a:cs typeface="Arial" panose="020B0604020202020204" pitchFamily="34" charset="0"/>
              </a:defRPr>
            </a:lvl1pPr>
          </a:lstStyle>
          <a:p>
            <a:pPr lvl="0"/>
            <a:r>
              <a:rPr lang="en-GB" noProof="0"/>
              <a:t>3</a:t>
            </a:r>
            <a:endParaRPr lang="en-GB" noProof="0"/>
          </a:p>
        </p:txBody>
      </p:sp>
      <p:sp>
        <p:nvSpPr>
          <p:cNvPr id="34" name="Table Placeholder 29"/>
          <p:cNvSpPr>
            <a:spLocks noGrp="1"/>
          </p:cNvSpPr>
          <p:nvPr>
            <p:ph type="tbl" sz="quarter" idx="33"/>
          </p:nvPr>
        </p:nvSpPr>
        <p:spPr>
          <a:xfrm>
            <a:off x="987429" y="2822381"/>
            <a:ext cx="5976000" cy="405000"/>
          </a:xfrm>
          <a:prstGeom prst="rect">
            <a:avLst/>
          </a:prstGeom>
          <a:solidFill>
            <a:srgbClr val="D8DCDE"/>
          </a:solidFill>
        </p:spPr>
        <p:txBody>
          <a:bodyPr vert="horz"/>
          <a:lstStyle>
            <a:lvl1pPr marL="0" indent="0">
              <a:buNone/>
              <a:defRPr sz="100">
                <a:latin typeface="Arial" panose="020B0604020202020204" pitchFamily="34" charset="0"/>
                <a:cs typeface="Arial" panose="020B0604020202020204" pitchFamily="34" charset="0"/>
              </a:defRPr>
            </a:lvl1pPr>
          </a:lstStyle>
          <a:p>
            <a:endParaRPr lang="en-GB" noProof="0" dirty="0"/>
          </a:p>
        </p:txBody>
      </p:sp>
      <p:sp>
        <p:nvSpPr>
          <p:cNvPr id="35" name="Text Placeholder 2"/>
          <p:cNvSpPr>
            <a:spLocks noGrp="1"/>
          </p:cNvSpPr>
          <p:nvPr>
            <p:ph type="body" sz="quarter" idx="34"/>
          </p:nvPr>
        </p:nvSpPr>
        <p:spPr>
          <a:xfrm>
            <a:off x="1046699" y="2933945"/>
            <a:ext cx="5718173" cy="295649"/>
          </a:xfrm>
          <a:prstGeom prst="rect">
            <a:avLst/>
          </a:prstGeom>
        </p:spPr>
        <p:txBody>
          <a:bodyPr vert="horz"/>
          <a:lstStyle>
            <a:lvl1pPr marL="0" indent="0">
              <a:lnSpc>
                <a:spcPct val="60000"/>
              </a:lnSpc>
              <a:buNone/>
              <a:defRPr sz="1600" b="1">
                <a:solidFill>
                  <a:srgbClr val="C4CACD"/>
                </a:solidFill>
                <a:latin typeface="Arial" panose="020B0604020202020204" pitchFamily="34" charset="0"/>
                <a:cs typeface="Arial" panose="020B0604020202020204" pitchFamily="34" charset="0"/>
              </a:defRPr>
            </a:lvl1pPr>
            <a:lvl2pPr marL="457200" indent="0">
              <a:buNone/>
              <a:defRPr sz="1800" b="1"/>
            </a:lvl2pPr>
            <a:lvl3pPr marL="914400" indent="0">
              <a:buNone/>
              <a:defRPr sz="1800" b="1"/>
            </a:lvl3pPr>
            <a:lvl4pPr marL="1371600" indent="0">
              <a:buNone/>
              <a:defRPr sz="1800" b="1"/>
            </a:lvl4pPr>
            <a:lvl5pPr marL="1828800" indent="0">
              <a:buNone/>
              <a:defRPr sz="1800" b="1"/>
            </a:lvl5pPr>
          </a:lstStyle>
          <a:p>
            <a:pPr lvl="0"/>
            <a:endParaRPr lang="en-GB" noProof="0" dirty="0"/>
          </a:p>
        </p:txBody>
      </p:sp>
      <p:sp>
        <p:nvSpPr>
          <p:cNvPr id="36" name="Text Placeholder 49"/>
          <p:cNvSpPr>
            <a:spLocks noGrp="1"/>
          </p:cNvSpPr>
          <p:nvPr>
            <p:ph type="body" sz="quarter" idx="35" hasCustomPrompt="1"/>
          </p:nvPr>
        </p:nvSpPr>
        <p:spPr>
          <a:xfrm>
            <a:off x="330200" y="2822732"/>
            <a:ext cx="540000" cy="405000"/>
          </a:xfrm>
          <a:prstGeom prst="rect">
            <a:avLst/>
          </a:prstGeom>
          <a:solidFill>
            <a:schemeClr val="tx2"/>
          </a:solidFill>
          <a:ln w="19050" cmpd="sng">
            <a:noFill/>
          </a:ln>
        </p:spPr>
        <p:txBody>
          <a:bodyPr vert="horz" anchor="ctr"/>
          <a:lstStyle>
            <a:lvl1pPr marL="0" indent="0" algn="ctr">
              <a:lnSpc>
                <a:spcPct val="90000"/>
              </a:lnSpc>
              <a:spcBef>
                <a:spcPts val="0"/>
              </a:spcBef>
              <a:buNone/>
              <a:defRPr sz="1800" b="1">
                <a:solidFill>
                  <a:srgbClr val="C4CACD"/>
                </a:solidFill>
                <a:latin typeface="Arial" panose="020B0604020202020204" pitchFamily="34" charset="0"/>
                <a:cs typeface="Arial" panose="020B0604020202020204" pitchFamily="34" charset="0"/>
              </a:defRPr>
            </a:lvl1pPr>
          </a:lstStyle>
          <a:p>
            <a:pPr lvl="0"/>
            <a:r>
              <a:rPr lang="en-GB" noProof="0"/>
              <a:t>4</a:t>
            </a:r>
            <a:endParaRPr lang="en-GB" noProof="0"/>
          </a:p>
        </p:txBody>
      </p:sp>
      <p:sp>
        <p:nvSpPr>
          <p:cNvPr id="37" name="Table Placeholder 29"/>
          <p:cNvSpPr>
            <a:spLocks noGrp="1"/>
          </p:cNvSpPr>
          <p:nvPr>
            <p:ph type="tbl" sz="quarter" idx="36"/>
          </p:nvPr>
        </p:nvSpPr>
        <p:spPr>
          <a:xfrm>
            <a:off x="987429" y="3330659"/>
            <a:ext cx="5976000" cy="405000"/>
          </a:xfrm>
          <a:prstGeom prst="rect">
            <a:avLst/>
          </a:prstGeom>
          <a:solidFill>
            <a:srgbClr val="D8DCDE"/>
          </a:solidFill>
        </p:spPr>
        <p:txBody>
          <a:bodyPr vert="horz"/>
          <a:lstStyle>
            <a:lvl1pPr marL="0" indent="0">
              <a:buNone/>
              <a:defRPr sz="100">
                <a:latin typeface="Arial" panose="020B0604020202020204" pitchFamily="34" charset="0"/>
                <a:cs typeface="Arial" panose="020B0604020202020204" pitchFamily="34" charset="0"/>
              </a:defRPr>
            </a:lvl1pPr>
          </a:lstStyle>
          <a:p>
            <a:endParaRPr lang="en-GB" noProof="0"/>
          </a:p>
        </p:txBody>
      </p:sp>
      <p:sp>
        <p:nvSpPr>
          <p:cNvPr id="38" name="Text Placeholder 2"/>
          <p:cNvSpPr>
            <a:spLocks noGrp="1"/>
          </p:cNvSpPr>
          <p:nvPr>
            <p:ph type="body" sz="quarter" idx="37"/>
          </p:nvPr>
        </p:nvSpPr>
        <p:spPr>
          <a:xfrm>
            <a:off x="1046699" y="3442222"/>
            <a:ext cx="5718173" cy="295649"/>
          </a:xfrm>
          <a:prstGeom prst="rect">
            <a:avLst/>
          </a:prstGeom>
        </p:spPr>
        <p:txBody>
          <a:bodyPr vert="horz"/>
          <a:lstStyle>
            <a:lvl1pPr marL="0" indent="0">
              <a:lnSpc>
                <a:spcPct val="60000"/>
              </a:lnSpc>
              <a:buNone/>
              <a:defRPr sz="1600" b="1">
                <a:solidFill>
                  <a:srgbClr val="C4CACD"/>
                </a:solidFill>
                <a:latin typeface="Arial" panose="020B0604020202020204" pitchFamily="34" charset="0"/>
                <a:cs typeface="Arial" panose="020B0604020202020204" pitchFamily="34" charset="0"/>
              </a:defRPr>
            </a:lvl1pPr>
            <a:lvl2pPr marL="457200" indent="0">
              <a:buNone/>
              <a:defRPr sz="1800" b="1"/>
            </a:lvl2pPr>
            <a:lvl3pPr marL="914400" indent="0">
              <a:buNone/>
              <a:defRPr sz="1800" b="1"/>
            </a:lvl3pPr>
            <a:lvl4pPr marL="1371600" indent="0">
              <a:buNone/>
              <a:defRPr sz="1800" b="1"/>
            </a:lvl4pPr>
            <a:lvl5pPr marL="1828800" indent="0">
              <a:buNone/>
              <a:defRPr sz="1800" b="1"/>
            </a:lvl5pPr>
          </a:lstStyle>
          <a:p>
            <a:pPr lvl="0"/>
            <a:endParaRPr lang="en-GB" noProof="0" dirty="0"/>
          </a:p>
        </p:txBody>
      </p:sp>
      <p:sp>
        <p:nvSpPr>
          <p:cNvPr id="39" name="Text Placeholder 49"/>
          <p:cNvSpPr>
            <a:spLocks noGrp="1"/>
          </p:cNvSpPr>
          <p:nvPr>
            <p:ph type="body" sz="quarter" idx="38" hasCustomPrompt="1"/>
          </p:nvPr>
        </p:nvSpPr>
        <p:spPr>
          <a:xfrm>
            <a:off x="330200" y="3331009"/>
            <a:ext cx="540000" cy="405000"/>
          </a:xfrm>
          <a:prstGeom prst="rect">
            <a:avLst/>
          </a:prstGeom>
          <a:solidFill>
            <a:schemeClr val="tx2"/>
          </a:solidFill>
          <a:ln w="19050" cmpd="sng">
            <a:noFill/>
          </a:ln>
        </p:spPr>
        <p:txBody>
          <a:bodyPr vert="horz" anchor="ctr"/>
          <a:lstStyle>
            <a:lvl1pPr marL="0" indent="0" algn="ctr">
              <a:lnSpc>
                <a:spcPct val="90000"/>
              </a:lnSpc>
              <a:spcBef>
                <a:spcPts val="0"/>
              </a:spcBef>
              <a:buNone/>
              <a:defRPr sz="1800" b="1">
                <a:solidFill>
                  <a:srgbClr val="C4CACD"/>
                </a:solidFill>
                <a:latin typeface="Arial" panose="020B0604020202020204" pitchFamily="34" charset="0"/>
                <a:cs typeface="Arial" panose="020B0604020202020204" pitchFamily="34" charset="0"/>
              </a:defRPr>
            </a:lvl1pPr>
          </a:lstStyle>
          <a:p>
            <a:pPr lvl="0"/>
            <a:r>
              <a:rPr lang="en-GB" noProof="0"/>
              <a:t>5</a:t>
            </a:r>
            <a:endParaRPr lang="en-GB" noProof="0"/>
          </a:p>
        </p:txBody>
      </p:sp>
      <p:sp>
        <p:nvSpPr>
          <p:cNvPr id="40" name="Table Placeholder 29"/>
          <p:cNvSpPr>
            <a:spLocks noGrp="1"/>
          </p:cNvSpPr>
          <p:nvPr>
            <p:ph type="tbl" sz="quarter" idx="39"/>
          </p:nvPr>
        </p:nvSpPr>
        <p:spPr>
          <a:xfrm>
            <a:off x="987429" y="3846875"/>
            <a:ext cx="5976000" cy="405000"/>
          </a:xfrm>
          <a:prstGeom prst="rect">
            <a:avLst/>
          </a:prstGeom>
          <a:solidFill>
            <a:srgbClr val="D8DCDE"/>
          </a:solidFill>
        </p:spPr>
        <p:txBody>
          <a:bodyPr vert="horz"/>
          <a:lstStyle>
            <a:lvl1pPr marL="0" indent="0">
              <a:buNone/>
              <a:defRPr sz="100">
                <a:latin typeface="Arial" panose="020B0604020202020204" pitchFamily="34" charset="0"/>
                <a:cs typeface="Arial" panose="020B0604020202020204" pitchFamily="34" charset="0"/>
              </a:defRPr>
            </a:lvl1pPr>
          </a:lstStyle>
          <a:p>
            <a:endParaRPr lang="en-GB" noProof="0"/>
          </a:p>
        </p:txBody>
      </p:sp>
      <p:sp>
        <p:nvSpPr>
          <p:cNvPr id="41" name="Text Placeholder 2"/>
          <p:cNvSpPr>
            <a:spLocks noGrp="1"/>
          </p:cNvSpPr>
          <p:nvPr>
            <p:ph type="body" sz="quarter" idx="40"/>
          </p:nvPr>
        </p:nvSpPr>
        <p:spPr>
          <a:xfrm>
            <a:off x="1046699" y="3958439"/>
            <a:ext cx="5718173" cy="295649"/>
          </a:xfrm>
          <a:prstGeom prst="rect">
            <a:avLst/>
          </a:prstGeom>
        </p:spPr>
        <p:txBody>
          <a:bodyPr vert="horz"/>
          <a:lstStyle>
            <a:lvl1pPr marL="0" indent="0">
              <a:lnSpc>
                <a:spcPct val="60000"/>
              </a:lnSpc>
              <a:buNone/>
              <a:defRPr sz="1600" b="1">
                <a:solidFill>
                  <a:srgbClr val="C4CACD"/>
                </a:solidFill>
                <a:latin typeface="Arial" panose="020B0604020202020204" pitchFamily="34" charset="0"/>
                <a:cs typeface="Arial" panose="020B0604020202020204" pitchFamily="34" charset="0"/>
              </a:defRPr>
            </a:lvl1pPr>
            <a:lvl2pPr marL="457200" indent="0">
              <a:buNone/>
              <a:defRPr sz="1800" b="1"/>
            </a:lvl2pPr>
            <a:lvl3pPr marL="914400" indent="0">
              <a:buNone/>
              <a:defRPr sz="1800" b="1"/>
            </a:lvl3pPr>
            <a:lvl4pPr marL="1371600" indent="0">
              <a:buNone/>
              <a:defRPr sz="1800" b="1"/>
            </a:lvl4pPr>
            <a:lvl5pPr marL="1828800" indent="0">
              <a:buNone/>
              <a:defRPr sz="1800" b="1"/>
            </a:lvl5pPr>
          </a:lstStyle>
          <a:p>
            <a:pPr lvl="0"/>
            <a:endParaRPr lang="en-GB" noProof="0"/>
          </a:p>
        </p:txBody>
      </p:sp>
      <p:sp>
        <p:nvSpPr>
          <p:cNvPr id="42" name="Text Placeholder 49"/>
          <p:cNvSpPr>
            <a:spLocks noGrp="1"/>
          </p:cNvSpPr>
          <p:nvPr>
            <p:ph type="body" sz="quarter" idx="41" hasCustomPrompt="1"/>
          </p:nvPr>
        </p:nvSpPr>
        <p:spPr>
          <a:xfrm>
            <a:off x="330200" y="3847226"/>
            <a:ext cx="540000" cy="405000"/>
          </a:xfrm>
          <a:prstGeom prst="rect">
            <a:avLst/>
          </a:prstGeom>
          <a:solidFill>
            <a:schemeClr val="tx2"/>
          </a:solidFill>
          <a:ln w="19050" cmpd="sng">
            <a:noFill/>
          </a:ln>
        </p:spPr>
        <p:txBody>
          <a:bodyPr vert="horz" anchor="ctr"/>
          <a:lstStyle>
            <a:lvl1pPr marL="0" indent="0" algn="ctr">
              <a:lnSpc>
                <a:spcPct val="90000"/>
              </a:lnSpc>
              <a:spcBef>
                <a:spcPts val="0"/>
              </a:spcBef>
              <a:buNone/>
              <a:defRPr sz="1800" b="1">
                <a:solidFill>
                  <a:srgbClr val="C4CACD"/>
                </a:solidFill>
                <a:latin typeface="Arial" panose="020B0604020202020204" pitchFamily="34" charset="0"/>
                <a:cs typeface="Arial" panose="020B0604020202020204" pitchFamily="34" charset="0"/>
              </a:defRPr>
            </a:lvl1pPr>
          </a:lstStyle>
          <a:p>
            <a:pPr lvl="0"/>
            <a:r>
              <a:rPr lang="en-GB" noProof="0"/>
              <a:t>6</a:t>
            </a:r>
            <a:endParaRPr lang="en-GB" noProof="0"/>
          </a:p>
        </p:txBody>
      </p:sp>
      <p:sp>
        <p:nvSpPr>
          <p:cNvPr id="27" name="Slide Number Placeholder 5"/>
          <p:cNvSpPr>
            <a:spLocks noGrp="1"/>
          </p:cNvSpPr>
          <p:nvPr>
            <p:ph type="sldNum" sz="quarter" idx="4"/>
          </p:nvPr>
        </p:nvSpPr>
        <p:spPr>
          <a:xfrm>
            <a:off x="318375" y="4846754"/>
            <a:ext cx="396000" cy="162000"/>
          </a:xfrm>
          <a:prstGeom prst="rect">
            <a:avLst/>
          </a:prstGeom>
        </p:spPr>
        <p:txBody>
          <a:bodyPr vert="horz" lIns="0" tIns="0" rIns="0" bIns="0" rtlCol="0" anchor="t" anchorCtr="0"/>
          <a:lstStyle>
            <a:lvl1pPr algn="l">
              <a:defRPr sz="800" b="1">
                <a:solidFill>
                  <a:schemeClr val="tx1"/>
                </a:solidFill>
                <a:latin typeface="Arial" panose="020B0604020202020204" pitchFamily="34" charset="0"/>
                <a:cs typeface="Arial" panose="020B0604020202020204" pitchFamily="34" charset="0"/>
              </a:defRPr>
            </a:lvl1pPr>
          </a:lstStyle>
          <a:p>
            <a:fld id="{3C4F54F3-C349-4609-AFEE-01462D5C7942}" type="slidenum">
              <a:rPr lang="en-GB" smtClean="0"/>
            </a:fld>
            <a:endParaRPr lang="en-GB" dirty="0"/>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91EA14DB-09B1-43DB-8E70-71BF568AD744}"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F284001-80DB-41BC-8003-1323AC14EAB4}" type="slidenum">
              <a:rPr lang="zh-CN" altLang="en-US" smtClean="0"/>
            </a:fld>
            <a:endParaRPr lang="zh-CN" altLang="en-US"/>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282700"/>
            <a:ext cx="7886700" cy="2139950"/>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623888" y="3441700"/>
            <a:ext cx="7886700" cy="1125538"/>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91EA14DB-09B1-43DB-8E70-71BF568AD744}"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F284001-80DB-41BC-8003-1323AC14EAB4}" type="slidenum">
              <a:rPr lang="zh-CN" altLang="en-US" smtClean="0"/>
            </a:fld>
            <a:endParaRPr lang="zh-CN" altLang="en-US"/>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628650" y="1370013"/>
            <a:ext cx="3867150" cy="3262312"/>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内容占位符 3"/>
          <p:cNvSpPr>
            <a:spLocks noGrp="1"/>
          </p:cNvSpPr>
          <p:nvPr>
            <p:ph sz="half" idx="2"/>
          </p:nvPr>
        </p:nvSpPr>
        <p:spPr>
          <a:xfrm>
            <a:off x="4648200" y="1370013"/>
            <a:ext cx="3867150" cy="3262312"/>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日期占位符 4"/>
          <p:cNvSpPr>
            <a:spLocks noGrp="1"/>
          </p:cNvSpPr>
          <p:nvPr>
            <p:ph type="dt" sz="half" idx="10"/>
          </p:nvPr>
        </p:nvSpPr>
        <p:spPr/>
        <p:txBody>
          <a:bodyPr/>
          <a:lstStyle/>
          <a:p>
            <a:fld id="{91EA14DB-09B1-43DB-8E70-71BF568AD744}"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F284001-80DB-41BC-8003-1323AC14EAB4}" type="slidenum">
              <a:rPr lang="zh-CN" altLang="en-US" smtClean="0"/>
            </a:fld>
            <a:endParaRPr lang="zh-CN" altLang="en-US"/>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30238" y="274638"/>
            <a:ext cx="7886700" cy="993775"/>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630238" y="1260475"/>
            <a:ext cx="3868737" cy="61912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630238" y="1879600"/>
            <a:ext cx="3868737" cy="2762250"/>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nvPr>
        </p:nvSpPr>
        <p:spPr>
          <a:xfrm>
            <a:off x="4629150" y="1260475"/>
            <a:ext cx="3887788" cy="61912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4629150" y="1879600"/>
            <a:ext cx="3887788" cy="2762250"/>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nvPr>
        </p:nvSpPr>
        <p:spPr/>
        <p:txBody>
          <a:bodyPr/>
          <a:lstStyle/>
          <a:p>
            <a:fld id="{91EA14DB-09B1-43DB-8E70-71BF568AD744}"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FF284001-80DB-41BC-8003-1323AC14EAB4}" type="slidenum">
              <a:rPr lang="zh-CN" altLang="en-US" smtClean="0"/>
            </a:fld>
            <a:endParaRPr lang="zh-CN" altLang="en-US"/>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91EA14DB-09B1-43DB-8E70-71BF568AD744}"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FF284001-80DB-41BC-8003-1323AC14EAB4}" type="slidenum">
              <a:rPr lang="zh-CN" altLang="en-US" smtClean="0"/>
            </a:fld>
            <a:endParaRPr lang="zh-CN" altLang="en-US"/>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91EA14DB-09B1-43DB-8E70-71BF568AD744}"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FF284001-80DB-41BC-8003-1323AC14EAB4}" type="slidenum">
              <a:rPr lang="zh-CN" altLang="en-US" smtClean="0"/>
            </a:fld>
            <a:endParaRPr lang="zh-CN" altLang="en-US"/>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30238" y="342900"/>
            <a:ext cx="2949575" cy="120015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3887788" y="741363"/>
            <a:ext cx="4629150" cy="36544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文本占位符 3"/>
          <p:cNvSpPr>
            <a:spLocks noGrp="1"/>
          </p:cNvSpPr>
          <p:nvPr>
            <p:ph type="body" sz="half" idx="2"/>
          </p:nvPr>
        </p:nvSpPr>
        <p:spPr>
          <a:xfrm>
            <a:off x="630238" y="1543050"/>
            <a:ext cx="2949575" cy="28590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91EA14DB-09B1-43DB-8E70-71BF568AD744}"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F284001-80DB-41BC-8003-1323AC14EAB4}" type="slidenum">
              <a:rPr lang="zh-CN" altLang="en-US" smtClean="0"/>
            </a:fld>
            <a:endParaRPr lang="zh-CN" altLang="en-US"/>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30238" y="342900"/>
            <a:ext cx="2949575" cy="120015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3887788" y="741363"/>
            <a:ext cx="4629150" cy="36544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630238" y="1543050"/>
            <a:ext cx="2949575" cy="28590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91EA14DB-09B1-43DB-8E70-71BF568AD744}"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F284001-80DB-41BC-8003-1323AC14EAB4}" type="slidenum">
              <a:rPr lang="zh-CN" altLang="en-US" smtClean="0"/>
            </a:fld>
            <a:endParaRPr lang="zh-CN" altLang="en-US"/>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91EA14DB-09B1-43DB-8E70-71BF568AD744}"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F284001-80DB-41BC-8003-1323AC14EAB4}" type="slidenum">
              <a:rPr lang="zh-CN" altLang="en-US" smtClean="0"/>
            </a:fld>
            <a:endParaRPr lang="zh-CN" altLang="en-US"/>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3675" y="274638"/>
            <a:ext cx="1971675" cy="4357687"/>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628650" y="274638"/>
            <a:ext cx="5762625" cy="4357687"/>
          </a:xfr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91EA14DB-09B1-43DB-8E70-71BF568AD744}"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F284001-80DB-41BC-8003-1323AC14EAB4}"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Nav Contents 3">
    <p:spTree>
      <p:nvGrpSpPr>
        <p:cNvPr id="1" name=""/>
        <p:cNvGrpSpPr/>
        <p:nvPr/>
      </p:nvGrpSpPr>
      <p:grpSpPr>
        <a:xfrm>
          <a:off x="0" y="0"/>
          <a:ext cx="0" cy="0"/>
          <a:chOff x="0" y="0"/>
          <a:chExt cx="0" cy="0"/>
        </a:xfrm>
      </p:grpSpPr>
      <p:sp>
        <p:nvSpPr>
          <p:cNvPr id="32" name="Title 8"/>
          <p:cNvSpPr>
            <a:spLocks noGrp="1"/>
          </p:cNvSpPr>
          <p:nvPr>
            <p:ph type="title" hasCustomPrompt="1"/>
          </p:nvPr>
        </p:nvSpPr>
        <p:spPr>
          <a:xfrm>
            <a:off x="237061" y="144000"/>
            <a:ext cx="8280000" cy="504000"/>
          </a:xfrm>
          <a:prstGeom prst="rect">
            <a:avLst/>
          </a:prstGeom>
        </p:spPr>
        <p:txBody>
          <a:bodyPr vert="horz"/>
          <a:lstStyle>
            <a:lvl1pPr algn="l">
              <a:lnSpc>
                <a:spcPct val="100000"/>
              </a:lnSpc>
              <a:defRPr sz="2400" b="1" baseline="0">
                <a:solidFill>
                  <a:schemeClr val="tx2"/>
                </a:solidFill>
                <a:latin typeface="Arial" panose="020B0604020202020204" pitchFamily="34" charset="0"/>
                <a:cs typeface="Arial" panose="020B0604020202020204" pitchFamily="34" charset="0"/>
              </a:defRPr>
            </a:lvl1pPr>
          </a:lstStyle>
          <a:p>
            <a:r>
              <a:rPr lang="en-GB" noProof="0" dirty="0"/>
              <a:t>Click to add navigation 3 title</a:t>
            </a:r>
            <a:endParaRPr lang="en-GB" noProof="0" dirty="0"/>
          </a:p>
        </p:txBody>
      </p:sp>
      <p:sp>
        <p:nvSpPr>
          <p:cNvPr id="23" name="Table Placeholder 29"/>
          <p:cNvSpPr>
            <a:spLocks noGrp="1"/>
          </p:cNvSpPr>
          <p:nvPr>
            <p:ph type="tbl" sz="quarter" idx="15"/>
          </p:nvPr>
        </p:nvSpPr>
        <p:spPr>
          <a:xfrm>
            <a:off x="987429" y="1298350"/>
            <a:ext cx="5976000" cy="405000"/>
          </a:xfrm>
          <a:prstGeom prst="rect">
            <a:avLst/>
          </a:prstGeom>
          <a:solidFill>
            <a:srgbClr val="D8DCDE"/>
          </a:solidFill>
        </p:spPr>
        <p:txBody>
          <a:bodyPr vert="horz"/>
          <a:lstStyle>
            <a:lvl1pPr marL="0" indent="0">
              <a:buNone/>
              <a:defRPr sz="100">
                <a:latin typeface="Arial" panose="020B0604020202020204" pitchFamily="34" charset="0"/>
                <a:cs typeface="Arial" panose="020B0604020202020204" pitchFamily="34" charset="0"/>
              </a:defRPr>
            </a:lvl1pPr>
          </a:lstStyle>
          <a:p>
            <a:endParaRPr lang="en-GB" noProof="0"/>
          </a:p>
        </p:txBody>
      </p:sp>
      <p:sp>
        <p:nvSpPr>
          <p:cNvPr id="24" name="Text Placeholder 2"/>
          <p:cNvSpPr>
            <a:spLocks noGrp="1"/>
          </p:cNvSpPr>
          <p:nvPr>
            <p:ph type="body" sz="quarter" idx="14"/>
          </p:nvPr>
        </p:nvSpPr>
        <p:spPr>
          <a:xfrm>
            <a:off x="1046699" y="1409914"/>
            <a:ext cx="5718173" cy="295649"/>
          </a:xfrm>
          <a:prstGeom prst="rect">
            <a:avLst/>
          </a:prstGeom>
        </p:spPr>
        <p:txBody>
          <a:bodyPr vert="horz"/>
          <a:lstStyle>
            <a:lvl1pPr marL="0" indent="0">
              <a:lnSpc>
                <a:spcPct val="60000"/>
              </a:lnSpc>
              <a:buNone/>
              <a:defRPr sz="1600" b="1">
                <a:solidFill>
                  <a:srgbClr val="C4CACD"/>
                </a:solidFill>
                <a:latin typeface="Arial" panose="020B0604020202020204" pitchFamily="34" charset="0"/>
                <a:cs typeface="Arial" panose="020B0604020202020204" pitchFamily="34" charset="0"/>
              </a:defRPr>
            </a:lvl1pPr>
            <a:lvl2pPr marL="457200" indent="0">
              <a:buNone/>
              <a:defRPr sz="1800" b="1"/>
            </a:lvl2pPr>
            <a:lvl3pPr marL="914400" indent="0">
              <a:buNone/>
              <a:defRPr sz="1800" b="1"/>
            </a:lvl3pPr>
            <a:lvl4pPr marL="1371600" indent="0">
              <a:buNone/>
              <a:defRPr sz="1800" b="1"/>
            </a:lvl4pPr>
            <a:lvl5pPr marL="1828800" indent="0">
              <a:buNone/>
              <a:defRPr sz="1800" b="1"/>
            </a:lvl5pPr>
          </a:lstStyle>
          <a:p>
            <a:pPr lvl="0"/>
            <a:endParaRPr lang="en-GB" noProof="0" dirty="0"/>
          </a:p>
        </p:txBody>
      </p:sp>
      <p:sp>
        <p:nvSpPr>
          <p:cNvPr id="25" name="Text Placeholder 49"/>
          <p:cNvSpPr>
            <a:spLocks noGrp="1"/>
          </p:cNvSpPr>
          <p:nvPr>
            <p:ph type="body" sz="quarter" idx="26" hasCustomPrompt="1"/>
          </p:nvPr>
        </p:nvSpPr>
        <p:spPr>
          <a:xfrm>
            <a:off x="330200" y="1298700"/>
            <a:ext cx="540000" cy="405000"/>
          </a:xfrm>
          <a:prstGeom prst="rect">
            <a:avLst/>
          </a:prstGeom>
          <a:solidFill>
            <a:schemeClr val="tx2"/>
          </a:solidFill>
          <a:ln w="19050" cmpd="sng">
            <a:noFill/>
          </a:ln>
        </p:spPr>
        <p:txBody>
          <a:bodyPr vert="horz" anchor="ctr"/>
          <a:lstStyle>
            <a:lvl1pPr marL="0" indent="0" algn="ctr">
              <a:lnSpc>
                <a:spcPct val="90000"/>
              </a:lnSpc>
              <a:spcBef>
                <a:spcPts val="0"/>
              </a:spcBef>
              <a:buNone/>
              <a:defRPr sz="1800" b="1">
                <a:solidFill>
                  <a:srgbClr val="C4CACD"/>
                </a:solidFill>
                <a:latin typeface="Arial" panose="020B0604020202020204" pitchFamily="34" charset="0"/>
                <a:cs typeface="Arial" panose="020B0604020202020204" pitchFamily="34" charset="0"/>
              </a:defRPr>
            </a:lvl1pPr>
          </a:lstStyle>
          <a:p>
            <a:pPr lvl="0"/>
            <a:r>
              <a:rPr lang="en-GB" noProof="0"/>
              <a:t>1</a:t>
            </a:r>
            <a:endParaRPr lang="en-GB" noProof="0"/>
          </a:p>
        </p:txBody>
      </p:sp>
      <p:sp>
        <p:nvSpPr>
          <p:cNvPr id="26" name="Table Placeholder 29"/>
          <p:cNvSpPr>
            <a:spLocks noGrp="1"/>
          </p:cNvSpPr>
          <p:nvPr>
            <p:ph type="tbl" sz="quarter" idx="27"/>
          </p:nvPr>
        </p:nvSpPr>
        <p:spPr>
          <a:xfrm>
            <a:off x="987429" y="1802617"/>
            <a:ext cx="5976000" cy="405000"/>
          </a:xfrm>
          <a:prstGeom prst="rect">
            <a:avLst/>
          </a:prstGeom>
          <a:solidFill>
            <a:srgbClr val="D8DCDE"/>
          </a:solidFill>
        </p:spPr>
        <p:txBody>
          <a:bodyPr vert="horz"/>
          <a:lstStyle>
            <a:lvl1pPr marL="0" indent="0">
              <a:buNone/>
              <a:defRPr sz="100">
                <a:latin typeface="Arial" panose="020B0604020202020204" pitchFamily="34" charset="0"/>
                <a:cs typeface="Arial" panose="020B0604020202020204" pitchFamily="34" charset="0"/>
              </a:defRPr>
            </a:lvl1pPr>
          </a:lstStyle>
          <a:p>
            <a:endParaRPr lang="en-GB" noProof="0"/>
          </a:p>
        </p:txBody>
      </p:sp>
      <p:sp>
        <p:nvSpPr>
          <p:cNvPr id="28" name="Text Placeholder 2"/>
          <p:cNvSpPr>
            <a:spLocks noGrp="1"/>
          </p:cNvSpPr>
          <p:nvPr>
            <p:ph type="body" sz="quarter" idx="28"/>
          </p:nvPr>
        </p:nvSpPr>
        <p:spPr>
          <a:xfrm>
            <a:off x="1046699" y="1914181"/>
            <a:ext cx="5718173" cy="295649"/>
          </a:xfrm>
          <a:prstGeom prst="rect">
            <a:avLst/>
          </a:prstGeom>
        </p:spPr>
        <p:txBody>
          <a:bodyPr vert="horz"/>
          <a:lstStyle>
            <a:lvl1pPr marL="0" indent="0">
              <a:lnSpc>
                <a:spcPct val="60000"/>
              </a:lnSpc>
              <a:buNone/>
              <a:defRPr sz="1600" b="1" baseline="0">
                <a:solidFill>
                  <a:srgbClr val="C4CACD"/>
                </a:solidFill>
                <a:latin typeface="Arial" panose="020B0604020202020204" pitchFamily="34" charset="0"/>
                <a:cs typeface="Arial" panose="020B0604020202020204" pitchFamily="34" charset="0"/>
              </a:defRPr>
            </a:lvl1pPr>
            <a:lvl2pPr marL="457200" indent="0">
              <a:buNone/>
              <a:defRPr sz="1800" b="1"/>
            </a:lvl2pPr>
            <a:lvl3pPr marL="914400" indent="0">
              <a:buNone/>
              <a:defRPr sz="1800" b="1"/>
            </a:lvl3pPr>
            <a:lvl4pPr marL="1371600" indent="0">
              <a:buNone/>
              <a:defRPr sz="1800" b="1"/>
            </a:lvl4pPr>
            <a:lvl5pPr marL="1828800" indent="0">
              <a:buNone/>
              <a:defRPr sz="1800" b="1"/>
            </a:lvl5pPr>
          </a:lstStyle>
          <a:p>
            <a:pPr lvl="0"/>
            <a:endParaRPr lang="en-GB" noProof="0" dirty="0"/>
          </a:p>
        </p:txBody>
      </p:sp>
      <p:sp>
        <p:nvSpPr>
          <p:cNvPr id="29" name="Text Placeholder 49"/>
          <p:cNvSpPr>
            <a:spLocks noGrp="1"/>
          </p:cNvSpPr>
          <p:nvPr>
            <p:ph type="body" sz="quarter" idx="29" hasCustomPrompt="1"/>
          </p:nvPr>
        </p:nvSpPr>
        <p:spPr>
          <a:xfrm>
            <a:off x="330200" y="1802967"/>
            <a:ext cx="540000" cy="405000"/>
          </a:xfrm>
          <a:prstGeom prst="rect">
            <a:avLst/>
          </a:prstGeom>
          <a:solidFill>
            <a:schemeClr val="tx2"/>
          </a:solidFill>
          <a:ln w="19050" cmpd="sng">
            <a:noFill/>
          </a:ln>
        </p:spPr>
        <p:txBody>
          <a:bodyPr vert="horz" anchor="ctr"/>
          <a:lstStyle>
            <a:lvl1pPr marL="0" indent="0" algn="ctr">
              <a:lnSpc>
                <a:spcPct val="90000"/>
              </a:lnSpc>
              <a:spcBef>
                <a:spcPts val="0"/>
              </a:spcBef>
              <a:buNone/>
              <a:defRPr sz="1800" b="1">
                <a:solidFill>
                  <a:srgbClr val="C4CACD"/>
                </a:solidFill>
                <a:latin typeface="Arial" panose="020B0604020202020204" pitchFamily="34" charset="0"/>
                <a:cs typeface="Arial" panose="020B0604020202020204" pitchFamily="34" charset="0"/>
              </a:defRPr>
            </a:lvl1pPr>
          </a:lstStyle>
          <a:p>
            <a:pPr lvl="0"/>
            <a:r>
              <a:rPr lang="en-GB" noProof="0" dirty="0"/>
              <a:t>2</a:t>
            </a:r>
            <a:endParaRPr lang="en-GB" noProof="0" dirty="0"/>
          </a:p>
        </p:txBody>
      </p:sp>
      <p:sp>
        <p:nvSpPr>
          <p:cNvPr id="30" name="Table Placeholder 29"/>
          <p:cNvSpPr>
            <a:spLocks noGrp="1"/>
          </p:cNvSpPr>
          <p:nvPr>
            <p:ph type="tbl" sz="quarter" idx="30"/>
          </p:nvPr>
        </p:nvSpPr>
        <p:spPr>
          <a:xfrm>
            <a:off x="987429" y="2311673"/>
            <a:ext cx="5976000" cy="405000"/>
          </a:xfrm>
          <a:prstGeom prst="rect">
            <a:avLst/>
          </a:prstGeom>
          <a:solidFill>
            <a:srgbClr val="D8DCDE"/>
          </a:solidFill>
        </p:spPr>
        <p:txBody>
          <a:bodyPr vert="horz"/>
          <a:lstStyle>
            <a:lvl1pPr marL="0" indent="0">
              <a:buNone/>
              <a:defRPr sz="100">
                <a:latin typeface="Arial" panose="020B0604020202020204" pitchFamily="34" charset="0"/>
                <a:cs typeface="Arial" panose="020B0604020202020204" pitchFamily="34" charset="0"/>
              </a:defRPr>
            </a:lvl1pPr>
          </a:lstStyle>
          <a:p>
            <a:endParaRPr lang="en-GB" noProof="0"/>
          </a:p>
        </p:txBody>
      </p:sp>
      <p:sp>
        <p:nvSpPr>
          <p:cNvPr id="31" name="Text Placeholder 2"/>
          <p:cNvSpPr>
            <a:spLocks noGrp="1"/>
          </p:cNvSpPr>
          <p:nvPr>
            <p:ph type="body" sz="quarter" idx="31"/>
          </p:nvPr>
        </p:nvSpPr>
        <p:spPr>
          <a:xfrm>
            <a:off x="1046699" y="2423237"/>
            <a:ext cx="5718173" cy="295649"/>
          </a:xfrm>
          <a:prstGeom prst="rect">
            <a:avLst/>
          </a:prstGeom>
        </p:spPr>
        <p:txBody>
          <a:bodyPr vert="horz"/>
          <a:lstStyle>
            <a:lvl1pPr marL="0" indent="0">
              <a:lnSpc>
                <a:spcPct val="60000"/>
              </a:lnSpc>
              <a:buNone/>
              <a:defRPr sz="1600" b="1">
                <a:solidFill>
                  <a:srgbClr val="830051"/>
                </a:solidFill>
                <a:latin typeface="Arial" panose="020B0604020202020204" pitchFamily="34" charset="0"/>
                <a:cs typeface="Arial" panose="020B0604020202020204" pitchFamily="34" charset="0"/>
              </a:defRPr>
            </a:lvl1pPr>
            <a:lvl2pPr marL="457200" indent="0">
              <a:buNone/>
              <a:defRPr sz="1800" b="1"/>
            </a:lvl2pPr>
            <a:lvl3pPr marL="914400" indent="0">
              <a:buNone/>
              <a:defRPr sz="1800" b="1"/>
            </a:lvl3pPr>
            <a:lvl4pPr marL="1371600" indent="0">
              <a:buNone/>
              <a:defRPr sz="1800" b="1"/>
            </a:lvl4pPr>
            <a:lvl5pPr marL="1828800" indent="0">
              <a:buNone/>
              <a:defRPr sz="1800" b="1"/>
            </a:lvl5pPr>
          </a:lstStyle>
          <a:p>
            <a:pPr lvl="0"/>
            <a:endParaRPr lang="en-GB" noProof="0" dirty="0"/>
          </a:p>
        </p:txBody>
      </p:sp>
      <p:sp>
        <p:nvSpPr>
          <p:cNvPr id="33" name="Text Placeholder 49"/>
          <p:cNvSpPr>
            <a:spLocks noGrp="1"/>
          </p:cNvSpPr>
          <p:nvPr>
            <p:ph type="body" sz="quarter" idx="32" hasCustomPrompt="1"/>
          </p:nvPr>
        </p:nvSpPr>
        <p:spPr>
          <a:xfrm>
            <a:off x="330200" y="2312024"/>
            <a:ext cx="540000" cy="405000"/>
          </a:xfrm>
          <a:prstGeom prst="rect">
            <a:avLst/>
          </a:prstGeom>
          <a:solidFill>
            <a:srgbClr val="D8DCDE"/>
          </a:solidFill>
          <a:ln w="19050" cmpd="sng">
            <a:noFill/>
          </a:ln>
        </p:spPr>
        <p:txBody>
          <a:bodyPr vert="horz" anchor="ctr"/>
          <a:lstStyle>
            <a:lvl1pPr marL="0" indent="0" algn="ctr">
              <a:lnSpc>
                <a:spcPct val="90000"/>
              </a:lnSpc>
              <a:spcBef>
                <a:spcPts val="0"/>
              </a:spcBef>
              <a:buNone/>
              <a:defRPr sz="1800" b="1">
                <a:solidFill>
                  <a:schemeClr val="tx2"/>
                </a:solidFill>
                <a:latin typeface="Arial" panose="020B0604020202020204" pitchFamily="34" charset="0"/>
                <a:cs typeface="Arial" panose="020B0604020202020204" pitchFamily="34" charset="0"/>
              </a:defRPr>
            </a:lvl1pPr>
          </a:lstStyle>
          <a:p>
            <a:pPr lvl="0"/>
            <a:r>
              <a:rPr lang="en-GB" noProof="0" dirty="0"/>
              <a:t>3</a:t>
            </a:r>
            <a:endParaRPr lang="en-GB" noProof="0" dirty="0"/>
          </a:p>
        </p:txBody>
      </p:sp>
      <p:sp>
        <p:nvSpPr>
          <p:cNvPr id="34" name="Table Placeholder 29"/>
          <p:cNvSpPr>
            <a:spLocks noGrp="1"/>
          </p:cNvSpPr>
          <p:nvPr>
            <p:ph type="tbl" sz="quarter" idx="33"/>
          </p:nvPr>
        </p:nvSpPr>
        <p:spPr>
          <a:xfrm>
            <a:off x="987429" y="2822381"/>
            <a:ext cx="5976000" cy="405000"/>
          </a:xfrm>
          <a:prstGeom prst="rect">
            <a:avLst/>
          </a:prstGeom>
          <a:solidFill>
            <a:srgbClr val="D8DCDE"/>
          </a:solidFill>
        </p:spPr>
        <p:txBody>
          <a:bodyPr vert="horz"/>
          <a:lstStyle>
            <a:lvl1pPr marL="0" indent="0">
              <a:buNone/>
              <a:defRPr sz="100">
                <a:latin typeface="Arial" panose="020B0604020202020204" pitchFamily="34" charset="0"/>
                <a:cs typeface="Arial" panose="020B0604020202020204" pitchFamily="34" charset="0"/>
              </a:defRPr>
            </a:lvl1pPr>
          </a:lstStyle>
          <a:p>
            <a:endParaRPr lang="en-GB" noProof="0" dirty="0"/>
          </a:p>
        </p:txBody>
      </p:sp>
      <p:sp>
        <p:nvSpPr>
          <p:cNvPr id="35" name="Text Placeholder 2"/>
          <p:cNvSpPr>
            <a:spLocks noGrp="1"/>
          </p:cNvSpPr>
          <p:nvPr>
            <p:ph type="body" sz="quarter" idx="34"/>
          </p:nvPr>
        </p:nvSpPr>
        <p:spPr>
          <a:xfrm>
            <a:off x="1046699" y="2933945"/>
            <a:ext cx="5718173" cy="295649"/>
          </a:xfrm>
          <a:prstGeom prst="rect">
            <a:avLst/>
          </a:prstGeom>
        </p:spPr>
        <p:txBody>
          <a:bodyPr vert="horz"/>
          <a:lstStyle>
            <a:lvl1pPr marL="0" indent="0">
              <a:lnSpc>
                <a:spcPct val="60000"/>
              </a:lnSpc>
              <a:buNone/>
              <a:defRPr sz="1600" b="1">
                <a:solidFill>
                  <a:srgbClr val="C4CACD"/>
                </a:solidFill>
                <a:latin typeface="Arial" panose="020B0604020202020204" pitchFamily="34" charset="0"/>
                <a:cs typeface="Arial" panose="020B0604020202020204" pitchFamily="34" charset="0"/>
              </a:defRPr>
            </a:lvl1pPr>
            <a:lvl2pPr marL="457200" indent="0">
              <a:buNone/>
              <a:defRPr sz="1800" b="1"/>
            </a:lvl2pPr>
            <a:lvl3pPr marL="914400" indent="0">
              <a:buNone/>
              <a:defRPr sz="1800" b="1"/>
            </a:lvl3pPr>
            <a:lvl4pPr marL="1371600" indent="0">
              <a:buNone/>
              <a:defRPr sz="1800" b="1"/>
            </a:lvl4pPr>
            <a:lvl5pPr marL="1828800" indent="0">
              <a:buNone/>
              <a:defRPr sz="1800" b="1"/>
            </a:lvl5pPr>
          </a:lstStyle>
          <a:p>
            <a:pPr lvl="0"/>
            <a:endParaRPr lang="en-GB" noProof="0" dirty="0"/>
          </a:p>
        </p:txBody>
      </p:sp>
      <p:sp>
        <p:nvSpPr>
          <p:cNvPr id="36" name="Text Placeholder 49"/>
          <p:cNvSpPr>
            <a:spLocks noGrp="1"/>
          </p:cNvSpPr>
          <p:nvPr>
            <p:ph type="body" sz="quarter" idx="35" hasCustomPrompt="1"/>
          </p:nvPr>
        </p:nvSpPr>
        <p:spPr>
          <a:xfrm>
            <a:off x="330200" y="2822732"/>
            <a:ext cx="540000" cy="405000"/>
          </a:xfrm>
          <a:prstGeom prst="rect">
            <a:avLst/>
          </a:prstGeom>
          <a:solidFill>
            <a:schemeClr val="tx2"/>
          </a:solidFill>
          <a:ln w="19050" cmpd="sng">
            <a:noFill/>
          </a:ln>
        </p:spPr>
        <p:txBody>
          <a:bodyPr vert="horz" anchor="ctr"/>
          <a:lstStyle>
            <a:lvl1pPr marL="0" indent="0" algn="ctr">
              <a:lnSpc>
                <a:spcPct val="90000"/>
              </a:lnSpc>
              <a:spcBef>
                <a:spcPts val="0"/>
              </a:spcBef>
              <a:buNone/>
              <a:defRPr sz="1800" b="1">
                <a:solidFill>
                  <a:srgbClr val="C4CACD"/>
                </a:solidFill>
                <a:latin typeface="Arial" panose="020B0604020202020204" pitchFamily="34" charset="0"/>
                <a:cs typeface="Arial" panose="020B0604020202020204" pitchFamily="34" charset="0"/>
              </a:defRPr>
            </a:lvl1pPr>
          </a:lstStyle>
          <a:p>
            <a:pPr lvl="0"/>
            <a:r>
              <a:rPr lang="en-GB" noProof="0"/>
              <a:t>4</a:t>
            </a:r>
            <a:endParaRPr lang="en-GB" noProof="0"/>
          </a:p>
        </p:txBody>
      </p:sp>
      <p:sp>
        <p:nvSpPr>
          <p:cNvPr id="37" name="Table Placeholder 29"/>
          <p:cNvSpPr>
            <a:spLocks noGrp="1"/>
          </p:cNvSpPr>
          <p:nvPr>
            <p:ph type="tbl" sz="quarter" idx="36"/>
          </p:nvPr>
        </p:nvSpPr>
        <p:spPr>
          <a:xfrm>
            <a:off x="987429" y="3330659"/>
            <a:ext cx="5976000" cy="405000"/>
          </a:xfrm>
          <a:prstGeom prst="rect">
            <a:avLst/>
          </a:prstGeom>
          <a:solidFill>
            <a:srgbClr val="D8DCDE"/>
          </a:solidFill>
        </p:spPr>
        <p:txBody>
          <a:bodyPr vert="horz"/>
          <a:lstStyle>
            <a:lvl1pPr marL="0" indent="0">
              <a:buNone/>
              <a:defRPr sz="100">
                <a:latin typeface="Arial" panose="020B0604020202020204" pitchFamily="34" charset="0"/>
                <a:cs typeface="Arial" panose="020B0604020202020204" pitchFamily="34" charset="0"/>
              </a:defRPr>
            </a:lvl1pPr>
          </a:lstStyle>
          <a:p>
            <a:endParaRPr lang="en-GB" noProof="0"/>
          </a:p>
        </p:txBody>
      </p:sp>
      <p:sp>
        <p:nvSpPr>
          <p:cNvPr id="38" name="Text Placeholder 2"/>
          <p:cNvSpPr>
            <a:spLocks noGrp="1"/>
          </p:cNvSpPr>
          <p:nvPr>
            <p:ph type="body" sz="quarter" idx="37"/>
          </p:nvPr>
        </p:nvSpPr>
        <p:spPr>
          <a:xfrm>
            <a:off x="1046699" y="3442222"/>
            <a:ext cx="5718173" cy="295649"/>
          </a:xfrm>
          <a:prstGeom prst="rect">
            <a:avLst/>
          </a:prstGeom>
        </p:spPr>
        <p:txBody>
          <a:bodyPr vert="horz"/>
          <a:lstStyle>
            <a:lvl1pPr marL="0" indent="0">
              <a:lnSpc>
                <a:spcPct val="60000"/>
              </a:lnSpc>
              <a:buNone/>
              <a:defRPr sz="1600" b="1">
                <a:solidFill>
                  <a:srgbClr val="C4CACD"/>
                </a:solidFill>
                <a:latin typeface="Arial" panose="020B0604020202020204" pitchFamily="34" charset="0"/>
                <a:cs typeface="Arial" panose="020B0604020202020204" pitchFamily="34" charset="0"/>
              </a:defRPr>
            </a:lvl1pPr>
            <a:lvl2pPr marL="457200" indent="0">
              <a:buNone/>
              <a:defRPr sz="1800" b="1"/>
            </a:lvl2pPr>
            <a:lvl3pPr marL="914400" indent="0">
              <a:buNone/>
              <a:defRPr sz="1800" b="1"/>
            </a:lvl3pPr>
            <a:lvl4pPr marL="1371600" indent="0">
              <a:buNone/>
              <a:defRPr sz="1800" b="1"/>
            </a:lvl4pPr>
            <a:lvl5pPr marL="1828800" indent="0">
              <a:buNone/>
              <a:defRPr sz="1800" b="1"/>
            </a:lvl5pPr>
          </a:lstStyle>
          <a:p>
            <a:pPr lvl="0"/>
            <a:endParaRPr lang="en-GB" noProof="0" dirty="0"/>
          </a:p>
        </p:txBody>
      </p:sp>
      <p:sp>
        <p:nvSpPr>
          <p:cNvPr id="39" name="Text Placeholder 49"/>
          <p:cNvSpPr>
            <a:spLocks noGrp="1"/>
          </p:cNvSpPr>
          <p:nvPr>
            <p:ph type="body" sz="quarter" idx="38" hasCustomPrompt="1"/>
          </p:nvPr>
        </p:nvSpPr>
        <p:spPr>
          <a:xfrm>
            <a:off x="330200" y="3331009"/>
            <a:ext cx="540000" cy="405000"/>
          </a:xfrm>
          <a:prstGeom prst="rect">
            <a:avLst/>
          </a:prstGeom>
          <a:solidFill>
            <a:schemeClr val="tx2"/>
          </a:solidFill>
          <a:ln w="19050" cmpd="sng">
            <a:noFill/>
          </a:ln>
        </p:spPr>
        <p:txBody>
          <a:bodyPr vert="horz" anchor="ctr"/>
          <a:lstStyle>
            <a:lvl1pPr marL="0" indent="0" algn="ctr">
              <a:lnSpc>
                <a:spcPct val="90000"/>
              </a:lnSpc>
              <a:spcBef>
                <a:spcPts val="0"/>
              </a:spcBef>
              <a:buNone/>
              <a:defRPr sz="1800" b="1">
                <a:solidFill>
                  <a:srgbClr val="C4CACD"/>
                </a:solidFill>
                <a:latin typeface="Arial" panose="020B0604020202020204" pitchFamily="34" charset="0"/>
                <a:cs typeface="Arial" panose="020B0604020202020204" pitchFamily="34" charset="0"/>
              </a:defRPr>
            </a:lvl1pPr>
          </a:lstStyle>
          <a:p>
            <a:pPr lvl="0"/>
            <a:r>
              <a:rPr lang="en-GB" noProof="0"/>
              <a:t>5</a:t>
            </a:r>
            <a:endParaRPr lang="en-GB" noProof="0"/>
          </a:p>
        </p:txBody>
      </p:sp>
      <p:sp>
        <p:nvSpPr>
          <p:cNvPr id="40" name="Table Placeholder 29"/>
          <p:cNvSpPr>
            <a:spLocks noGrp="1"/>
          </p:cNvSpPr>
          <p:nvPr>
            <p:ph type="tbl" sz="quarter" idx="39"/>
          </p:nvPr>
        </p:nvSpPr>
        <p:spPr>
          <a:xfrm>
            <a:off x="987429" y="3846875"/>
            <a:ext cx="5976000" cy="405000"/>
          </a:xfrm>
          <a:prstGeom prst="rect">
            <a:avLst/>
          </a:prstGeom>
          <a:solidFill>
            <a:srgbClr val="D8DCDE"/>
          </a:solidFill>
        </p:spPr>
        <p:txBody>
          <a:bodyPr vert="horz"/>
          <a:lstStyle>
            <a:lvl1pPr marL="0" indent="0">
              <a:buNone/>
              <a:defRPr sz="100">
                <a:latin typeface="Arial" panose="020B0604020202020204" pitchFamily="34" charset="0"/>
                <a:cs typeface="Arial" panose="020B0604020202020204" pitchFamily="34" charset="0"/>
              </a:defRPr>
            </a:lvl1pPr>
          </a:lstStyle>
          <a:p>
            <a:endParaRPr lang="en-GB" noProof="0"/>
          </a:p>
        </p:txBody>
      </p:sp>
      <p:sp>
        <p:nvSpPr>
          <p:cNvPr id="41" name="Text Placeholder 2"/>
          <p:cNvSpPr>
            <a:spLocks noGrp="1"/>
          </p:cNvSpPr>
          <p:nvPr>
            <p:ph type="body" sz="quarter" idx="40"/>
          </p:nvPr>
        </p:nvSpPr>
        <p:spPr>
          <a:xfrm>
            <a:off x="1046699" y="3958439"/>
            <a:ext cx="5718173" cy="295649"/>
          </a:xfrm>
          <a:prstGeom prst="rect">
            <a:avLst/>
          </a:prstGeom>
        </p:spPr>
        <p:txBody>
          <a:bodyPr vert="horz"/>
          <a:lstStyle>
            <a:lvl1pPr marL="0" indent="0">
              <a:lnSpc>
                <a:spcPct val="60000"/>
              </a:lnSpc>
              <a:buNone/>
              <a:defRPr sz="1600" b="1">
                <a:solidFill>
                  <a:srgbClr val="C4CACD"/>
                </a:solidFill>
                <a:latin typeface="Arial" panose="020B0604020202020204" pitchFamily="34" charset="0"/>
                <a:cs typeface="Arial" panose="020B0604020202020204" pitchFamily="34" charset="0"/>
              </a:defRPr>
            </a:lvl1pPr>
            <a:lvl2pPr marL="457200" indent="0">
              <a:buNone/>
              <a:defRPr sz="1800" b="1"/>
            </a:lvl2pPr>
            <a:lvl3pPr marL="914400" indent="0">
              <a:buNone/>
              <a:defRPr sz="1800" b="1"/>
            </a:lvl3pPr>
            <a:lvl4pPr marL="1371600" indent="0">
              <a:buNone/>
              <a:defRPr sz="1800" b="1"/>
            </a:lvl4pPr>
            <a:lvl5pPr marL="1828800" indent="0">
              <a:buNone/>
              <a:defRPr sz="1800" b="1"/>
            </a:lvl5pPr>
          </a:lstStyle>
          <a:p>
            <a:pPr lvl="0"/>
            <a:endParaRPr lang="en-GB" noProof="0"/>
          </a:p>
        </p:txBody>
      </p:sp>
      <p:sp>
        <p:nvSpPr>
          <p:cNvPr id="42" name="Text Placeholder 49"/>
          <p:cNvSpPr>
            <a:spLocks noGrp="1"/>
          </p:cNvSpPr>
          <p:nvPr>
            <p:ph type="body" sz="quarter" idx="41" hasCustomPrompt="1"/>
          </p:nvPr>
        </p:nvSpPr>
        <p:spPr>
          <a:xfrm>
            <a:off x="330200" y="3847226"/>
            <a:ext cx="540000" cy="405000"/>
          </a:xfrm>
          <a:prstGeom prst="rect">
            <a:avLst/>
          </a:prstGeom>
          <a:solidFill>
            <a:schemeClr val="tx2"/>
          </a:solidFill>
          <a:ln w="19050" cmpd="sng">
            <a:noFill/>
          </a:ln>
        </p:spPr>
        <p:txBody>
          <a:bodyPr vert="horz" anchor="ctr"/>
          <a:lstStyle>
            <a:lvl1pPr marL="0" indent="0" algn="ctr">
              <a:lnSpc>
                <a:spcPct val="90000"/>
              </a:lnSpc>
              <a:spcBef>
                <a:spcPts val="0"/>
              </a:spcBef>
              <a:buNone/>
              <a:defRPr sz="1800" b="1">
                <a:solidFill>
                  <a:srgbClr val="C4CACD"/>
                </a:solidFill>
                <a:latin typeface="Arial" panose="020B0604020202020204" pitchFamily="34" charset="0"/>
                <a:cs typeface="Arial" panose="020B0604020202020204" pitchFamily="34" charset="0"/>
              </a:defRPr>
            </a:lvl1pPr>
          </a:lstStyle>
          <a:p>
            <a:pPr lvl="0"/>
            <a:r>
              <a:rPr lang="en-GB" noProof="0"/>
              <a:t>6</a:t>
            </a:r>
            <a:endParaRPr lang="en-GB" noProof="0"/>
          </a:p>
        </p:txBody>
      </p:sp>
      <p:sp>
        <p:nvSpPr>
          <p:cNvPr id="27" name="Slide Number Placeholder 5"/>
          <p:cNvSpPr>
            <a:spLocks noGrp="1"/>
          </p:cNvSpPr>
          <p:nvPr>
            <p:ph type="sldNum" sz="quarter" idx="4"/>
          </p:nvPr>
        </p:nvSpPr>
        <p:spPr>
          <a:xfrm>
            <a:off x="318375" y="4846754"/>
            <a:ext cx="396000" cy="162000"/>
          </a:xfrm>
          <a:prstGeom prst="rect">
            <a:avLst/>
          </a:prstGeom>
        </p:spPr>
        <p:txBody>
          <a:bodyPr vert="horz" lIns="0" tIns="0" rIns="0" bIns="0" rtlCol="0" anchor="t" anchorCtr="0"/>
          <a:lstStyle>
            <a:lvl1pPr algn="l">
              <a:defRPr sz="800" b="1">
                <a:solidFill>
                  <a:schemeClr val="tx1"/>
                </a:solidFill>
                <a:latin typeface="Arial" panose="020B0604020202020204" pitchFamily="34" charset="0"/>
                <a:cs typeface="Arial" panose="020B0604020202020204" pitchFamily="34" charset="0"/>
              </a:defRPr>
            </a:lvl1pPr>
          </a:lstStyle>
          <a:p>
            <a:fld id="{3C4F54F3-C349-4609-AFEE-01462D5C7942}" type="slidenum">
              <a:rPr lang="en-GB" smtClean="0"/>
            </a:fld>
            <a:endParaRPr lang="en-GB" dirty="0"/>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91B9452D-0D2F-422A-BAB7-6D0CD5F19B78}"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48512B5-D583-49F0-AF4A-293EC68CF256}" type="slidenum">
              <a:rPr lang="zh-CN" altLang="en-US" smtClean="0"/>
            </a:fld>
            <a:endParaRPr lang="zh-CN" altLang="en-US"/>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userDrawn="1">
  <p:cSld name="标题幻灯片">
    <p:spTree>
      <p:nvGrpSpPr>
        <p:cNvPr id="1" name=""/>
        <p:cNvGrpSpPr/>
        <p:nvPr/>
      </p:nvGrpSpPr>
      <p:grpSpPr>
        <a:xfrm>
          <a:off x="0" y="0"/>
          <a:ext cx="0" cy="0"/>
          <a:chOff x="0" y="0"/>
          <a:chExt cx="0" cy="0"/>
        </a:xfrm>
      </p:grpSpPr>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Nav Contents 4">
    <p:spTree>
      <p:nvGrpSpPr>
        <p:cNvPr id="1" name=""/>
        <p:cNvGrpSpPr/>
        <p:nvPr/>
      </p:nvGrpSpPr>
      <p:grpSpPr>
        <a:xfrm>
          <a:off x="0" y="0"/>
          <a:ext cx="0" cy="0"/>
          <a:chOff x="0" y="0"/>
          <a:chExt cx="0" cy="0"/>
        </a:xfrm>
      </p:grpSpPr>
      <p:sp>
        <p:nvSpPr>
          <p:cNvPr id="32" name="Title 8"/>
          <p:cNvSpPr>
            <a:spLocks noGrp="1"/>
          </p:cNvSpPr>
          <p:nvPr>
            <p:ph type="title" hasCustomPrompt="1"/>
          </p:nvPr>
        </p:nvSpPr>
        <p:spPr>
          <a:xfrm>
            <a:off x="237061" y="144000"/>
            <a:ext cx="8280000" cy="504000"/>
          </a:xfrm>
          <a:prstGeom prst="rect">
            <a:avLst/>
          </a:prstGeom>
        </p:spPr>
        <p:txBody>
          <a:bodyPr vert="horz"/>
          <a:lstStyle>
            <a:lvl1pPr algn="l">
              <a:lnSpc>
                <a:spcPct val="100000"/>
              </a:lnSpc>
              <a:defRPr sz="2400" b="1" baseline="0">
                <a:solidFill>
                  <a:schemeClr val="tx2"/>
                </a:solidFill>
                <a:latin typeface="Arial" panose="020B0604020202020204" pitchFamily="34" charset="0"/>
                <a:cs typeface="Arial" panose="020B0604020202020204" pitchFamily="34" charset="0"/>
              </a:defRPr>
            </a:lvl1pPr>
          </a:lstStyle>
          <a:p>
            <a:r>
              <a:rPr lang="en-GB" noProof="0" dirty="0"/>
              <a:t>Click to add navigation 4 title</a:t>
            </a:r>
            <a:endParaRPr lang="en-GB" noProof="0" dirty="0"/>
          </a:p>
        </p:txBody>
      </p:sp>
      <p:sp>
        <p:nvSpPr>
          <p:cNvPr id="23" name="Table Placeholder 29"/>
          <p:cNvSpPr>
            <a:spLocks noGrp="1"/>
          </p:cNvSpPr>
          <p:nvPr>
            <p:ph type="tbl" sz="quarter" idx="15"/>
          </p:nvPr>
        </p:nvSpPr>
        <p:spPr>
          <a:xfrm>
            <a:off x="987429" y="1298350"/>
            <a:ext cx="5976000" cy="405000"/>
          </a:xfrm>
          <a:prstGeom prst="rect">
            <a:avLst/>
          </a:prstGeom>
          <a:solidFill>
            <a:srgbClr val="D8DCDE"/>
          </a:solidFill>
        </p:spPr>
        <p:txBody>
          <a:bodyPr vert="horz"/>
          <a:lstStyle>
            <a:lvl1pPr marL="0" indent="0">
              <a:buNone/>
              <a:defRPr sz="100">
                <a:latin typeface="Arial" panose="020B0604020202020204" pitchFamily="34" charset="0"/>
                <a:cs typeface="Arial" panose="020B0604020202020204" pitchFamily="34" charset="0"/>
              </a:defRPr>
            </a:lvl1pPr>
          </a:lstStyle>
          <a:p>
            <a:endParaRPr lang="en-GB" noProof="0"/>
          </a:p>
        </p:txBody>
      </p:sp>
      <p:sp>
        <p:nvSpPr>
          <p:cNvPr id="24" name="Text Placeholder 2"/>
          <p:cNvSpPr>
            <a:spLocks noGrp="1"/>
          </p:cNvSpPr>
          <p:nvPr>
            <p:ph type="body" sz="quarter" idx="14"/>
          </p:nvPr>
        </p:nvSpPr>
        <p:spPr>
          <a:xfrm>
            <a:off x="1046699" y="1409914"/>
            <a:ext cx="5718173" cy="295649"/>
          </a:xfrm>
          <a:prstGeom prst="rect">
            <a:avLst/>
          </a:prstGeom>
        </p:spPr>
        <p:txBody>
          <a:bodyPr vert="horz"/>
          <a:lstStyle>
            <a:lvl1pPr marL="0" indent="0">
              <a:lnSpc>
                <a:spcPct val="60000"/>
              </a:lnSpc>
              <a:buNone/>
              <a:defRPr sz="1600" b="1">
                <a:solidFill>
                  <a:srgbClr val="C4CACD"/>
                </a:solidFill>
                <a:latin typeface="Arial" panose="020B0604020202020204" pitchFamily="34" charset="0"/>
                <a:cs typeface="Arial" panose="020B0604020202020204" pitchFamily="34" charset="0"/>
              </a:defRPr>
            </a:lvl1pPr>
            <a:lvl2pPr marL="457200" indent="0">
              <a:buNone/>
              <a:defRPr sz="1800" b="1"/>
            </a:lvl2pPr>
            <a:lvl3pPr marL="914400" indent="0">
              <a:buNone/>
              <a:defRPr sz="1800" b="1"/>
            </a:lvl3pPr>
            <a:lvl4pPr marL="1371600" indent="0">
              <a:buNone/>
              <a:defRPr sz="1800" b="1"/>
            </a:lvl4pPr>
            <a:lvl5pPr marL="1828800" indent="0">
              <a:buNone/>
              <a:defRPr sz="1800" b="1"/>
            </a:lvl5pPr>
          </a:lstStyle>
          <a:p>
            <a:pPr lvl="0"/>
            <a:endParaRPr lang="en-GB" noProof="0" dirty="0"/>
          </a:p>
        </p:txBody>
      </p:sp>
      <p:sp>
        <p:nvSpPr>
          <p:cNvPr id="25" name="Text Placeholder 49"/>
          <p:cNvSpPr>
            <a:spLocks noGrp="1"/>
          </p:cNvSpPr>
          <p:nvPr>
            <p:ph type="body" sz="quarter" idx="26" hasCustomPrompt="1"/>
          </p:nvPr>
        </p:nvSpPr>
        <p:spPr>
          <a:xfrm>
            <a:off x="330200" y="1298700"/>
            <a:ext cx="540000" cy="405000"/>
          </a:xfrm>
          <a:prstGeom prst="rect">
            <a:avLst/>
          </a:prstGeom>
          <a:solidFill>
            <a:schemeClr val="tx2"/>
          </a:solidFill>
          <a:ln w="19050" cmpd="sng">
            <a:noFill/>
          </a:ln>
        </p:spPr>
        <p:txBody>
          <a:bodyPr vert="horz" anchor="ctr"/>
          <a:lstStyle>
            <a:lvl1pPr marL="0" indent="0" algn="ctr">
              <a:lnSpc>
                <a:spcPct val="90000"/>
              </a:lnSpc>
              <a:spcBef>
                <a:spcPts val="0"/>
              </a:spcBef>
              <a:buNone/>
              <a:defRPr sz="1800" b="1">
                <a:solidFill>
                  <a:srgbClr val="C4CACD"/>
                </a:solidFill>
                <a:latin typeface="Arial" panose="020B0604020202020204" pitchFamily="34" charset="0"/>
                <a:cs typeface="Arial" panose="020B0604020202020204" pitchFamily="34" charset="0"/>
              </a:defRPr>
            </a:lvl1pPr>
          </a:lstStyle>
          <a:p>
            <a:pPr lvl="0"/>
            <a:r>
              <a:rPr lang="en-GB" noProof="0"/>
              <a:t>1</a:t>
            </a:r>
            <a:endParaRPr lang="en-GB" noProof="0"/>
          </a:p>
        </p:txBody>
      </p:sp>
      <p:sp>
        <p:nvSpPr>
          <p:cNvPr id="26" name="Table Placeholder 29"/>
          <p:cNvSpPr>
            <a:spLocks noGrp="1"/>
          </p:cNvSpPr>
          <p:nvPr>
            <p:ph type="tbl" sz="quarter" idx="27"/>
          </p:nvPr>
        </p:nvSpPr>
        <p:spPr>
          <a:xfrm>
            <a:off x="987429" y="1802617"/>
            <a:ext cx="5976000" cy="405000"/>
          </a:xfrm>
          <a:prstGeom prst="rect">
            <a:avLst/>
          </a:prstGeom>
          <a:solidFill>
            <a:srgbClr val="D8DCDE"/>
          </a:solidFill>
        </p:spPr>
        <p:txBody>
          <a:bodyPr vert="horz"/>
          <a:lstStyle>
            <a:lvl1pPr marL="0" indent="0">
              <a:buNone/>
              <a:defRPr sz="100">
                <a:latin typeface="Arial" panose="020B0604020202020204" pitchFamily="34" charset="0"/>
                <a:cs typeface="Arial" panose="020B0604020202020204" pitchFamily="34" charset="0"/>
              </a:defRPr>
            </a:lvl1pPr>
          </a:lstStyle>
          <a:p>
            <a:endParaRPr lang="en-GB" noProof="0"/>
          </a:p>
        </p:txBody>
      </p:sp>
      <p:sp>
        <p:nvSpPr>
          <p:cNvPr id="28" name="Text Placeholder 2"/>
          <p:cNvSpPr>
            <a:spLocks noGrp="1"/>
          </p:cNvSpPr>
          <p:nvPr>
            <p:ph type="body" sz="quarter" idx="28"/>
          </p:nvPr>
        </p:nvSpPr>
        <p:spPr>
          <a:xfrm>
            <a:off x="1046699" y="1914181"/>
            <a:ext cx="5718173" cy="295649"/>
          </a:xfrm>
          <a:prstGeom prst="rect">
            <a:avLst/>
          </a:prstGeom>
        </p:spPr>
        <p:txBody>
          <a:bodyPr vert="horz"/>
          <a:lstStyle>
            <a:lvl1pPr marL="0" indent="0">
              <a:lnSpc>
                <a:spcPct val="60000"/>
              </a:lnSpc>
              <a:buNone/>
              <a:defRPr sz="1600" b="1" baseline="0">
                <a:solidFill>
                  <a:srgbClr val="C4CACD"/>
                </a:solidFill>
                <a:latin typeface="Arial" panose="020B0604020202020204" pitchFamily="34" charset="0"/>
                <a:cs typeface="Arial" panose="020B0604020202020204" pitchFamily="34" charset="0"/>
              </a:defRPr>
            </a:lvl1pPr>
            <a:lvl2pPr marL="457200" indent="0">
              <a:buNone/>
              <a:defRPr sz="1800" b="1"/>
            </a:lvl2pPr>
            <a:lvl3pPr marL="914400" indent="0">
              <a:buNone/>
              <a:defRPr sz="1800" b="1"/>
            </a:lvl3pPr>
            <a:lvl4pPr marL="1371600" indent="0">
              <a:buNone/>
              <a:defRPr sz="1800" b="1"/>
            </a:lvl4pPr>
            <a:lvl5pPr marL="1828800" indent="0">
              <a:buNone/>
              <a:defRPr sz="1800" b="1"/>
            </a:lvl5pPr>
          </a:lstStyle>
          <a:p>
            <a:pPr lvl="0"/>
            <a:endParaRPr lang="en-GB" noProof="0" dirty="0"/>
          </a:p>
        </p:txBody>
      </p:sp>
      <p:sp>
        <p:nvSpPr>
          <p:cNvPr id="29" name="Text Placeholder 49"/>
          <p:cNvSpPr>
            <a:spLocks noGrp="1"/>
          </p:cNvSpPr>
          <p:nvPr>
            <p:ph type="body" sz="quarter" idx="29" hasCustomPrompt="1"/>
          </p:nvPr>
        </p:nvSpPr>
        <p:spPr>
          <a:xfrm>
            <a:off x="330200" y="1802967"/>
            <a:ext cx="540000" cy="405000"/>
          </a:xfrm>
          <a:prstGeom prst="rect">
            <a:avLst/>
          </a:prstGeom>
          <a:solidFill>
            <a:schemeClr val="tx2"/>
          </a:solidFill>
          <a:ln w="19050" cmpd="sng">
            <a:noFill/>
          </a:ln>
        </p:spPr>
        <p:txBody>
          <a:bodyPr vert="horz" anchor="ctr"/>
          <a:lstStyle>
            <a:lvl1pPr marL="0" indent="0" algn="ctr">
              <a:lnSpc>
                <a:spcPct val="90000"/>
              </a:lnSpc>
              <a:spcBef>
                <a:spcPts val="0"/>
              </a:spcBef>
              <a:buNone/>
              <a:defRPr sz="1800" b="1">
                <a:solidFill>
                  <a:srgbClr val="C4CACD"/>
                </a:solidFill>
                <a:latin typeface="Arial" panose="020B0604020202020204" pitchFamily="34" charset="0"/>
                <a:cs typeface="Arial" panose="020B0604020202020204" pitchFamily="34" charset="0"/>
              </a:defRPr>
            </a:lvl1pPr>
          </a:lstStyle>
          <a:p>
            <a:pPr lvl="0"/>
            <a:r>
              <a:rPr lang="en-GB" noProof="0" dirty="0"/>
              <a:t>2</a:t>
            </a:r>
            <a:endParaRPr lang="en-GB" noProof="0" dirty="0"/>
          </a:p>
        </p:txBody>
      </p:sp>
      <p:sp>
        <p:nvSpPr>
          <p:cNvPr id="30" name="Table Placeholder 29"/>
          <p:cNvSpPr>
            <a:spLocks noGrp="1"/>
          </p:cNvSpPr>
          <p:nvPr>
            <p:ph type="tbl" sz="quarter" idx="30"/>
          </p:nvPr>
        </p:nvSpPr>
        <p:spPr>
          <a:xfrm>
            <a:off x="987429" y="2311673"/>
            <a:ext cx="5976000" cy="405000"/>
          </a:xfrm>
          <a:prstGeom prst="rect">
            <a:avLst/>
          </a:prstGeom>
          <a:solidFill>
            <a:srgbClr val="D8DCDE"/>
          </a:solidFill>
        </p:spPr>
        <p:txBody>
          <a:bodyPr vert="horz"/>
          <a:lstStyle>
            <a:lvl1pPr marL="0" indent="0">
              <a:buNone/>
              <a:defRPr sz="100">
                <a:latin typeface="Arial" panose="020B0604020202020204" pitchFamily="34" charset="0"/>
                <a:cs typeface="Arial" panose="020B0604020202020204" pitchFamily="34" charset="0"/>
              </a:defRPr>
            </a:lvl1pPr>
          </a:lstStyle>
          <a:p>
            <a:endParaRPr lang="en-GB" noProof="0"/>
          </a:p>
        </p:txBody>
      </p:sp>
      <p:sp>
        <p:nvSpPr>
          <p:cNvPr id="31" name="Text Placeholder 2"/>
          <p:cNvSpPr>
            <a:spLocks noGrp="1"/>
          </p:cNvSpPr>
          <p:nvPr>
            <p:ph type="body" sz="quarter" idx="31"/>
          </p:nvPr>
        </p:nvSpPr>
        <p:spPr>
          <a:xfrm>
            <a:off x="1046699" y="2423237"/>
            <a:ext cx="5718173" cy="295649"/>
          </a:xfrm>
          <a:prstGeom prst="rect">
            <a:avLst/>
          </a:prstGeom>
        </p:spPr>
        <p:txBody>
          <a:bodyPr vert="horz"/>
          <a:lstStyle>
            <a:lvl1pPr marL="0" indent="0">
              <a:lnSpc>
                <a:spcPct val="60000"/>
              </a:lnSpc>
              <a:buNone/>
              <a:defRPr sz="1600" b="1">
                <a:solidFill>
                  <a:srgbClr val="C4CACD"/>
                </a:solidFill>
                <a:latin typeface="Arial" panose="020B0604020202020204" pitchFamily="34" charset="0"/>
                <a:cs typeface="Arial" panose="020B0604020202020204" pitchFamily="34" charset="0"/>
              </a:defRPr>
            </a:lvl1pPr>
            <a:lvl2pPr marL="457200" indent="0">
              <a:buNone/>
              <a:defRPr sz="1800" b="1"/>
            </a:lvl2pPr>
            <a:lvl3pPr marL="914400" indent="0">
              <a:buNone/>
              <a:defRPr sz="1800" b="1"/>
            </a:lvl3pPr>
            <a:lvl4pPr marL="1371600" indent="0">
              <a:buNone/>
              <a:defRPr sz="1800" b="1"/>
            </a:lvl4pPr>
            <a:lvl5pPr marL="1828800" indent="0">
              <a:buNone/>
              <a:defRPr sz="1800" b="1"/>
            </a:lvl5pPr>
          </a:lstStyle>
          <a:p>
            <a:pPr lvl="0"/>
            <a:endParaRPr lang="en-GB" noProof="0" dirty="0"/>
          </a:p>
        </p:txBody>
      </p:sp>
      <p:sp>
        <p:nvSpPr>
          <p:cNvPr id="33" name="Text Placeholder 49"/>
          <p:cNvSpPr>
            <a:spLocks noGrp="1"/>
          </p:cNvSpPr>
          <p:nvPr>
            <p:ph type="body" sz="quarter" idx="32" hasCustomPrompt="1"/>
          </p:nvPr>
        </p:nvSpPr>
        <p:spPr>
          <a:xfrm>
            <a:off x="330200" y="2312024"/>
            <a:ext cx="540000" cy="405000"/>
          </a:xfrm>
          <a:prstGeom prst="rect">
            <a:avLst/>
          </a:prstGeom>
          <a:solidFill>
            <a:srgbClr val="830051"/>
          </a:solidFill>
          <a:ln w="19050" cmpd="sng">
            <a:noFill/>
          </a:ln>
        </p:spPr>
        <p:txBody>
          <a:bodyPr vert="horz" anchor="ctr"/>
          <a:lstStyle>
            <a:lvl1pPr marL="0" indent="0" algn="ctr">
              <a:lnSpc>
                <a:spcPct val="90000"/>
              </a:lnSpc>
              <a:spcBef>
                <a:spcPts val="0"/>
              </a:spcBef>
              <a:buNone/>
              <a:defRPr sz="1800" b="1">
                <a:solidFill>
                  <a:srgbClr val="C4CACD"/>
                </a:solidFill>
                <a:latin typeface="Arial" panose="020B0604020202020204" pitchFamily="34" charset="0"/>
                <a:cs typeface="Arial" panose="020B0604020202020204" pitchFamily="34" charset="0"/>
              </a:defRPr>
            </a:lvl1pPr>
          </a:lstStyle>
          <a:p>
            <a:pPr lvl="0"/>
            <a:r>
              <a:rPr lang="en-GB" noProof="0" dirty="0"/>
              <a:t>3</a:t>
            </a:r>
            <a:endParaRPr lang="en-GB" noProof="0" dirty="0"/>
          </a:p>
        </p:txBody>
      </p:sp>
      <p:sp>
        <p:nvSpPr>
          <p:cNvPr id="34" name="Table Placeholder 29"/>
          <p:cNvSpPr>
            <a:spLocks noGrp="1"/>
          </p:cNvSpPr>
          <p:nvPr>
            <p:ph type="tbl" sz="quarter" idx="33"/>
          </p:nvPr>
        </p:nvSpPr>
        <p:spPr>
          <a:xfrm>
            <a:off x="987429" y="2822381"/>
            <a:ext cx="5976000" cy="405000"/>
          </a:xfrm>
          <a:prstGeom prst="rect">
            <a:avLst/>
          </a:prstGeom>
          <a:solidFill>
            <a:srgbClr val="D8DCDE"/>
          </a:solidFill>
        </p:spPr>
        <p:txBody>
          <a:bodyPr vert="horz"/>
          <a:lstStyle>
            <a:lvl1pPr marL="0" indent="0">
              <a:buNone/>
              <a:defRPr sz="100">
                <a:latin typeface="Arial" panose="020B0604020202020204" pitchFamily="34" charset="0"/>
                <a:cs typeface="Arial" panose="020B0604020202020204" pitchFamily="34" charset="0"/>
              </a:defRPr>
            </a:lvl1pPr>
          </a:lstStyle>
          <a:p>
            <a:endParaRPr lang="en-GB" noProof="0" dirty="0"/>
          </a:p>
        </p:txBody>
      </p:sp>
      <p:sp>
        <p:nvSpPr>
          <p:cNvPr id="35" name="Text Placeholder 2"/>
          <p:cNvSpPr>
            <a:spLocks noGrp="1"/>
          </p:cNvSpPr>
          <p:nvPr>
            <p:ph type="body" sz="quarter" idx="34"/>
          </p:nvPr>
        </p:nvSpPr>
        <p:spPr>
          <a:xfrm>
            <a:off x="1046699" y="2933945"/>
            <a:ext cx="5718173" cy="295649"/>
          </a:xfrm>
          <a:prstGeom prst="rect">
            <a:avLst/>
          </a:prstGeom>
        </p:spPr>
        <p:txBody>
          <a:bodyPr vert="horz"/>
          <a:lstStyle>
            <a:lvl1pPr marL="0" indent="0">
              <a:lnSpc>
                <a:spcPct val="60000"/>
              </a:lnSpc>
              <a:buNone/>
              <a:defRPr sz="1600" b="1">
                <a:solidFill>
                  <a:srgbClr val="830051"/>
                </a:solidFill>
                <a:latin typeface="Arial" panose="020B0604020202020204" pitchFamily="34" charset="0"/>
                <a:cs typeface="Arial" panose="020B0604020202020204" pitchFamily="34" charset="0"/>
              </a:defRPr>
            </a:lvl1pPr>
            <a:lvl2pPr marL="457200" indent="0">
              <a:buNone/>
              <a:defRPr sz="1800" b="1"/>
            </a:lvl2pPr>
            <a:lvl3pPr marL="914400" indent="0">
              <a:buNone/>
              <a:defRPr sz="1800" b="1"/>
            </a:lvl3pPr>
            <a:lvl4pPr marL="1371600" indent="0">
              <a:buNone/>
              <a:defRPr sz="1800" b="1"/>
            </a:lvl4pPr>
            <a:lvl5pPr marL="1828800" indent="0">
              <a:buNone/>
              <a:defRPr sz="1800" b="1"/>
            </a:lvl5pPr>
          </a:lstStyle>
          <a:p>
            <a:pPr lvl="0"/>
            <a:endParaRPr lang="en-GB" noProof="0" dirty="0"/>
          </a:p>
        </p:txBody>
      </p:sp>
      <p:sp>
        <p:nvSpPr>
          <p:cNvPr id="36" name="Text Placeholder 49"/>
          <p:cNvSpPr>
            <a:spLocks noGrp="1"/>
          </p:cNvSpPr>
          <p:nvPr>
            <p:ph type="body" sz="quarter" idx="35" hasCustomPrompt="1"/>
          </p:nvPr>
        </p:nvSpPr>
        <p:spPr>
          <a:xfrm>
            <a:off x="330200" y="2822732"/>
            <a:ext cx="540000" cy="405000"/>
          </a:xfrm>
          <a:prstGeom prst="rect">
            <a:avLst/>
          </a:prstGeom>
          <a:solidFill>
            <a:srgbClr val="D8DCDE"/>
          </a:solidFill>
          <a:ln w="19050" cmpd="sng">
            <a:noFill/>
          </a:ln>
        </p:spPr>
        <p:txBody>
          <a:bodyPr vert="horz" anchor="ctr"/>
          <a:lstStyle>
            <a:lvl1pPr marL="0" indent="0" algn="ctr">
              <a:lnSpc>
                <a:spcPct val="90000"/>
              </a:lnSpc>
              <a:spcBef>
                <a:spcPts val="0"/>
              </a:spcBef>
              <a:buNone/>
              <a:defRPr sz="1800" b="1">
                <a:solidFill>
                  <a:schemeClr val="tx2"/>
                </a:solidFill>
                <a:latin typeface="Arial" panose="020B0604020202020204" pitchFamily="34" charset="0"/>
                <a:cs typeface="Arial" panose="020B0604020202020204" pitchFamily="34" charset="0"/>
              </a:defRPr>
            </a:lvl1pPr>
          </a:lstStyle>
          <a:p>
            <a:pPr lvl="0"/>
            <a:r>
              <a:rPr lang="en-GB" noProof="0" dirty="0"/>
              <a:t>4</a:t>
            </a:r>
            <a:endParaRPr lang="en-GB" noProof="0" dirty="0"/>
          </a:p>
        </p:txBody>
      </p:sp>
      <p:sp>
        <p:nvSpPr>
          <p:cNvPr id="37" name="Table Placeholder 29"/>
          <p:cNvSpPr>
            <a:spLocks noGrp="1"/>
          </p:cNvSpPr>
          <p:nvPr>
            <p:ph type="tbl" sz="quarter" idx="36"/>
          </p:nvPr>
        </p:nvSpPr>
        <p:spPr>
          <a:xfrm>
            <a:off x="987429" y="3330659"/>
            <a:ext cx="5976000" cy="405000"/>
          </a:xfrm>
          <a:prstGeom prst="rect">
            <a:avLst/>
          </a:prstGeom>
          <a:solidFill>
            <a:srgbClr val="D8DCDE"/>
          </a:solidFill>
        </p:spPr>
        <p:txBody>
          <a:bodyPr vert="horz"/>
          <a:lstStyle>
            <a:lvl1pPr marL="0" indent="0">
              <a:buNone/>
              <a:defRPr sz="100">
                <a:latin typeface="Arial" panose="020B0604020202020204" pitchFamily="34" charset="0"/>
                <a:cs typeface="Arial" panose="020B0604020202020204" pitchFamily="34" charset="0"/>
              </a:defRPr>
            </a:lvl1pPr>
          </a:lstStyle>
          <a:p>
            <a:endParaRPr lang="en-GB" noProof="0"/>
          </a:p>
        </p:txBody>
      </p:sp>
      <p:sp>
        <p:nvSpPr>
          <p:cNvPr id="38" name="Text Placeholder 2"/>
          <p:cNvSpPr>
            <a:spLocks noGrp="1"/>
          </p:cNvSpPr>
          <p:nvPr>
            <p:ph type="body" sz="quarter" idx="37"/>
          </p:nvPr>
        </p:nvSpPr>
        <p:spPr>
          <a:xfrm>
            <a:off x="1046699" y="3442222"/>
            <a:ext cx="5718173" cy="295649"/>
          </a:xfrm>
          <a:prstGeom prst="rect">
            <a:avLst/>
          </a:prstGeom>
        </p:spPr>
        <p:txBody>
          <a:bodyPr vert="horz"/>
          <a:lstStyle>
            <a:lvl1pPr marL="0" indent="0">
              <a:lnSpc>
                <a:spcPct val="60000"/>
              </a:lnSpc>
              <a:buNone/>
              <a:defRPr sz="1600" b="1">
                <a:solidFill>
                  <a:srgbClr val="C4CACD"/>
                </a:solidFill>
                <a:latin typeface="Arial" panose="020B0604020202020204" pitchFamily="34" charset="0"/>
                <a:cs typeface="Arial" panose="020B0604020202020204" pitchFamily="34" charset="0"/>
              </a:defRPr>
            </a:lvl1pPr>
            <a:lvl2pPr marL="457200" indent="0">
              <a:buNone/>
              <a:defRPr sz="1800" b="1"/>
            </a:lvl2pPr>
            <a:lvl3pPr marL="914400" indent="0">
              <a:buNone/>
              <a:defRPr sz="1800" b="1"/>
            </a:lvl3pPr>
            <a:lvl4pPr marL="1371600" indent="0">
              <a:buNone/>
              <a:defRPr sz="1800" b="1"/>
            </a:lvl4pPr>
            <a:lvl5pPr marL="1828800" indent="0">
              <a:buNone/>
              <a:defRPr sz="1800" b="1"/>
            </a:lvl5pPr>
          </a:lstStyle>
          <a:p>
            <a:pPr lvl="0"/>
            <a:endParaRPr lang="en-GB" noProof="0" dirty="0"/>
          </a:p>
        </p:txBody>
      </p:sp>
      <p:sp>
        <p:nvSpPr>
          <p:cNvPr id="39" name="Text Placeholder 49"/>
          <p:cNvSpPr>
            <a:spLocks noGrp="1"/>
          </p:cNvSpPr>
          <p:nvPr>
            <p:ph type="body" sz="quarter" idx="38" hasCustomPrompt="1"/>
          </p:nvPr>
        </p:nvSpPr>
        <p:spPr>
          <a:xfrm>
            <a:off x="330200" y="3331009"/>
            <a:ext cx="540000" cy="405000"/>
          </a:xfrm>
          <a:prstGeom prst="rect">
            <a:avLst/>
          </a:prstGeom>
          <a:solidFill>
            <a:schemeClr val="tx2"/>
          </a:solidFill>
          <a:ln w="19050" cmpd="sng">
            <a:noFill/>
          </a:ln>
        </p:spPr>
        <p:txBody>
          <a:bodyPr vert="horz" anchor="ctr"/>
          <a:lstStyle>
            <a:lvl1pPr marL="0" indent="0" algn="ctr">
              <a:lnSpc>
                <a:spcPct val="90000"/>
              </a:lnSpc>
              <a:spcBef>
                <a:spcPts val="0"/>
              </a:spcBef>
              <a:buNone/>
              <a:defRPr sz="1800" b="1">
                <a:solidFill>
                  <a:srgbClr val="C4CACD"/>
                </a:solidFill>
                <a:latin typeface="Arial" panose="020B0604020202020204" pitchFamily="34" charset="0"/>
                <a:cs typeface="Arial" panose="020B0604020202020204" pitchFamily="34" charset="0"/>
              </a:defRPr>
            </a:lvl1pPr>
          </a:lstStyle>
          <a:p>
            <a:pPr lvl="0"/>
            <a:r>
              <a:rPr lang="en-GB" noProof="0"/>
              <a:t>5</a:t>
            </a:r>
            <a:endParaRPr lang="en-GB" noProof="0"/>
          </a:p>
        </p:txBody>
      </p:sp>
      <p:sp>
        <p:nvSpPr>
          <p:cNvPr id="40" name="Table Placeholder 29"/>
          <p:cNvSpPr>
            <a:spLocks noGrp="1"/>
          </p:cNvSpPr>
          <p:nvPr>
            <p:ph type="tbl" sz="quarter" idx="39"/>
          </p:nvPr>
        </p:nvSpPr>
        <p:spPr>
          <a:xfrm>
            <a:off x="987429" y="3846875"/>
            <a:ext cx="5976000" cy="405000"/>
          </a:xfrm>
          <a:prstGeom prst="rect">
            <a:avLst/>
          </a:prstGeom>
          <a:solidFill>
            <a:srgbClr val="D8DCDE"/>
          </a:solidFill>
        </p:spPr>
        <p:txBody>
          <a:bodyPr vert="horz"/>
          <a:lstStyle>
            <a:lvl1pPr marL="0" indent="0">
              <a:buNone/>
              <a:defRPr sz="100">
                <a:latin typeface="Arial" panose="020B0604020202020204" pitchFamily="34" charset="0"/>
                <a:cs typeface="Arial" panose="020B0604020202020204" pitchFamily="34" charset="0"/>
              </a:defRPr>
            </a:lvl1pPr>
          </a:lstStyle>
          <a:p>
            <a:endParaRPr lang="en-GB" noProof="0"/>
          </a:p>
        </p:txBody>
      </p:sp>
      <p:sp>
        <p:nvSpPr>
          <p:cNvPr id="41" name="Text Placeholder 2"/>
          <p:cNvSpPr>
            <a:spLocks noGrp="1"/>
          </p:cNvSpPr>
          <p:nvPr>
            <p:ph type="body" sz="quarter" idx="40"/>
          </p:nvPr>
        </p:nvSpPr>
        <p:spPr>
          <a:xfrm>
            <a:off x="1046699" y="3958439"/>
            <a:ext cx="5718173" cy="295649"/>
          </a:xfrm>
          <a:prstGeom prst="rect">
            <a:avLst/>
          </a:prstGeom>
        </p:spPr>
        <p:txBody>
          <a:bodyPr vert="horz"/>
          <a:lstStyle>
            <a:lvl1pPr marL="0" indent="0">
              <a:lnSpc>
                <a:spcPct val="60000"/>
              </a:lnSpc>
              <a:buNone/>
              <a:defRPr sz="1600" b="1">
                <a:solidFill>
                  <a:srgbClr val="C4CACD"/>
                </a:solidFill>
                <a:latin typeface="Arial" panose="020B0604020202020204" pitchFamily="34" charset="0"/>
                <a:cs typeface="Arial" panose="020B0604020202020204" pitchFamily="34" charset="0"/>
              </a:defRPr>
            </a:lvl1pPr>
            <a:lvl2pPr marL="457200" indent="0">
              <a:buNone/>
              <a:defRPr sz="1800" b="1"/>
            </a:lvl2pPr>
            <a:lvl3pPr marL="914400" indent="0">
              <a:buNone/>
              <a:defRPr sz="1800" b="1"/>
            </a:lvl3pPr>
            <a:lvl4pPr marL="1371600" indent="0">
              <a:buNone/>
              <a:defRPr sz="1800" b="1"/>
            </a:lvl4pPr>
            <a:lvl5pPr marL="1828800" indent="0">
              <a:buNone/>
              <a:defRPr sz="1800" b="1"/>
            </a:lvl5pPr>
          </a:lstStyle>
          <a:p>
            <a:pPr lvl="0"/>
            <a:endParaRPr lang="en-GB" noProof="0"/>
          </a:p>
        </p:txBody>
      </p:sp>
      <p:sp>
        <p:nvSpPr>
          <p:cNvPr id="42" name="Text Placeholder 49"/>
          <p:cNvSpPr>
            <a:spLocks noGrp="1"/>
          </p:cNvSpPr>
          <p:nvPr>
            <p:ph type="body" sz="quarter" idx="41" hasCustomPrompt="1"/>
          </p:nvPr>
        </p:nvSpPr>
        <p:spPr>
          <a:xfrm>
            <a:off x="330200" y="3847226"/>
            <a:ext cx="540000" cy="405000"/>
          </a:xfrm>
          <a:prstGeom prst="rect">
            <a:avLst/>
          </a:prstGeom>
          <a:solidFill>
            <a:schemeClr val="tx2"/>
          </a:solidFill>
          <a:ln w="19050" cmpd="sng">
            <a:noFill/>
          </a:ln>
        </p:spPr>
        <p:txBody>
          <a:bodyPr vert="horz" anchor="ctr"/>
          <a:lstStyle>
            <a:lvl1pPr marL="0" indent="0" algn="ctr">
              <a:lnSpc>
                <a:spcPct val="90000"/>
              </a:lnSpc>
              <a:spcBef>
                <a:spcPts val="0"/>
              </a:spcBef>
              <a:buNone/>
              <a:defRPr sz="1800" b="1">
                <a:solidFill>
                  <a:srgbClr val="C4CACD"/>
                </a:solidFill>
                <a:latin typeface="Arial" panose="020B0604020202020204" pitchFamily="34" charset="0"/>
                <a:cs typeface="Arial" panose="020B0604020202020204" pitchFamily="34" charset="0"/>
              </a:defRPr>
            </a:lvl1pPr>
          </a:lstStyle>
          <a:p>
            <a:pPr lvl="0"/>
            <a:r>
              <a:rPr lang="en-GB" noProof="0"/>
              <a:t>6</a:t>
            </a:r>
            <a:endParaRPr lang="en-GB" noProof="0"/>
          </a:p>
        </p:txBody>
      </p:sp>
      <p:sp>
        <p:nvSpPr>
          <p:cNvPr id="27" name="Slide Number Placeholder 5"/>
          <p:cNvSpPr>
            <a:spLocks noGrp="1"/>
          </p:cNvSpPr>
          <p:nvPr>
            <p:ph type="sldNum" sz="quarter" idx="4"/>
          </p:nvPr>
        </p:nvSpPr>
        <p:spPr>
          <a:xfrm>
            <a:off x="318375" y="4846754"/>
            <a:ext cx="396000" cy="162000"/>
          </a:xfrm>
          <a:prstGeom prst="rect">
            <a:avLst/>
          </a:prstGeom>
        </p:spPr>
        <p:txBody>
          <a:bodyPr vert="horz" lIns="0" tIns="0" rIns="0" bIns="0" rtlCol="0" anchor="t" anchorCtr="0"/>
          <a:lstStyle>
            <a:lvl1pPr algn="l">
              <a:defRPr sz="800" b="1">
                <a:solidFill>
                  <a:schemeClr val="tx1"/>
                </a:solidFill>
                <a:latin typeface="Arial" panose="020B0604020202020204" pitchFamily="34" charset="0"/>
                <a:cs typeface="Arial" panose="020B0604020202020204" pitchFamily="34" charset="0"/>
              </a:defRPr>
            </a:lvl1pPr>
          </a:lstStyle>
          <a:p>
            <a:fld id="{3C4F54F3-C349-4609-AFEE-01462D5C7942}" type="slidenum">
              <a:rPr lang="en-GB" smtClean="0"/>
            </a:fld>
            <a:endParaRPr lang="en-GB"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Nav Contents 5">
    <p:spTree>
      <p:nvGrpSpPr>
        <p:cNvPr id="1" name=""/>
        <p:cNvGrpSpPr/>
        <p:nvPr/>
      </p:nvGrpSpPr>
      <p:grpSpPr>
        <a:xfrm>
          <a:off x="0" y="0"/>
          <a:ext cx="0" cy="0"/>
          <a:chOff x="0" y="0"/>
          <a:chExt cx="0" cy="0"/>
        </a:xfrm>
      </p:grpSpPr>
      <p:sp>
        <p:nvSpPr>
          <p:cNvPr id="32" name="Title 8"/>
          <p:cNvSpPr>
            <a:spLocks noGrp="1"/>
          </p:cNvSpPr>
          <p:nvPr>
            <p:ph type="title" hasCustomPrompt="1"/>
          </p:nvPr>
        </p:nvSpPr>
        <p:spPr>
          <a:xfrm>
            <a:off x="237061" y="144000"/>
            <a:ext cx="8280000" cy="504000"/>
          </a:xfrm>
          <a:prstGeom prst="rect">
            <a:avLst/>
          </a:prstGeom>
        </p:spPr>
        <p:txBody>
          <a:bodyPr vert="horz"/>
          <a:lstStyle>
            <a:lvl1pPr algn="l">
              <a:lnSpc>
                <a:spcPct val="100000"/>
              </a:lnSpc>
              <a:defRPr sz="2400" b="1" baseline="0">
                <a:solidFill>
                  <a:schemeClr val="tx2"/>
                </a:solidFill>
                <a:latin typeface="Arial" panose="020B0604020202020204" pitchFamily="34" charset="0"/>
                <a:cs typeface="Arial" panose="020B0604020202020204" pitchFamily="34" charset="0"/>
              </a:defRPr>
            </a:lvl1pPr>
          </a:lstStyle>
          <a:p>
            <a:r>
              <a:rPr lang="en-GB" noProof="0" dirty="0"/>
              <a:t>Click to add navigation 5 title</a:t>
            </a:r>
            <a:endParaRPr lang="en-GB" noProof="0" dirty="0"/>
          </a:p>
        </p:txBody>
      </p:sp>
      <p:sp>
        <p:nvSpPr>
          <p:cNvPr id="23" name="Table Placeholder 29"/>
          <p:cNvSpPr>
            <a:spLocks noGrp="1"/>
          </p:cNvSpPr>
          <p:nvPr>
            <p:ph type="tbl" sz="quarter" idx="15"/>
          </p:nvPr>
        </p:nvSpPr>
        <p:spPr>
          <a:xfrm>
            <a:off x="987429" y="1298350"/>
            <a:ext cx="5976000" cy="405000"/>
          </a:xfrm>
          <a:prstGeom prst="rect">
            <a:avLst/>
          </a:prstGeom>
          <a:solidFill>
            <a:srgbClr val="D8DCDE"/>
          </a:solidFill>
        </p:spPr>
        <p:txBody>
          <a:bodyPr vert="horz"/>
          <a:lstStyle>
            <a:lvl1pPr marL="0" indent="0">
              <a:buNone/>
              <a:defRPr sz="100">
                <a:latin typeface="Arial" panose="020B0604020202020204" pitchFamily="34" charset="0"/>
                <a:cs typeface="Arial" panose="020B0604020202020204" pitchFamily="34" charset="0"/>
              </a:defRPr>
            </a:lvl1pPr>
          </a:lstStyle>
          <a:p>
            <a:endParaRPr lang="en-GB" noProof="0"/>
          </a:p>
        </p:txBody>
      </p:sp>
      <p:sp>
        <p:nvSpPr>
          <p:cNvPr id="24" name="Text Placeholder 2"/>
          <p:cNvSpPr>
            <a:spLocks noGrp="1"/>
          </p:cNvSpPr>
          <p:nvPr>
            <p:ph type="body" sz="quarter" idx="14"/>
          </p:nvPr>
        </p:nvSpPr>
        <p:spPr>
          <a:xfrm>
            <a:off x="1046699" y="1409914"/>
            <a:ext cx="5718173" cy="295649"/>
          </a:xfrm>
          <a:prstGeom prst="rect">
            <a:avLst/>
          </a:prstGeom>
        </p:spPr>
        <p:txBody>
          <a:bodyPr vert="horz"/>
          <a:lstStyle>
            <a:lvl1pPr marL="0" indent="0">
              <a:lnSpc>
                <a:spcPct val="60000"/>
              </a:lnSpc>
              <a:buNone/>
              <a:defRPr sz="1600" b="1">
                <a:solidFill>
                  <a:srgbClr val="C4CACD"/>
                </a:solidFill>
                <a:latin typeface="Arial" panose="020B0604020202020204" pitchFamily="34" charset="0"/>
                <a:cs typeface="Arial" panose="020B0604020202020204" pitchFamily="34" charset="0"/>
              </a:defRPr>
            </a:lvl1pPr>
            <a:lvl2pPr marL="457200" indent="0">
              <a:buNone/>
              <a:defRPr sz="1800" b="1"/>
            </a:lvl2pPr>
            <a:lvl3pPr marL="914400" indent="0">
              <a:buNone/>
              <a:defRPr sz="1800" b="1"/>
            </a:lvl3pPr>
            <a:lvl4pPr marL="1371600" indent="0">
              <a:buNone/>
              <a:defRPr sz="1800" b="1"/>
            </a:lvl4pPr>
            <a:lvl5pPr marL="1828800" indent="0">
              <a:buNone/>
              <a:defRPr sz="1800" b="1"/>
            </a:lvl5pPr>
          </a:lstStyle>
          <a:p>
            <a:pPr lvl="0"/>
            <a:endParaRPr lang="en-GB" noProof="0" dirty="0"/>
          </a:p>
        </p:txBody>
      </p:sp>
      <p:sp>
        <p:nvSpPr>
          <p:cNvPr id="25" name="Text Placeholder 49"/>
          <p:cNvSpPr>
            <a:spLocks noGrp="1"/>
          </p:cNvSpPr>
          <p:nvPr>
            <p:ph type="body" sz="quarter" idx="26" hasCustomPrompt="1"/>
          </p:nvPr>
        </p:nvSpPr>
        <p:spPr>
          <a:xfrm>
            <a:off x="330200" y="1298700"/>
            <a:ext cx="540000" cy="405000"/>
          </a:xfrm>
          <a:prstGeom prst="rect">
            <a:avLst/>
          </a:prstGeom>
          <a:solidFill>
            <a:schemeClr val="tx2"/>
          </a:solidFill>
          <a:ln w="19050" cmpd="sng">
            <a:noFill/>
          </a:ln>
        </p:spPr>
        <p:txBody>
          <a:bodyPr vert="horz" anchor="ctr"/>
          <a:lstStyle>
            <a:lvl1pPr marL="0" indent="0" algn="ctr">
              <a:lnSpc>
                <a:spcPct val="90000"/>
              </a:lnSpc>
              <a:spcBef>
                <a:spcPts val="0"/>
              </a:spcBef>
              <a:buNone/>
              <a:defRPr sz="1800" b="1">
                <a:solidFill>
                  <a:srgbClr val="C4CACD"/>
                </a:solidFill>
                <a:latin typeface="Arial" panose="020B0604020202020204" pitchFamily="34" charset="0"/>
                <a:cs typeface="Arial" panose="020B0604020202020204" pitchFamily="34" charset="0"/>
              </a:defRPr>
            </a:lvl1pPr>
          </a:lstStyle>
          <a:p>
            <a:pPr lvl="0"/>
            <a:r>
              <a:rPr lang="en-GB" noProof="0"/>
              <a:t>1</a:t>
            </a:r>
            <a:endParaRPr lang="en-GB" noProof="0"/>
          </a:p>
        </p:txBody>
      </p:sp>
      <p:sp>
        <p:nvSpPr>
          <p:cNvPr id="26" name="Table Placeholder 29"/>
          <p:cNvSpPr>
            <a:spLocks noGrp="1"/>
          </p:cNvSpPr>
          <p:nvPr>
            <p:ph type="tbl" sz="quarter" idx="27"/>
          </p:nvPr>
        </p:nvSpPr>
        <p:spPr>
          <a:xfrm>
            <a:off x="987429" y="1802617"/>
            <a:ext cx="5976000" cy="405000"/>
          </a:xfrm>
          <a:prstGeom prst="rect">
            <a:avLst/>
          </a:prstGeom>
          <a:solidFill>
            <a:srgbClr val="D8DCDE"/>
          </a:solidFill>
        </p:spPr>
        <p:txBody>
          <a:bodyPr vert="horz"/>
          <a:lstStyle>
            <a:lvl1pPr marL="0" indent="0">
              <a:buNone/>
              <a:defRPr sz="100">
                <a:latin typeface="Arial" panose="020B0604020202020204" pitchFamily="34" charset="0"/>
                <a:cs typeface="Arial" panose="020B0604020202020204" pitchFamily="34" charset="0"/>
              </a:defRPr>
            </a:lvl1pPr>
          </a:lstStyle>
          <a:p>
            <a:endParaRPr lang="en-GB" noProof="0"/>
          </a:p>
        </p:txBody>
      </p:sp>
      <p:sp>
        <p:nvSpPr>
          <p:cNvPr id="28" name="Text Placeholder 2"/>
          <p:cNvSpPr>
            <a:spLocks noGrp="1"/>
          </p:cNvSpPr>
          <p:nvPr>
            <p:ph type="body" sz="quarter" idx="28"/>
          </p:nvPr>
        </p:nvSpPr>
        <p:spPr>
          <a:xfrm>
            <a:off x="1046699" y="1914181"/>
            <a:ext cx="5718173" cy="295649"/>
          </a:xfrm>
          <a:prstGeom prst="rect">
            <a:avLst/>
          </a:prstGeom>
        </p:spPr>
        <p:txBody>
          <a:bodyPr vert="horz"/>
          <a:lstStyle>
            <a:lvl1pPr marL="0" indent="0">
              <a:lnSpc>
                <a:spcPct val="60000"/>
              </a:lnSpc>
              <a:buNone/>
              <a:defRPr sz="1600" b="1" baseline="0">
                <a:solidFill>
                  <a:srgbClr val="C4CACD"/>
                </a:solidFill>
                <a:latin typeface="Arial" panose="020B0604020202020204" pitchFamily="34" charset="0"/>
                <a:cs typeface="Arial" panose="020B0604020202020204" pitchFamily="34" charset="0"/>
              </a:defRPr>
            </a:lvl1pPr>
            <a:lvl2pPr marL="457200" indent="0">
              <a:buNone/>
              <a:defRPr sz="1800" b="1"/>
            </a:lvl2pPr>
            <a:lvl3pPr marL="914400" indent="0">
              <a:buNone/>
              <a:defRPr sz="1800" b="1"/>
            </a:lvl3pPr>
            <a:lvl4pPr marL="1371600" indent="0">
              <a:buNone/>
              <a:defRPr sz="1800" b="1"/>
            </a:lvl4pPr>
            <a:lvl5pPr marL="1828800" indent="0">
              <a:buNone/>
              <a:defRPr sz="1800" b="1"/>
            </a:lvl5pPr>
          </a:lstStyle>
          <a:p>
            <a:pPr lvl="0"/>
            <a:endParaRPr lang="en-GB" noProof="0" dirty="0"/>
          </a:p>
        </p:txBody>
      </p:sp>
      <p:sp>
        <p:nvSpPr>
          <p:cNvPr id="29" name="Text Placeholder 49"/>
          <p:cNvSpPr>
            <a:spLocks noGrp="1"/>
          </p:cNvSpPr>
          <p:nvPr>
            <p:ph type="body" sz="quarter" idx="29" hasCustomPrompt="1"/>
          </p:nvPr>
        </p:nvSpPr>
        <p:spPr>
          <a:xfrm>
            <a:off x="330200" y="1802967"/>
            <a:ext cx="540000" cy="405000"/>
          </a:xfrm>
          <a:prstGeom prst="rect">
            <a:avLst/>
          </a:prstGeom>
          <a:solidFill>
            <a:schemeClr val="tx2"/>
          </a:solidFill>
          <a:ln w="19050" cmpd="sng">
            <a:noFill/>
          </a:ln>
        </p:spPr>
        <p:txBody>
          <a:bodyPr vert="horz" anchor="ctr"/>
          <a:lstStyle>
            <a:lvl1pPr marL="0" indent="0" algn="ctr">
              <a:lnSpc>
                <a:spcPct val="90000"/>
              </a:lnSpc>
              <a:spcBef>
                <a:spcPts val="0"/>
              </a:spcBef>
              <a:buNone/>
              <a:defRPr sz="1800" b="1">
                <a:solidFill>
                  <a:srgbClr val="C4CACD"/>
                </a:solidFill>
                <a:latin typeface="Arial" panose="020B0604020202020204" pitchFamily="34" charset="0"/>
                <a:cs typeface="Arial" panose="020B0604020202020204" pitchFamily="34" charset="0"/>
              </a:defRPr>
            </a:lvl1pPr>
          </a:lstStyle>
          <a:p>
            <a:pPr lvl="0"/>
            <a:r>
              <a:rPr lang="en-GB" noProof="0" dirty="0"/>
              <a:t>2</a:t>
            </a:r>
            <a:endParaRPr lang="en-GB" noProof="0" dirty="0"/>
          </a:p>
        </p:txBody>
      </p:sp>
      <p:sp>
        <p:nvSpPr>
          <p:cNvPr id="30" name="Table Placeholder 29"/>
          <p:cNvSpPr>
            <a:spLocks noGrp="1"/>
          </p:cNvSpPr>
          <p:nvPr>
            <p:ph type="tbl" sz="quarter" idx="30"/>
          </p:nvPr>
        </p:nvSpPr>
        <p:spPr>
          <a:xfrm>
            <a:off x="987429" y="2311673"/>
            <a:ext cx="5976000" cy="405000"/>
          </a:xfrm>
          <a:prstGeom prst="rect">
            <a:avLst/>
          </a:prstGeom>
          <a:solidFill>
            <a:srgbClr val="D8DCDE"/>
          </a:solidFill>
        </p:spPr>
        <p:txBody>
          <a:bodyPr vert="horz"/>
          <a:lstStyle>
            <a:lvl1pPr marL="0" indent="0">
              <a:buNone/>
              <a:defRPr sz="100">
                <a:latin typeface="Arial" panose="020B0604020202020204" pitchFamily="34" charset="0"/>
                <a:cs typeface="Arial" panose="020B0604020202020204" pitchFamily="34" charset="0"/>
              </a:defRPr>
            </a:lvl1pPr>
          </a:lstStyle>
          <a:p>
            <a:endParaRPr lang="en-GB" noProof="0"/>
          </a:p>
        </p:txBody>
      </p:sp>
      <p:sp>
        <p:nvSpPr>
          <p:cNvPr id="31" name="Text Placeholder 2"/>
          <p:cNvSpPr>
            <a:spLocks noGrp="1"/>
          </p:cNvSpPr>
          <p:nvPr>
            <p:ph type="body" sz="quarter" idx="31"/>
          </p:nvPr>
        </p:nvSpPr>
        <p:spPr>
          <a:xfrm>
            <a:off x="1046699" y="2423237"/>
            <a:ext cx="5718173" cy="295649"/>
          </a:xfrm>
          <a:prstGeom prst="rect">
            <a:avLst/>
          </a:prstGeom>
        </p:spPr>
        <p:txBody>
          <a:bodyPr vert="horz"/>
          <a:lstStyle>
            <a:lvl1pPr marL="0" indent="0">
              <a:lnSpc>
                <a:spcPct val="60000"/>
              </a:lnSpc>
              <a:buNone/>
              <a:defRPr sz="1600" b="1">
                <a:solidFill>
                  <a:srgbClr val="C4CACD"/>
                </a:solidFill>
                <a:latin typeface="Arial" panose="020B0604020202020204" pitchFamily="34" charset="0"/>
                <a:cs typeface="Arial" panose="020B0604020202020204" pitchFamily="34" charset="0"/>
              </a:defRPr>
            </a:lvl1pPr>
            <a:lvl2pPr marL="457200" indent="0">
              <a:buNone/>
              <a:defRPr sz="1800" b="1"/>
            </a:lvl2pPr>
            <a:lvl3pPr marL="914400" indent="0">
              <a:buNone/>
              <a:defRPr sz="1800" b="1"/>
            </a:lvl3pPr>
            <a:lvl4pPr marL="1371600" indent="0">
              <a:buNone/>
              <a:defRPr sz="1800" b="1"/>
            </a:lvl4pPr>
            <a:lvl5pPr marL="1828800" indent="0">
              <a:buNone/>
              <a:defRPr sz="1800" b="1"/>
            </a:lvl5pPr>
          </a:lstStyle>
          <a:p>
            <a:pPr lvl="0"/>
            <a:endParaRPr lang="en-GB" noProof="0" dirty="0"/>
          </a:p>
        </p:txBody>
      </p:sp>
      <p:sp>
        <p:nvSpPr>
          <p:cNvPr id="33" name="Text Placeholder 49"/>
          <p:cNvSpPr>
            <a:spLocks noGrp="1"/>
          </p:cNvSpPr>
          <p:nvPr>
            <p:ph type="body" sz="quarter" idx="32" hasCustomPrompt="1"/>
          </p:nvPr>
        </p:nvSpPr>
        <p:spPr>
          <a:xfrm>
            <a:off x="330200" y="2312024"/>
            <a:ext cx="540000" cy="405000"/>
          </a:xfrm>
          <a:prstGeom prst="rect">
            <a:avLst/>
          </a:prstGeom>
          <a:solidFill>
            <a:srgbClr val="830051"/>
          </a:solidFill>
          <a:ln w="19050" cmpd="sng">
            <a:noFill/>
          </a:ln>
        </p:spPr>
        <p:txBody>
          <a:bodyPr vert="horz" anchor="ctr"/>
          <a:lstStyle>
            <a:lvl1pPr marL="0" indent="0" algn="ctr">
              <a:lnSpc>
                <a:spcPct val="90000"/>
              </a:lnSpc>
              <a:spcBef>
                <a:spcPts val="0"/>
              </a:spcBef>
              <a:buNone/>
              <a:defRPr sz="1800" b="1">
                <a:solidFill>
                  <a:srgbClr val="C4CACD"/>
                </a:solidFill>
                <a:latin typeface="Arial" panose="020B0604020202020204" pitchFamily="34" charset="0"/>
                <a:cs typeface="Arial" panose="020B0604020202020204" pitchFamily="34" charset="0"/>
              </a:defRPr>
            </a:lvl1pPr>
          </a:lstStyle>
          <a:p>
            <a:pPr lvl="0"/>
            <a:r>
              <a:rPr lang="en-GB" noProof="0" dirty="0"/>
              <a:t>3</a:t>
            </a:r>
            <a:endParaRPr lang="en-GB" noProof="0" dirty="0"/>
          </a:p>
        </p:txBody>
      </p:sp>
      <p:sp>
        <p:nvSpPr>
          <p:cNvPr id="34" name="Table Placeholder 29"/>
          <p:cNvSpPr>
            <a:spLocks noGrp="1"/>
          </p:cNvSpPr>
          <p:nvPr>
            <p:ph type="tbl" sz="quarter" idx="33"/>
          </p:nvPr>
        </p:nvSpPr>
        <p:spPr>
          <a:xfrm>
            <a:off x="987429" y="2822381"/>
            <a:ext cx="5976000" cy="405000"/>
          </a:xfrm>
          <a:prstGeom prst="rect">
            <a:avLst/>
          </a:prstGeom>
          <a:solidFill>
            <a:srgbClr val="D8DCDE"/>
          </a:solidFill>
        </p:spPr>
        <p:txBody>
          <a:bodyPr vert="horz"/>
          <a:lstStyle>
            <a:lvl1pPr marL="0" indent="0">
              <a:buNone/>
              <a:defRPr sz="100">
                <a:latin typeface="Arial" panose="020B0604020202020204" pitchFamily="34" charset="0"/>
                <a:cs typeface="Arial" panose="020B0604020202020204" pitchFamily="34" charset="0"/>
              </a:defRPr>
            </a:lvl1pPr>
          </a:lstStyle>
          <a:p>
            <a:endParaRPr lang="en-GB" noProof="0" dirty="0"/>
          </a:p>
        </p:txBody>
      </p:sp>
      <p:sp>
        <p:nvSpPr>
          <p:cNvPr id="35" name="Text Placeholder 2"/>
          <p:cNvSpPr>
            <a:spLocks noGrp="1"/>
          </p:cNvSpPr>
          <p:nvPr>
            <p:ph type="body" sz="quarter" idx="34"/>
          </p:nvPr>
        </p:nvSpPr>
        <p:spPr>
          <a:xfrm>
            <a:off x="1046699" y="2933945"/>
            <a:ext cx="5718173" cy="295649"/>
          </a:xfrm>
          <a:prstGeom prst="rect">
            <a:avLst/>
          </a:prstGeom>
        </p:spPr>
        <p:txBody>
          <a:bodyPr vert="horz"/>
          <a:lstStyle>
            <a:lvl1pPr marL="0" indent="0">
              <a:lnSpc>
                <a:spcPct val="60000"/>
              </a:lnSpc>
              <a:buNone/>
              <a:defRPr sz="1600" b="1">
                <a:solidFill>
                  <a:srgbClr val="C4CACD"/>
                </a:solidFill>
                <a:latin typeface="Arial" panose="020B0604020202020204" pitchFamily="34" charset="0"/>
                <a:cs typeface="Arial" panose="020B0604020202020204" pitchFamily="34" charset="0"/>
              </a:defRPr>
            </a:lvl1pPr>
            <a:lvl2pPr marL="457200" indent="0">
              <a:buNone/>
              <a:defRPr sz="1800" b="1"/>
            </a:lvl2pPr>
            <a:lvl3pPr marL="914400" indent="0">
              <a:buNone/>
              <a:defRPr sz="1800" b="1"/>
            </a:lvl3pPr>
            <a:lvl4pPr marL="1371600" indent="0">
              <a:buNone/>
              <a:defRPr sz="1800" b="1"/>
            </a:lvl4pPr>
            <a:lvl5pPr marL="1828800" indent="0">
              <a:buNone/>
              <a:defRPr sz="1800" b="1"/>
            </a:lvl5pPr>
          </a:lstStyle>
          <a:p>
            <a:pPr lvl="0"/>
            <a:endParaRPr lang="en-GB" noProof="0" dirty="0"/>
          </a:p>
        </p:txBody>
      </p:sp>
      <p:sp>
        <p:nvSpPr>
          <p:cNvPr id="36" name="Text Placeholder 49"/>
          <p:cNvSpPr>
            <a:spLocks noGrp="1"/>
          </p:cNvSpPr>
          <p:nvPr>
            <p:ph type="body" sz="quarter" idx="35" hasCustomPrompt="1"/>
          </p:nvPr>
        </p:nvSpPr>
        <p:spPr>
          <a:xfrm>
            <a:off x="330200" y="2822732"/>
            <a:ext cx="540000" cy="405000"/>
          </a:xfrm>
          <a:prstGeom prst="rect">
            <a:avLst/>
          </a:prstGeom>
          <a:solidFill>
            <a:schemeClr val="tx2"/>
          </a:solidFill>
          <a:ln w="19050" cmpd="sng">
            <a:noFill/>
          </a:ln>
        </p:spPr>
        <p:txBody>
          <a:bodyPr vert="horz" anchor="ctr"/>
          <a:lstStyle>
            <a:lvl1pPr marL="0" indent="0" algn="ctr">
              <a:lnSpc>
                <a:spcPct val="90000"/>
              </a:lnSpc>
              <a:spcBef>
                <a:spcPts val="0"/>
              </a:spcBef>
              <a:buNone/>
              <a:defRPr sz="1800" b="1">
                <a:solidFill>
                  <a:srgbClr val="C4CACD"/>
                </a:solidFill>
                <a:latin typeface="Arial" panose="020B0604020202020204" pitchFamily="34" charset="0"/>
                <a:cs typeface="Arial" panose="020B0604020202020204" pitchFamily="34" charset="0"/>
              </a:defRPr>
            </a:lvl1pPr>
          </a:lstStyle>
          <a:p>
            <a:pPr lvl="0"/>
            <a:r>
              <a:rPr lang="en-GB" noProof="0" dirty="0"/>
              <a:t>4</a:t>
            </a:r>
            <a:endParaRPr lang="en-GB" noProof="0" dirty="0"/>
          </a:p>
        </p:txBody>
      </p:sp>
      <p:sp>
        <p:nvSpPr>
          <p:cNvPr id="37" name="Table Placeholder 29"/>
          <p:cNvSpPr>
            <a:spLocks noGrp="1"/>
          </p:cNvSpPr>
          <p:nvPr>
            <p:ph type="tbl" sz="quarter" idx="36"/>
          </p:nvPr>
        </p:nvSpPr>
        <p:spPr>
          <a:xfrm>
            <a:off x="987429" y="3330659"/>
            <a:ext cx="5976000" cy="405000"/>
          </a:xfrm>
          <a:prstGeom prst="rect">
            <a:avLst/>
          </a:prstGeom>
          <a:solidFill>
            <a:srgbClr val="D8DCDE"/>
          </a:solidFill>
        </p:spPr>
        <p:txBody>
          <a:bodyPr vert="horz"/>
          <a:lstStyle>
            <a:lvl1pPr marL="0" indent="0">
              <a:buNone/>
              <a:defRPr sz="100">
                <a:latin typeface="Arial" panose="020B0604020202020204" pitchFamily="34" charset="0"/>
                <a:cs typeface="Arial" panose="020B0604020202020204" pitchFamily="34" charset="0"/>
              </a:defRPr>
            </a:lvl1pPr>
          </a:lstStyle>
          <a:p>
            <a:endParaRPr lang="en-GB" noProof="0"/>
          </a:p>
        </p:txBody>
      </p:sp>
      <p:sp>
        <p:nvSpPr>
          <p:cNvPr id="38" name="Text Placeholder 2"/>
          <p:cNvSpPr>
            <a:spLocks noGrp="1"/>
          </p:cNvSpPr>
          <p:nvPr>
            <p:ph type="body" sz="quarter" idx="37"/>
          </p:nvPr>
        </p:nvSpPr>
        <p:spPr>
          <a:xfrm>
            <a:off x="1046699" y="3442222"/>
            <a:ext cx="5718173" cy="295649"/>
          </a:xfrm>
          <a:prstGeom prst="rect">
            <a:avLst/>
          </a:prstGeom>
        </p:spPr>
        <p:txBody>
          <a:bodyPr vert="horz"/>
          <a:lstStyle>
            <a:lvl1pPr marL="0" indent="0">
              <a:lnSpc>
                <a:spcPct val="60000"/>
              </a:lnSpc>
              <a:buNone/>
              <a:defRPr sz="1600" b="1">
                <a:solidFill>
                  <a:srgbClr val="830051"/>
                </a:solidFill>
                <a:latin typeface="Arial" panose="020B0604020202020204" pitchFamily="34" charset="0"/>
                <a:cs typeface="Arial" panose="020B0604020202020204" pitchFamily="34" charset="0"/>
              </a:defRPr>
            </a:lvl1pPr>
            <a:lvl2pPr marL="457200" indent="0">
              <a:buNone/>
              <a:defRPr sz="1800" b="1"/>
            </a:lvl2pPr>
            <a:lvl3pPr marL="914400" indent="0">
              <a:buNone/>
              <a:defRPr sz="1800" b="1"/>
            </a:lvl3pPr>
            <a:lvl4pPr marL="1371600" indent="0">
              <a:buNone/>
              <a:defRPr sz="1800" b="1"/>
            </a:lvl4pPr>
            <a:lvl5pPr marL="1828800" indent="0">
              <a:buNone/>
              <a:defRPr sz="1800" b="1"/>
            </a:lvl5pPr>
          </a:lstStyle>
          <a:p>
            <a:pPr lvl="0"/>
            <a:endParaRPr lang="en-GB" noProof="0" dirty="0"/>
          </a:p>
        </p:txBody>
      </p:sp>
      <p:sp>
        <p:nvSpPr>
          <p:cNvPr id="39" name="Text Placeholder 49"/>
          <p:cNvSpPr>
            <a:spLocks noGrp="1"/>
          </p:cNvSpPr>
          <p:nvPr>
            <p:ph type="body" sz="quarter" idx="38" hasCustomPrompt="1"/>
          </p:nvPr>
        </p:nvSpPr>
        <p:spPr>
          <a:xfrm>
            <a:off x="330200" y="3331009"/>
            <a:ext cx="540000" cy="405000"/>
          </a:xfrm>
          <a:prstGeom prst="rect">
            <a:avLst/>
          </a:prstGeom>
          <a:solidFill>
            <a:srgbClr val="D8DCDE"/>
          </a:solidFill>
          <a:ln w="19050" cmpd="sng">
            <a:noFill/>
          </a:ln>
        </p:spPr>
        <p:txBody>
          <a:bodyPr vert="horz" anchor="ctr"/>
          <a:lstStyle>
            <a:lvl1pPr marL="0" indent="0" algn="ctr">
              <a:lnSpc>
                <a:spcPct val="90000"/>
              </a:lnSpc>
              <a:spcBef>
                <a:spcPts val="0"/>
              </a:spcBef>
              <a:buNone/>
              <a:defRPr sz="1800" b="1">
                <a:solidFill>
                  <a:schemeClr val="tx2"/>
                </a:solidFill>
                <a:latin typeface="Arial" panose="020B0604020202020204" pitchFamily="34" charset="0"/>
                <a:cs typeface="Arial" panose="020B0604020202020204" pitchFamily="34" charset="0"/>
              </a:defRPr>
            </a:lvl1pPr>
          </a:lstStyle>
          <a:p>
            <a:pPr lvl="0"/>
            <a:r>
              <a:rPr lang="en-GB" noProof="0" dirty="0"/>
              <a:t>5</a:t>
            </a:r>
            <a:endParaRPr lang="en-GB" noProof="0" dirty="0"/>
          </a:p>
        </p:txBody>
      </p:sp>
      <p:sp>
        <p:nvSpPr>
          <p:cNvPr id="40" name="Table Placeholder 29"/>
          <p:cNvSpPr>
            <a:spLocks noGrp="1"/>
          </p:cNvSpPr>
          <p:nvPr>
            <p:ph type="tbl" sz="quarter" idx="39"/>
          </p:nvPr>
        </p:nvSpPr>
        <p:spPr>
          <a:xfrm>
            <a:off x="987429" y="3846875"/>
            <a:ext cx="5976000" cy="405000"/>
          </a:xfrm>
          <a:prstGeom prst="rect">
            <a:avLst/>
          </a:prstGeom>
          <a:solidFill>
            <a:srgbClr val="D8DCDE"/>
          </a:solidFill>
        </p:spPr>
        <p:txBody>
          <a:bodyPr vert="horz"/>
          <a:lstStyle>
            <a:lvl1pPr marL="0" indent="0">
              <a:buNone/>
              <a:defRPr sz="100">
                <a:latin typeface="Arial" panose="020B0604020202020204" pitchFamily="34" charset="0"/>
                <a:cs typeface="Arial" panose="020B0604020202020204" pitchFamily="34" charset="0"/>
              </a:defRPr>
            </a:lvl1pPr>
          </a:lstStyle>
          <a:p>
            <a:endParaRPr lang="en-GB" noProof="0"/>
          </a:p>
        </p:txBody>
      </p:sp>
      <p:sp>
        <p:nvSpPr>
          <p:cNvPr id="41" name="Text Placeholder 2"/>
          <p:cNvSpPr>
            <a:spLocks noGrp="1"/>
          </p:cNvSpPr>
          <p:nvPr>
            <p:ph type="body" sz="quarter" idx="40"/>
          </p:nvPr>
        </p:nvSpPr>
        <p:spPr>
          <a:xfrm>
            <a:off x="1046699" y="3958439"/>
            <a:ext cx="5718173" cy="295649"/>
          </a:xfrm>
          <a:prstGeom prst="rect">
            <a:avLst/>
          </a:prstGeom>
        </p:spPr>
        <p:txBody>
          <a:bodyPr vert="horz"/>
          <a:lstStyle>
            <a:lvl1pPr marL="0" indent="0">
              <a:lnSpc>
                <a:spcPct val="60000"/>
              </a:lnSpc>
              <a:buNone/>
              <a:defRPr sz="1600" b="1">
                <a:solidFill>
                  <a:srgbClr val="C4CACD"/>
                </a:solidFill>
                <a:latin typeface="Arial" panose="020B0604020202020204" pitchFamily="34" charset="0"/>
                <a:cs typeface="Arial" panose="020B0604020202020204" pitchFamily="34" charset="0"/>
              </a:defRPr>
            </a:lvl1pPr>
            <a:lvl2pPr marL="457200" indent="0">
              <a:buNone/>
              <a:defRPr sz="1800" b="1"/>
            </a:lvl2pPr>
            <a:lvl3pPr marL="914400" indent="0">
              <a:buNone/>
              <a:defRPr sz="1800" b="1"/>
            </a:lvl3pPr>
            <a:lvl4pPr marL="1371600" indent="0">
              <a:buNone/>
              <a:defRPr sz="1800" b="1"/>
            </a:lvl4pPr>
            <a:lvl5pPr marL="1828800" indent="0">
              <a:buNone/>
              <a:defRPr sz="1800" b="1"/>
            </a:lvl5pPr>
          </a:lstStyle>
          <a:p>
            <a:pPr lvl="0"/>
            <a:endParaRPr lang="en-GB" noProof="0"/>
          </a:p>
        </p:txBody>
      </p:sp>
      <p:sp>
        <p:nvSpPr>
          <p:cNvPr id="42" name="Text Placeholder 49"/>
          <p:cNvSpPr>
            <a:spLocks noGrp="1"/>
          </p:cNvSpPr>
          <p:nvPr>
            <p:ph type="body" sz="quarter" idx="41" hasCustomPrompt="1"/>
          </p:nvPr>
        </p:nvSpPr>
        <p:spPr>
          <a:xfrm>
            <a:off x="330200" y="3847226"/>
            <a:ext cx="540000" cy="405000"/>
          </a:xfrm>
          <a:prstGeom prst="rect">
            <a:avLst/>
          </a:prstGeom>
          <a:solidFill>
            <a:schemeClr val="tx2"/>
          </a:solidFill>
          <a:ln w="19050" cmpd="sng">
            <a:noFill/>
          </a:ln>
        </p:spPr>
        <p:txBody>
          <a:bodyPr vert="horz" anchor="ctr"/>
          <a:lstStyle>
            <a:lvl1pPr marL="0" indent="0" algn="ctr">
              <a:lnSpc>
                <a:spcPct val="90000"/>
              </a:lnSpc>
              <a:spcBef>
                <a:spcPts val="0"/>
              </a:spcBef>
              <a:buNone/>
              <a:defRPr sz="1800" b="1">
                <a:solidFill>
                  <a:srgbClr val="C4CACD"/>
                </a:solidFill>
                <a:latin typeface="Arial" panose="020B0604020202020204" pitchFamily="34" charset="0"/>
                <a:cs typeface="Arial" panose="020B0604020202020204" pitchFamily="34" charset="0"/>
              </a:defRPr>
            </a:lvl1pPr>
          </a:lstStyle>
          <a:p>
            <a:pPr lvl="0"/>
            <a:r>
              <a:rPr lang="en-GB" noProof="0"/>
              <a:t>6</a:t>
            </a:r>
            <a:endParaRPr lang="en-GB" noProof="0"/>
          </a:p>
        </p:txBody>
      </p:sp>
      <p:sp>
        <p:nvSpPr>
          <p:cNvPr id="27" name="Slide Number Placeholder 5"/>
          <p:cNvSpPr>
            <a:spLocks noGrp="1"/>
          </p:cNvSpPr>
          <p:nvPr>
            <p:ph type="sldNum" sz="quarter" idx="4"/>
          </p:nvPr>
        </p:nvSpPr>
        <p:spPr>
          <a:xfrm>
            <a:off x="318375" y="4846754"/>
            <a:ext cx="396000" cy="162000"/>
          </a:xfrm>
          <a:prstGeom prst="rect">
            <a:avLst/>
          </a:prstGeom>
        </p:spPr>
        <p:txBody>
          <a:bodyPr vert="horz" lIns="0" tIns="0" rIns="0" bIns="0" rtlCol="0" anchor="t" anchorCtr="0"/>
          <a:lstStyle>
            <a:lvl1pPr algn="l">
              <a:defRPr sz="800" b="1">
                <a:solidFill>
                  <a:schemeClr val="tx1"/>
                </a:solidFill>
                <a:latin typeface="Arial" panose="020B0604020202020204" pitchFamily="34" charset="0"/>
                <a:cs typeface="Arial" panose="020B0604020202020204" pitchFamily="34" charset="0"/>
              </a:defRPr>
            </a:lvl1pPr>
          </a:lstStyle>
          <a:p>
            <a:fld id="{3C4F54F3-C349-4609-AFEE-01462D5C7942}" type="slidenum">
              <a:rPr lang="en-GB" smtClean="0"/>
            </a:fld>
            <a:endParaRPr lang="en-GB"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Nav Contents 6">
    <p:spTree>
      <p:nvGrpSpPr>
        <p:cNvPr id="1" name=""/>
        <p:cNvGrpSpPr/>
        <p:nvPr/>
      </p:nvGrpSpPr>
      <p:grpSpPr>
        <a:xfrm>
          <a:off x="0" y="0"/>
          <a:ext cx="0" cy="0"/>
          <a:chOff x="0" y="0"/>
          <a:chExt cx="0" cy="0"/>
        </a:xfrm>
      </p:grpSpPr>
      <p:sp>
        <p:nvSpPr>
          <p:cNvPr id="32" name="Title 8"/>
          <p:cNvSpPr>
            <a:spLocks noGrp="1"/>
          </p:cNvSpPr>
          <p:nvPr>
            <p:ph type="title" hasCustomPrompt="1"/>
          </p:nvPr>
        </p:nvSpPr>
        <p:spPr>
          <a:xfrm>
            <a:off x="237061" y="144000"/>
            <a:ext cx="8280000" cy="504000"/>
          </a:xfrm>
          <a:prstGeom prst="rect">
            <a:avLst/>
          </a:prstGeom>
        </p:spPr>
        <p:txBody>
          <a:bodyPr vert="horz"/>
          <a:lstStyle>
            <a:lvl1pPr algn="l">
              <a:lnSpc>
                <a:spcPct val="100000"/>
              </a:lnSpc>
              <a:defRPr sz="2400" b="1" baseline="0">
                <a:solidFill>
                  <a:schemeClr val="tx2"/>
                </a:solidFill>
                <a:latin typeface="Arial" panose="020B0604020202020204" pitchFamily="34" charset="0"/>
                <a:cs typeface="Arial" panose="020B0604020202020204" pitchFamily="34" charset="0"/>
              </a:defRPr>
            </a:lvl1pPr>
          </a:lstStyle>
          <a:p>
            <a:r>
              <a:rPr lang="en-GB" noProof="0" dirty="0"/>
              <a:t>Click to add navigation 6 title</a:t>
            </a:r>
            <a:endParaRPr lang="en-GB" noProof="0" dirty="0"/>
          </a:p>
        </p:txBody>
      </p:sp>
      <p:sp>
        <p:nvSpPr>
          <p:cNvPr id="23" name="Table Placeholder 29"/>
          <p:cNvSpPr>
            <a:spLocks noGrp="1"/>
          </p:cNvSpPr>
          <p:nvPr>
            <p:ph type="tbl" sz="quarter" idx="15"/>
          </p:nvPr>
        </p:nvSpPr>
        <p:spPr>
          <a:xfrm>
            <a:off x="987429" y="1298350"/>
            <a:ext cx="5976000" cy="405000"/>
          </a:xfrm>
          <a:prstGeom prst="rect">
            <a:avLst/>
          </a:prstGeom>
          <a:solidFill>
            <a:srgbClr val="D8DCDE"/>
          </a:solidFill>
        </p:spPr>
        <p:txBody>
          <a:bodyPr vert="horz"/>
          <a:lstStyle>
            <a:lvl1pPr marL="0" indent="0">
              <a:buNone/>
              <a:defRPr sz="100">
                <a:latin typeface="Arial" panose="020B0604020202020204" pitchFamily="34" charset="0"/>
                <a:cs typeface="Arial" panose="020B0604020202020204" pitchFamily="34" charset="0"/>
              </a:defRPr>
            </a:lvl1pPr>
          </a:lstStyle>
          <a:p>
            <a:endParaRPr lang="en-GB" noProof="0"/>
          </a:p>
        </p:txBody>
      </p:sp>
      <p:sp>
        <p:nvSpPr>
          <p:cNvPr id="24" name="Text Placeholder 2"/>
          <p:cNvSpPr>
            <a:spLocks noGrp="1"/>
          </p:cNvSpPr>
          <p:nvPr>
            <p:ph type="body" sz="quarter" idx="14"/>
          </p:nvPr>
        </p:nvSpPr>
        <p:spPr>
          <a:xfrm>
            <a:off x="1046699" y="1409914"/>
            <a:ext cx="5718173" cy="295649"/>
          </a:xfrm>
          <a:prstGeom prst="rect">
            <a:avLst/>
          </a:prstGeom>
        </p:spPr>
        <p:txBody>
          <a:bodyPr vert="horz"/>
          <a:lstStyle>
            <a:lvl1pPr marL="0" indent="0">
              <a:lnSpc>
                <a:spcPct val="60000"/>
              </a:lnSpc>
              <a:buNone/>
              <a:defRPr sz="1600" b="1">
                <a:solidFill>
                  <a:srgbClr val="C4CACD"/>
                </a:solidFill>
                <a:latin typeface="Arial" panose="020B0604020202020204" pitchFamily="34" charset="0"/>
                <a:cs typeface="Arial" panose="020B0604020202020204" pitchFamily="34" charset="0"/>
              </a:defRPr>
            </a:lvl1pPr>
            <a:lvl2pPr marL="457200" indent="0">
              <a:buNone/>
              <a:defRPr sz="1800" b="1"/>
            </a:lvl2pPr>
            <a:lvl3pPr marL="914400" indent="0">
              <a:buNone/>
              <a:defRPr sz="1800" b="1"/>
            </a:lvl3pPr>
            <a:lvl4pPr marL="1371600" indent="0">
              <a:buNone/>
              <a:defRPr sz="1800" b="1"/>
            </a:lvl4pPr>
            <a:lvl5pPr marL="1828800" indent="0">
              <a:buNone/>
              <a:defRPr sz="1800" b="1"/>
            </a:lvl5pPr>
          </a:lstStyle>
          <a:p>
            <a:pPr lvl="0"/>
            <a:endParaRPr lang="en-GB" noProof="0" dirty="0"/>
          </a:p>
        </p:txBody>
      </p:sp>
      <p:sp>
        <p:nvSpPr>
          <p:cNvPr id="25" name="Text Placeholder 49"/>
          <p:cNvSpPr>
            <a:spLocks noGrp="1"/>
          </p:cNvSpPr>
          <p:nvPr>
            <p:ph type="body" sz="quarter" idx="26" hasCustomPrompt="1"/>
          </p:nvPr>
        </p:nvSpPr>
        <p:spPr>
          <a:xfrm>
            <a:off x="330200" y="1298700"/>
            <a:ext cx="540000" cy="405000"/>
          </a:xfrm>
          <a:prstGeom prst="rect">
            <a:avLst/>
          </a:prstGeom>
          <a:solidFill>
            <a:schemeClr val="tx2"/>
          </a:solidFill>
          <a:ln w="19050" cmpd="sng">
            <a:noFill/>
          </a:ln>
        </p:spPr>
        <p:txBody>
          <a:bodyPr vert="horz" anchor="ctr"/>
          <a:lstStyle>
            <a:lvl1pPr marL="0" indent="0" algn="ctr">
              <a:lnSpc>
                <a:spcPct val="90000"/>
              </a:lnSpc>
              <a:spcBef>
                <a:spcPts val="0"/>
              </a:spcBef>
              <a:buNone/>
              <a:defRPr sz="1800" b="1">
                <a:solidFill>
                  <a:srgbClr val="C4CACD"/>
                </a:solidFill>
                <a:latin typeface="Arial" panose="020B0604020202020204" pitchFamily="34" charset="0"/>
                <a:cs typeface="Arial" panose="020B0604020202020204" pitchFamily="34" charset="0"/>
              </a:defRPr>
            </a:lvl1pPr>
          </a:lstStyle>
          <a:p>
            <a:pPr lvl="0"/>
            <a:r>
              <a:rPr lang="en-GB" noProof="0"/>
              <a:t>1</a:t>
            </a:r>
            <a:endParaRPr lang="en-GB" noProof="0"/>
          </a:p>
        </p:txBody>
      </p:sp>
      <p:sp>
        <p:nvSpPr>
          <p:cNvPr id="26" name="Table Placeholder 29"/>
          <p:cNvSpPr>
            <a:spLocks noGrp="1"/>
          </p:cNvSpPr>
          <p:nvPr>
            <p:ph type="tbl" sz="quarter" idx="27"/>
          </p:nvPr>
        </p:nvSpPr>
        <p:spPr>
          <a:xfrm>
            <a:off x="987429" y="1802617"/>
            <a:ext cx="5976000" cy="405000"/>
          </a:xfrm>
          <a:prstGeom prst="rect">
            <a:avLst/>
          </a:prstGeom>
          <a:solidFill>
            <a:srgbClr val="D8DCDE"/>
          </a:solidFill>
        </p:spPr>
        <p:txBody>
          <a:bodyPr vert="horz"/>
          <a:lstStyle>
            <a:lvl1pPr marL="0" indent="0">
              <a:buNone/>
              <a:defRPr sz="100">
                <a:latin typeface="Arial" panose="020B0604020202020204" pitchFamily="34" charset="0"/>
                <a:cs typeface="Arial" panose="020B0604020202020204" pitchFamily="34" charset="0"/>
              </a:defRPr>
            </a:lvl1pPr>
          </a:lstStyle>
          <a:p>
            <a:endParaRPr lang="en-GB" noProof="0"/>
          </a:p>
        </p:txBody>
      </p:sp>
      <p:sp>
        <p:nvSpPr>
          <p:cNvPr id="28" name="Text Placeholder 2"/>
          <p:cNvSpPr>
            <a:spLocks noGrp="1"/>
          </p:cNvSpPr>
          <p:nvPr>
            <p:ph type="body" sz="quarter" idx="28"/>
          </p:nvPr>
        </p:nvSpPr>
        <p:spPr>
          <a:xfrm>
            <a:off x="1046699" y="1914181"/>
            <a:ext cx="5718173" cy="295649"/>
          </a:xfrm>
          <a:prstGeom prst="rect">
            <a:avLst/>
          </a:prstGeom>
        </p:spPr>
        <p:txBody>
          <a:bodyPr vert="horz"/>
          <a:lstStyle>
            <a:lvl1pPr marL="0" indent="0">
              <a:lnSpc>
                <a:spcPct val="60000"/>
              </a:lnSpc>
              <a:buNone/>
              <a:defRPr sz="1600" b="1" baseline="0">
                <a:solidFill>
                  <a:srgbClr val="C4CACD"/>
                </a:solidFill>
                <a:latin typeface="Arial" panose="020B0604020202020204" pitchFamily="34" charset="0"/>
                <a:cs typeface="Arial" panose="020B0604020202020204" pitchFamily="34" charset="0"/>
              </a:defRPr>
            </a:lvl1pPr>
            <a:lvl2pPr marL="457200" indent="0">
              <a:buNone/>
              <a:defRPr sz="1800" b="1"/>
            </a:lvl2pPr>
            <a:lvl3pPr marL="914400" indent="0">
              <a:buNone/>
              <a:defRPr sz="1800" b="1"/>
            </a:lvl3pPr>
            <a:lvl4pPr marL="1371600" indent="0">
              <a:buNone/>
              <a:defRPr sz="1800" b="1"/>
            </a:lvl4pPr>
            <a:lvl5pPr marL="1828800" indent="0">
              <a:buNone/>
              <a:defRPr sz="1800" b="1"/>
            </a:lvl5pPr>
          </a:lstStyle>
          <a:p>
            <a:pPr lvl="0"/>
            <a:endParaRPr lang="en-GB" noProof="0" dirty="0"/>
          </a:p>
        </p:txBody>
      </p:sp>
      <p:sp>
        <p:nvSpPr>
          <p:cNvPr id="29" name="Text Placeholder 49"/>
          <p:cNvSpPr>
            <a:spLocks noGrp="1"/>
          </p:cNvSpPr>
          <p:nvPr>
            <p:ph type="body" sz="quarter" idx="29" hasCustomPrompt="1"/>
          </p:nvPr>
        </p:nvSpPr>
        <p:spPr>
          <a:xfrm>
            <a:off x="330200" y="1802967"/>
            <a:ext cx="540000" cy="405000"/>
          </a:xfrm>
          <a:prstGeom prst="rect">
            <a:avLst/>
          </a:prstGeom>
          <a:solidFill>
            <a:schemeClr val="tx2"/>
          </a:solidFill>
          <a:ln w="19050" cmpd="sng">
            <a:noFill/>
          </a:ln>
        </p:spPr>
        <p:txBody>
          <a:bodyPr vert="horz" anchor="ctr"/>
          <a:lstStyle>
            <a:lvl1pPr marL="0" indent="0" algn="ctr">
              <a:lnSpc>
                <a:spcPct val="90000"/>
              </a:lnSpc>
              <a:spcBef>
                <a:spcPts val="0"/>
              </a:spcBef>
              <a:buNone/>
              <a:defRPr sz="1800" b="1">
                <a:solidFill>
                  <a:srgbClr val="C4CACD"/>
                </a:solidFill>
                <a:latin typeface="Arial" panose="020B0604020202020204" pitchFamily="34" charset="0"/>
                <a:cs typeface="Arial" panose="020B0604020202020204" pitchFamily="34" charset="0"/>
              </a:defRPr>
            </a:lvl1pPr>
          </a:lstStyle>
          <a:p>
            <a:pPr lvl="0"/>
            <a:r>
              <a:rPr lang="en-GB" noProof="0" dirty="0"/>
              <a:t>2</a:t>
            </a:r>
            <a:endParaRPr lang="en-GB" noProof="0" dirty="0"/>
          </a:p>
        </p:txBody>
      </p:sp>
      <p:sp>
        <p:nvSpPr>
          <p:cNvPr id="30" name="Table Placeholder 29"/>
          <p:cNvSpPr>
            <a:spLocks noGrp="1"/>
          </p:cNvSpPr>
          <p:nvPr>
            <p:ph type="tbl" sz="quarter" idx="30"/>
          </p:nvPr>
        </p:nvSpPr>
        <p:spPr>
          <a:xfrm>
            <a:off x="987429" y="2311673"/>
            <a:ext cx="5976000" cy="405000"/>
          </a:xfrm>
          <a:prstGeom prst="rect">
            <a:avLst/>
          </a:prstGeom>
          <a:solidFill>
            <a:srgbClr val="D8DCDE"/>
          </a:solidFill>
        </p:spPr>
        <p:txBody>
          <a:bodyPr vert="horz"/>
          <a:lstStyle>
            <a:lvl1pPr marL="0" indent="0">
              <a:buNone/>
              <a:defRPr sz="100">
                <a:latin typeface="Arial" panose="020B0604020202020204" pitchFamily="34" charset="0"/>
                <a:cs typeface="Arial" panose="020B0604020202020204" pitchFamily="34" charset="0"/>
              </a:defRPr>
            </a:lvl1pPr>
          </a:lstStyle>
          <a:p>
            <a:endParaRPr lang="en-GB" noProof="0"/>
          </a:p>
        </p:txBody>
      </p:sp>
      <p:sp>
        <p:nvSpPr>
          <p:cNvPr id="31" name="Text Placeholder 2"/>
          <p:cNvSpPr>
            <a:spLocks noGrp="1"/>
          </p:cNvSpPr>
          <p:nvPr>
            <p:ph type="body" sz="quarter" idx="31"/>
          </p:nvPr>
        </p:nvSpPr>
        <p:spPr>
          <a:xfrm>
            <a:off x="1046699" y="2423237"/>
            <a:ext cx="5718173" cy="295649"/>
          </a:xfrm>
          <a:prstGeom prst="rect">
            <a:avLst/>
          </a:prstGeom>
        </p:spPr>
        <p:txBody>
          <a:bodyPr vert="horz"/>
          <a:lstStyle>
            <a:lvl1pPr marL="0" indent="0">
              <a:lnSpc>
                <a:spcPct val="60000"/>
              </a:lnSpc>
              <a:buNone/>
              <a:defRPr sz="1600" b="1">
                <a:solidFill>
                  <a:srgbClr val="C4CACD"/>
                </a:solidFill>
                <a:latin typeface="Arial" panose="020B0604020202020204" pitchFamily="34" charset="0"/>
                <a:cs typeface="Arial" panose="020B0604020202020204" pitchFamily="34" charset="0"/>
              </a:defRPr>
            </a:lvl1pPr>
            <a:lvl2pPr marL="457200" indent="0">
              <a:buNone/>
              <a:defRPr sz="1800" b="1"/>
            </a:lvl2pPr>
            <a:lvl3pPr marL="914400" indent="0">
              <a:buNone/>
              <a:defRPr sz="1800" b="1"/>
            </a:lvl3pPr>
            <a:lvl4pPr marL="1371600" indent="0">
              <a:buNone/>
              <a:defRPr sz="1800" b="1"/>
            </a:lvl4pPr>
            <a:lvl5pPr marL="1828800" indent="0">
              <a:buNone/>
              <a:defRPr sz="1800" b="1"/>
            </a:lvl5pPr>
          </a:lstStyle>
          <a:p>
            <a:pPr lvl="0"/>
            <a:endParaRPr lang="en-GB" noProof="0" dirty="0"/>
          </a:p>
        </p:txBody>
      </p:sp>
      <p:sp>
        <p:nvSpPr>
          <p:cNvPr id="33" name="Text Placeholder 49"/>
          <p:cNvSpPr>
            <a:spLocks noGrp="1"/>
          </p:cNvSpPr>
          <p:nvPr>
            <p:ph type="body" sz="quarter" idx="32" hasCustomPrompt="1"/>
          </p:nvPr>
        </p:nvSpPr>
        <p:spPr>
          <a:xfrm>
            <a:off x="330200" y="2312024"/>
            <a:ext cx="540000" cy="405000"/>
          </a:xfrm>
          <a:prstGeom prst="rect">
            <a:avLst/>
          </a:prstGeom>
          <a:solidFill>
            <a:srgbClr val="830051"/>
          </a:solidFill>
          <a:ln w="19050" cmpd="sng">
            <a:noFill/>
          </a:ln>
        </p:spPr>
        <p:txBody>
          <a:bodyPr vert="horz" anchor="ctr"/>
          <a:lstStyle>
            <a:lvl1pPr marL="0" indent="0" algn="ctr">
              <a:lnSpc>
                <a:spcPct val="90000"/>
              </a:lnSpc>
              <a:spcBef>
                <a:spcPts val="0"/>
              </a:spcBef>
              <a:buNone/>
              <a:defRPr sz="1800" b="1">
                <a:solidFill>
                  <a:srgbClr val="C4CACD"/>
                </a:solidFill>
                <a:latin typeface="Arial" panose="020B0604020202020204" pitchFamily="34" charset="0"/>
                <a:cs typeface="Arial" panose="020B0604020202020204" pitchFamily="34" charset="0"/>
              </a:defRPr>
            </a:lvl1pPr>
          </a:lstStyle>
          <a:p>
            <a:pPr lvl="0"/>
            <a:r>
              <a:rPr lang="en-GB" noProof="0" dirty="0"/>
              <a:t>3</a:t>
            </a:r>
            <a:endParaRPr lang="en-GB" noProof="0" dirty="0"/>
          </a:p>
        </p:txBody>
      </p:sp>
      <p:sp>
        <p:nvSpPr>
          <p:cNvPr id="34" name="Table Placeholder 29"/>
          <p:cNvSpPr>
            <a:spLocks noGrp="1"/>
          </p:cNvSpPr>
          <p:nvPr>
            <p:ph type="tbl" sz="quarter" idx="33"/>
          </p:nvPr>
        </p:nvSpPr>
        <p:spPr>
          <a:xfrm>
            <a:off x="987429" y="2822381"/>
            <a:ext cx="5976000" cy="405000"/>
          </a:xfrm>
          <a:prstGeom prst="rect">
            <a:avLst/>
          </a:prstGeom>
          <a:solidFill>
            <a:srgbClr val="D8DCDE"/>
          </a:solidFill>
        </p:spPr>
        <p:txBody>
          <a:bodyPr vert="horz"/>
          <a:lstStyle>
            <a:lvl1pPr marL="0" indent="0">
              <a:buNone/>
              <a:defRPr sz="100">
                <a:latin typeface="Arial" panose="020B0604020202020204" pitchFamily="34" charset="0"/>
                <a:cs typeface="Arial" panose="020B0604020202020204" pitchFamily="34" charset="0"/>
              </a:defRPr>
            </a:lvl1pPr>
          </a:lstStyle>
          <a:p>
            <a:endParaRPr lang="en-GB" noProof="0" dirty="0"/>
          </a:p>
        </p:txBody>
      </p:sp>
      <p:sp>
        <p:nvSpPr>
          <p:cNvPr id="35" name="Text Placeholder 2"/>
          <p:cNvSpPr>
            <a:spLocks noGrp="1"/>
          </p:cNvSpPr>
          <p:nvPr>
            <p:ph type="body" sz="quarter" idx="34"/>
          </p:nvPr>
        </p:nvSpPr>
        <p:spPr>
          <a:xfrm>
            <a:off x="1046699" y="2933945"/>
            <a:ext cx="5718173" cy="295649"/>
          </a:xfrm>
          <a:prstGeom prst="rect">
            <a:avLst/>
          </a:prstGeom>
        </p:spPr>
        <p:txBody>
          <a:bodyPr vert="horz"/>
          <a:lstStyle>
            <a:lvl1pPr marL="0" indent="0">
              <a:lnSpc>
                <a:spcPct val="60000"/>
              </a:lnSpc>
              <a:buNone/>
              <a:defRPr sz="1600" b="1">
                <a:solidFill>
                  <a:srgbClr val="C4CACD"/>
                </a:solidFill>
                <a:latin typeface="Arial" panose="020B0604020202020204" pitchFamily="34" charset="0"/>
                <a:cs typeface="Arial" panose="020B0604020202020204" pitchFamily="34" charset="0"/>
              </a:defRPr>
            </a:lvl1pPr>
            <a:lvl2pPr marL="457200" indent="0">
              <a:buNone/>
              <a:defRPr sz="1800" b="1"/>
            </a:lvl2pPr>
            <a:lvl3pPr marL="914400" indent="0">
              <a:buNone/>
              <a:defRPr sz="1800" b="1"/>
            </a:lvl3pPr>
            <a:lvl4pPr marL="1371600" indent="0">
              <a:buNone/>
              <a:defRPr sz="1800" b="1"/>
            </a:lvl4pPr>
            <a:lvl5pPr marL="1828800" indent="0">
              <a:buNone/>
              <a:defRPr sz="1800" b="1"/>
            </a:lvl5pPr>
          </a:lstStyle>
          <a:p>
            <a:pPr lvl="0"/>
            <a:endParaRPr lang="en-GB" noProof="0" dirty="0"/>
          </a:p>
        </p:txBody>
      </p:sp>
      <p:sp>
        <p:nvSpPr>
          <p:cNvPr id="36" name="Text Placeholder 49"/>
          <p:cNvSpPr>
            <a:spLocks noGrp="1"/>
          </p:cNvSpPr>
          <p:nvPr>
            <p:ph type="body" sz="quarter" idx="35" hasCustomPrompt="1"/>
          </p:nvPr>
        </p:nvSpPr>
        <p:spPr>
          <a:xfrm>
            <a:off x="330200" y="2822732"/>
            <a:ext cx="540000" cy="405000"/>
          </a:xfrm>
          <a:prstGeom prst="rect">
            <a:avLst/>
          </a:prstGeom>
          <a:solidFill>
            <a:schemeClr val="tx2"/>
          </a:solidFill>
          <a:ln w="19050" cmpd="sng">
            <a:noFill/>
          </a:ln>
        </p:spPr>
        <p:txBody>
          <a:bodyPr vert="horz" anchor="ctr"/>
          <a:lstStyle>
            <a:lvl1pPr marL="0" indent="0" algn="ctr">
              <a:lnSpc>
                <a:spcPct val="90000"/>
              </a:lnSpc>
              <a:spcBef>
                <a:spcPts val="0"/>
              </a:spcBef>
              <a:buNone/>
              <a:defRPr sz="1800" b="1">
                <a:solidFill>
                  <a:srgbClr val="C4CACD"/>
                </a:solidFill>
                <a:latin typeface="Arial" panose="020B0604020202020204" pitchFamily="34" charset="0"/>
                <a:cs typeface="Arial" panose="020B0604020202020204" pitchFamily="34" charset="0"/>
              </a:defRPr>
            </a:lvl1pPr>
          </a:lstStyle>
          <a:p>
            <a:pPr lvl="0"/>
            <a:r>
              <a:rPr lang="en-GB" noProof="0" dirty="0"/>
              <a:t>4</a:t>
            </a:r>
            <a:endParaRPr lang="en-GB" noProof="0" dirty="0"/>
          </a:p>
        </p:txBody>
      </p:sp>
      <p:sp>
        <p:nvSpPr>
          <p:cNvPr id="37" name="Table Placeholder 29"/>
          <p:cNvSpPr>
            <a:spLocks noGrp="1"/>
          </p:cNvSpPr>
          <p:nvPr>
            <p:ph type="tbl" sz="quarter" idx="36"/>
          </p:nvPr>
        </p:nvSpPr>
        <p:spPr>
          <a:xfrm>
            <a:off x="987429" y="3330659"/>
            <a:ext cx="5976000" cy="405000"/>
          </a:xfrm>
          <a:prstGeom prst="rect">
            <a:avLst/>
          </a:prstGeom>
          <a:solidFill>
            <a:srgbClr val="D8DCDE"/>
          </a:solidFill>
        </p:spPr>
        <p:txBody>
          <a:bodyPr vert="horz"/>
          <a:lstStyle>
            <a:lvl1pPr marL="0" indent="0">
              <a:buNone/>
              <a:defRPr sz="100">
                <a:latin typeface="Arial" panose="020B0604020202020204" pitchFamily="34" charset="0"/>
                <a:cs typeface="Arial" panose="020B0604020202020204" pitchFamily="34" charset="0"/>
              </a:defRPr>
            </a:lvl1pPr>
          </a:lstStyle>
          <a:p>
            <a:endParaRPr lang="en-GB" noProof="0"/>
          </a:p>
        </p:txBody>
      </p:sp>
      <p:sp>
        <p:nvSpPr>
          <p:cNvPr id="38" name="Text Placeholder 2"/>
          <p:cNvSpPr>
            <a:spLocks noGrp="1"/>
          </p:cNvSpPr>
          <p:nvPr>
            <p:ph type="body" sz="quarter" idx="37"/>
          </p:nvPr>
        </p:nvSpPr>
        <p:spPr>
          <a:xfrm>
            <a:off x="1046699" y="3442222"/>
            <a:ext cx="5718173" cy="295649"/>
          </a:xfrm>
          <a:prstGeom prst="rect">
            <a:avLst/>
          </a:prstGeom>
        </p:spPr>
        <p:txBody>
          <a:bodyPr vert="horz"/>
          <a:lstStyle>
            <a:lvl1pPr marL="0" indent="0">
              <a:lnSpc>
                <a:spcPct val="60000"/>
              </a:lnSpc>
              <a:buNone/>
              <a:defRPr sz="1600" b="1">
                <a:solidFill>
                  <a:srgbClr val="C4CACD"/>
                </a:solidFill>
                <a:latin typeface="Arial" panose="020B0604020202020204" pitchFamily="34" charset="0"/>
                <a:cs typeface="Arial" panose="020B0604020202020204" pitchFamily="34" charset="0"/>
              </a:defRPr>
            </a:lvl1pPr>
            <a:lvl2pPr marL="457200" indent="0">
              <a:buNone/>
              <a:defRPr sz="1800" b="1"/>
            </a:lvl2pPr>
            <a:lvl3pPr marL="914400" indent="0">
              <a:buNone/>
              <a:defRPr sz="1800" b="1"/>
            </a:lvl3pPr>
            <a:lvl4pPr marL="1371600" indent="0">
              <a:buNone/>
              <a:defRPr sz="1800" b="1"/>
            </a:lvl4pPr>
            <a:lvl5pPr marL="1828800" indent="0">
              <a:buNone/>
              <a:defRPr sz="1800" b="1"/>
            </a:lvl5pPr>
          </a:lstStyle>
          <a:p>
            <a:pPr lvl="0"/>
            <a:endParaRPr lang="en-GB" noProof="0" dirty="0"/>
          </a:p>
        </p:txBody>
      </p:sp>
      <p:sp>
        <p:nvSpPr>
          <p:cNvPr id="39" name="Text Placeholder 49"/>
          <p:cNvSpPr>
            <a:spLocks noGrp="1"/>
          </p:cNvSpPr>
          <p:nvPr>
            <p:ph type="body" sz="quarter" idx="38" hasCustomPrompt="1"/>
          </p:nvPr>
        </p:nvSpPr>
        <p:spPr>
          <a:xfrm>
            <a:off x="330200" y="3331009"/>
            <a:ext cx="540000" cy="405000"/>
          </a:xfrm>
          <a:prstGeom prst="rect">
            <a:avLst/>
          </a:prstGeom>
          <a:solidFill>
            <a:schemeClr val="tx2"/>
          </a:solidFill>
          <a:ln w="19050" cmpd="sng">
            <a:noFill/>
          </a:ln>
        </p:spPr>
        <p:txBody>
          <a:bodyPr vert="horz" anchor="ctr"/>
          <a:lstStyle>
            <a:lvl1pPr marL="0" indent="0" algn="ctr">
              <a:lnSpc>
                <a:spcPct val="90000"/>
              </a:lnSpc>
              <a:spcBef>
                <a:spcPts val="0"/>
              </a:spcBef>
              <a:buNone/>
              <a:defRPr sz="1800" b="1">
                <a:solidFill>
                  <a:srgbClr val="C4CACD"/>
                </a:solidFill>
                <a:latin typeface="Arial" panose="020B0604020202020204" pitchFamily="34" charset="0"/>
                <a:cs typeface="Arial" panose="020B0604020202020204" pitchFamily="34" charset="0"/>
              </a:defRPr>
            </a:lvl1pPr>
          </a:lstStyle>
          <a:p>
            <a:pPr lvl="0"/>
            <a:r>
              <a:rPr lang="en-GB" noProof="0" dirty="0"/>
              <a:t>5</a:t>
            </a:r>
            <a:endParaRPr lang="en-GB" noProof="0" dirty="0"/>
          </a:p>
        </p:txBody>
      </p:sp>
      <p:sp>
        <p:nvSpPr>
          <p:cNvPr id="40" name="Table Placeholder 29"/>
          <p:cNvSpPr>
            <a:spLocks noGrp="1"/>
          </p:cNvSpPr>
          <p:nvPr>
            <p:ph type="tbl" sz="quarter" idx="39"/>
          </p:nvPr>
        </p:nvSpPr>
        <p:spPr>
          <a:xfrm>
            <a:off x="987429" y="3846875"/>
            <a:ext cx="5976000" cy="405000"/>
          </a:xfrm>
          <a:prstGeom prst="rect">
            <a:avLst/>
          </a:prstGeom>
          <a:solidFill>
            <a:srgbClr val="D8DCDE"/>
          </a:solidFill>
        </p:spPr>
        <p:txBody>
          <a:bodyPr vert="horz"/>
          <a:lstStyle>
            <a:lvl1pPr marL="0" indent="0">
              <a:buNone/>
              <a:defRPr sz="100">
                <a:latin typeface="Arial" panose="020B0604020202020204" pitchFamily="34" charset="0"/>
                <a:cs typeface="Arial" panose="020B0604020202020204" pitchFamily="34" charset="0"/>
              </a:defRPr>
            </a:lvl1pPr>
          </a:lstStyle>
          <a:p>
            <a:endParaRPr lang="en-GB" noProof="0"/>
          </a:p>
        </p:txBody>
      </p:sp>
      <p:sp>
        <p:nvSpPr>
          <p:cNvPr id="41" name="Text Placeholder 2"/>
          <p:cNvSpPr>
            <a:spLocks noGrp="1"/>
          </p:cNvSpPr>
          <p:nvPr>
            <p:ph type="body" sz="quarter" idx="40"/>
          </p:nvPr>
        </p:nvSpPr>
        <p:spPr>
          <a:xfrm>
            <a:off x="1046699" y="3958439"/>
            <a:ext cx="5718173" cy="295649"/>
          </a:xfrm>
          <a:prstGeom prst="rect">
            <a:avLst/>
          </a:prstGeom>
        </p:spPr>
        <p:txBody>
          <a:bodyPr vert="horz"/>
          <a:lstStyle>
            <a:lvl1pPr marL="0" indent="0">
              <a:lnSpc>
                <a:spcPct val="60000"/>
              </a:lnSpc>
              <a:buNone/>
              <a:defRPr sz="1600" b="1">
                <a:solidFill>
                  <a:schemeClr val="tx2"/>
                </a:solidFill>
                <a:latin typeface="Arial" panose="020B0604020202020204" pitchFamily="34" charset="0"/>
                <a:cs typeface="Arial" panose="020B0604020202020204" pitchFamily="34" charset="0"/>
              </a:defRPr>
            </a:lvl1pPr>
            <a:lvl2pPr marL="457200" indent="0">
              <a:buNone/>
              <a:defRPr sz="1800" b="1"/>
            </a:lvl2pPr>
            <a:lvl3pPr marL="914400" indent="0">
              <a:buNone/>
              <a:defRPr sz="1800" b="1"/>
            </a:lvl3pPr>
            <a:lvl4pPr marL="1371600" indent="0">
              <a:buNone/>
              <a:defRPr sz="1800" b="1"/>
            </a:lvl4pPr>
            <a:lvl5pPr marL="1828800" indent="0">
              <a:buNone/>
              <a:defRPr sz="1800" b="1"/>
            </a:lvl5pPr>
          </a:lstStyle>
          <a:p>
            <a:pPr lvl="0"/>
            <a:endParaRPr lang="en-GB" noProof="0" dirty="0"/>
          </a:p>
        </p:txBody>
      </p:sp>
      <p:sp>
        <p:nvSpPr>
          <p:cNvPr id="42" name="Text Placeholder 49"/>
          <p:cNvSpPr>
            <a:spLocks noGrp="1"/>
          </p:cNvSpPr>
          <p:nvPr>
            <p:ph type="body" sz="quarter" idx="41" hasCustomPrompt="1"/>
          </p:nvPr>
        </p:nvSpPr>
        <p:spPr>
          <a:xfrm>
            <a:off x="330200" y="3847226"/>
            <a:ext cx="540000" cy="405000"/>
          </a:xfrm>
          <a:prstGeom prst="rect">
            <a:avLst/>
          </a:prstGeom>
          <a:solidFill>
            <a:srgbClr val="D8DCDE"/>
          </a:solidFill>
          <a:ln w="19050" cmpd="sng">
            <a:noFill/>
          </a:ln>
        </p:spPr>
        <p:txBody>
          <a:bodyPr vert="horz" anchor="ctr"/>
          <a:lstStyle>
            <a:lvl1pPr marL="0" indent="0" algn="ctr">
              <a:lnSpc>
                <a:spcPct val="90000"/>
              </a:lnSpc>
              <a:spcBef>
                <a:spcPts val="0"/>
              </a:spcBef>
              <a:buNone/>
              <a:defRPr sz="1800" b="1">
                <a:solidFill>
                  <a:schemeClr val="tx2"/>
                </a:solidFill>
                <a:latin typeface="Arial" panose="020B0604020202020204" pitchFamily="34" charset="0"/>
                <a:cs typeface="Arial" panose="020B0604020202020204" pitchFamily="34" charset="0"/>
              </a:defRPr>
            </a:lvl1pPr>
          </a:lstStyle>
          <a:p>
            <a:pPr lvl="0"/>
            <a:r>
              <a:rPr lang="en-GB" noProof="0" dirty="0"/>
              <a:t>6</a:t>
            </a:r>
            <a:endParaRPr lang="en-GB" noProof="0" dirty="0"/>
          </a:p>
        </p:txBody>
      </p:sp>
      <p:sp>
        <p:nvSpPr>
          <p:cNvPr id="27" name="Slide Number Placeholder 5"/>
          <p:cNvSpPr>
            <a:spLocks noGrp="1"/>
          </p:cNvSpPr>
          <p:nvPr>
            <p:ph type="sldNum" sz="quarter" idx="4"/>
          </p:nvPr>
        </p:nvSpPr>
        <p:spPr>
          <a:xfrm>
            <a:off x="318375" y="4846754"/>
            <a:ext cx="396000" cy="162000"/>
          </a:xfrm>
          <a:prstGeom prst="rect">
            <a:avLst/>
          </a:prstGeom>
        </p:spPr>
        <p:txBody>
          <a:bodyPr vert="horz" lIns="0" tIns="0" rIns="0" bIns="0" rtlCol="0" anchor="t" anchorCtr="0"/>
          <a:lstStyle>
            <a:lvl1pPr algn="l">
              <a:defRPr sz="800" b="1">
                <a:solidFill>
                  <a:schemeClr val="tx1"/>
                </a:solidFill>
                <a:latin typeface="Arial" panose="020B0604020202020204" pitchFamily="34" charset="0"/>
                <a:cs typeface="Arial" panose="020B0604020202020204" pitchFamily="34" charset="0"/>
              </a:defRPr>
            </a:lvl1pPr>
          </a:lstStyle>
          <a:p>
            <a:fld id="{3C4F54F3-C349-4609-AFEE-01462D5C7942}" type="slidenum">
              <a:rPr lang="en-GB" smtClean="0"/>
            </a:fld>
            <a:endParaRPr lang="en-GB"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End Slide">
    <p:spTree>
      <p:nvGrpSpPr>
        <p:cNvPr id="1" name=""/>
        <p:cNvGrpSpPr/>
        <p:nvPr/>
      </p:nvGrpSpPr>
      <p:grpSpPr>
        <a:xfrm>
          <a:off x="0" y="0"/>
          <a:ext cx="0" cy="0"/>
          <a:chOff x="0" y="0"/>
          <a:chExt cx="0" cy="0"/>
        </a:xfrm>
      </p:grpSpPr>
      <p:sp>
        <p:nvSpPr>
          <p:cNvPr id="6" name="Slide Number Placeholder 5"/>
          <p:cNvSpPr>
            <a:spLocks noGrp="1"/>
          </p:cNvSpPr>
          <p:nvPr>
            <p:ph type="sldNum" sz="quarter" idx="4"/>
          </p:nvPr>
        </p:nvSpPr>
        <p:spPr>
          <a:xfrm>
            <a:off x="318375" y="4846754"/>
            <a:ext cx="396000" cy="162000"/>
          </a:xfrm>
          <a:prstGeom prst="rect">
            <a:avLst/>
          </a:prstGeom>
        </p:spPr>
        <p:txBody>
          <a:bodyPr vert="horz" lIns="0" tIns="0" rIns="0" bIns="0" rtlCol="0" anchor="t" anchorCtr="0"/>
          <a:lstStyle>
            <a:lvl1pPr algn="l">
              <a:defRPr sz="800" b="1">
                <a:solidFill>
                  <a:schemeClr val="tx1"/>
                </a:solidFill>
                <a:latin typeface="Arial" panose="020B0604020202020204" pitchFamily="34" charset="0"/>
                <a:cs typeface="Arial" panose="020B0604020202020204" pitchFamily="34" charset="0"/>
              </a:defRPr>
            </a:lvl1pPr>
          </a:lstStyle>
          <a:p>
            <a:fld id="{3C4F54F3-C349-4609-AFEE-01462D5C7942}" type="slidenum">
              <a:rPr lang="en-GB" smtClean="0"/>
            </a:fld>
            <a:endParaRPr lang="en-GB" dirty="0"/>
          </a:p>
        </p:txBody>
      </p:sp>
      <p:sp>
        <p:nvSpPr>
          <p:cNvPr id="5" name="Rectangle 4"/>
          <p:cNvSpPr>
            <a:spLocks noGrp="1" noChangeArrowheads="1"/>
          </p:cNvSpPr>
          <p:nvPr userDrawn="1"/>
        </p:nvSpPr>
        <p:spPr bwMode="auto">
          <a:xfrm>
            <a:off x="528758" y="3431381"/>
            <a:ext cx="2689225" cy="285750"/>
          </a:xfrm>
          <a:prstGeom prst="rect">
            <a:avLst/>
          </a:prstGeom>
          <a:noFill/>
          <a:ln w="9525">
            <a:noFill/>
            <a:miter lim="800000"/>
          </a:ln>
          <a:effectLst/>
        </p:spPr>
        <p:txBody>
          <a:bodyPr anchor="b"/>
          <a:lstStyle/>
          <a:p>
            <a:r>
              <a:rPr lang="en-GB" sz="1400" b="1" dirty="0">
                <a:solidFill>
                  <a:schemeClr val="tx1"/>
                </a:solidFill>
                <a:latin typeface="Arial" panose="020B0604020202020204" pitchFamily="34" charset="0"/>
                <a:cs typeface="Arial" panose="020B0604020202020204" pitchFamily="34" charset="0"/>
              </a:rPr>
              <a:t>Confidentiality Notice </a:t>
            </a:r>
            <a:endParaRPr lang="en-GB" sz="2400" dirty="0">
              <a:solidFill>
                <a:schemeClr val="tx1"/>
              </a:solidFill>
              <a:latin typeface="Arial" panose="020B0604020202020204" pitchFamily="34" charset="0"/>
              <a:cs typeface="Arial" panose="020B0604020202020204" pitchFamily="34" charset="0"/>
            </a:endParaRPr>
          </a:p>
        </p:txBody>
      </p:sp>
      <p:sp>
        <p:nvSpPr>
          <p:cNvPr id="7" name="Rectangle 6"/>
          <p:cNvSpPr>
            <a:spLocks noGrp="1" noChangeArrowheads="1"/>
          </p:cNvSpPr>
          <p:nvPr userDrawn="1"/>
        </p:nvSpPr>
        <p:spPr bwMode="auto">
          <a:xfrm>
            <a:off x="541457" y="3717131"/>
            <a:ext cx="7440493" cy="648000"/>
          </a:xfrm>
          <a:prstGeom prst="rect">
            <a:avLst/>
          </a:prstGeom>
          <a:noFill/>
          <a:ln w="9525">
            <a:noFill/>
            <a:miter lim="800000"/>
          </a:ln>
          <a:effectLst/>
        </p:spPr>
        <p:txBody>
          <a:bodyPr/>
          <a:lstStyle/>
          <a:p>
            <a:r>
              <a:rPr lang="en-GB" sz="900" noProof="0" dirty="0">
                <a:solidFill>
                  <a:schemeClr val="tx1"/>
                </a:solidFill>
                <a:latin typeface="+mn-lt"/>
                <a:cs typeface="Arial" panose="020B0604020202020204"/>
              </a:rPr>
              <a:t>This file is private and may contain confidential and proprietary information. If you have received this file in error, please notify us and remove </a:t>
            </a:r>
            <a:br>
              <a:rPr lang="en-GB" sz="900" noProof="0" dirty="0">
                <a:solidFill>
                  <a:schemeClr val="tx1"/>
                </a:solidFill>
                <a:latin typeface="+mn-lt"/>
                <a:cs typeface="Arial" panose="020B0604020202020204"/>
              </a:rPr>
            </a:br>
            <a:r>
              <a:rPr lang="en-GB" sz="900" noProof="0" dirty="0">
                <a:solidFill>
                  <a:schemeClr val="tx1"/>
                </a:solidFill>
                <a:latin typeface="+mn-lt"/>
                <a:cs typeface="Arial" panose="020B0604020202020204"/>
              </a:rPr>
              <a:t>it from your system and note that you must not copy, distribute or take any action in reliance on it. Any unauthorized use or disclosure of the contents of this file is not permitted and may be unlawful. AstraZeneca PLC, </a:t>
            </a:r>
            <a:r>
              <a:rPr lang="en-US" sz="900" kern="1200" dirty="0">
                <a:solidFill>
                  <a:schemeClr val="tx1"/>
                </a:solidFill>
                <a:latin typeface="+mn-lt"/>
                <a:ea typeface="+mn-ea"/>
                <a:cs typeface="Arial" panose="020B0604020202020204"/>
              </a:rPr>
              <a:t>1 Francis Crick Avenue</a:t>
            </a:r>
            <a:r>
              <a:rPr lang="en-US" sz="900" kern="1200" baseline="0" dirty="0">
                <a:solidFill>
                  <a:schemeClr val="tx1"/>
                </a:solidFill>
                <a:latin typeface="+mn-lt"/>
                <a:ea typeface="+mn-ea"/>
                <a:cs typeface="Arial" panose="020B0604020202020204"/>
              </a:rPr>
              <a:t>, </a:t>
            </a:r>
            <a:r>
              <a:rPr lang="en-US" sz="900" kern="1200" dirty="0">
                <a:solidFill>
                  <a:schemeClr val="tx1"/>
                </a:solidFill>
                <a:latin typeface="+mn-lt"/>
                <a:ea typeface="+mn-ea"/>
                <a:cs typeface="Arial" panose="020B0604020202020204"/>
              </a:rPr>
              <a:t>Cambridge Biomedical Campus, Cambridge, CB2 0AA</a:t>
            </a:r>
            <a:r>
              <a:rPr lang="en-GB" sz="900" noProof="0" dirty="0">
                <a:solidFill>
                  <a:schemeClr val="tx1"/>
                </a:solidFill>
                <a:latin typeface="+mn-lt"/>
                <a:cs typeface="Arial" panose="020B0604020202020204"/>
              </a:rPr>
              <a:t>, UK, T: +44(0)203 749 5000, www.astrazeneca.com</a:t>
            </a:r>
            <a:endParaRPr lang="en-GB" sz="900" noProof="0" dirty="0">
              <a:solidFill>
                <a:schemeClr val="tx1"/>
              </a:solidFill>
              <a:latin typeface="+mn-lt"/>
              <a:cs typeface="Arial" panose="020B0604020202020204"/>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Bullet Content 1">
    <p:spTree>
      <p:nvGrpSpPr>
        <p:cNvPr id="1" name=""/>
        <p:cNvGrpSpPr/>
        <p:nvPr/>
      </p:nvGrpSpPr>
      <p:grpSpPr>
        <a:xfrm>
          <a:off x="0" y="0"/>
          <a:ext cx="0" cy="0"/>
          <a:chOff x="0" y="0"/>
          <a:chExt cx="0" cy="0"/>
        </a:xfrm>
      </p:grpSpPr>
      <p:sp>
        <p:nvSpPr>
          <p:cNvPr id="5" name="Title 8"/>
          <p:cNvSpPr>
            <a:spLocks noGrp="1"/>
          </p:cNvSpPr>
          <p:nvPr>
            <p:ph type="title" hasCustomPrompt="1"/>
          </p:nvPr>
        </p:nvSpPr>
        <p:spPr>
          <a:xfrm>
            <a:off x="237062" y="144000"/>
            <a:ext cx="8765651" cy="504000"/>
          </a:xfrm>
          <a:prstGeom prst="rect">
            <a:avLst/>
          </a:prstGeom>
        </p:spPr>
        <p:txBody>
          <a:bodyPr vert="horz"/>
          <a:lstStyle>
            <a:lvl1pPr algn="l">
              <a:lnSpc>
                <a:spcPct val="100000"/>
              </a:lnSpc>
              <a:defRPr sz="2400" b="1" baseline="0">
                <a:solidFill>
                  <a:srgbClr val="830051"/>
                </a:solidFill>
                <a:latin typeface="Arial" panose="020B0604020202020204" pitchFamily="34" charset="0"/>
                <a:cs typeface="Arial" panose="020B0604020202020204" pitchFamily="34" charset="0"/>
              </a:defRPr>
            </a:lvl1pPr>
          </a:lstStyle>
          <a:p>
            <a:r>
              <a:rPr lang="en-GB" noProof="0" dirty="0"/>
              <a:t>Click to add title</a:t>
            </a:r>
            <a:endParaRPr lang="en-GB" noProof="0" dirty="0"/>
          </a:p>
        </p:txBody>
      </p:sp>
      <p:sp>
        <p:nvSpPr>
          <p:cNvPr id="6" name="Slide Number Placeholder 5"/>
          <p:cNvSpPr>
            <a:spLocks noGrp="1"/>
          </p:cNvSpPr>
          <p:nvPr>
            <p:ph type="sldNum" sz="quarter" idx="4"/>
          </p:nvPr>
        </p:nvSpPr>
        <p:spPr>
          <a:xfrm>
            <a:off x="318375" y="4846754"/>
            <a:ext cx="396000" cy="162000"/>
          </a:xfrm>
          <a:prstGeom prst="rect">
            <a:avLst/>
          </a:prstGeom>
        </p:spPr>
        <p:txBody>
          <a:bodyPr vert="horz" lIns="0" tIns="0" rIns="0" bIns="0" rtlCol="0" anchor="t" anchorCtr="0"/>
          <a:lstStyle>
            <a:lvl1pPr algn="l">
              <a:defRPr sz="800" b="1">
                <a:solidFill>
                  <a:schemeClr val="tx1"/>
                </a:solidFill>
                <a:latin typeface="Arial" panose="020B0604020202020204" pitchFamily="34" charset="0"/>
                <a:cs typeface="Arial" panose="020B0604020202020204" pitchFamily="34" charset="0"/>
              </a:defRPr>
            </a:lvl1pPr>
          </a:lstStyle>
          <a:p>
            <a:fld id="{3C4F54F3-C349-4609-AFEE-01462D5C7942}" type="slidenum">
              <a:rPr lang="en-GB" smtClean="0"/>
            </a:fld>
            <a:endParaRPr lang="en-GB" dirty="0"/>
          </a:p>
        </p:txBody>
      </p:sp>
      <p:sp>
        <p:nvSpPr>
          <p:cNvPr id="7" name="Content Placeholder 2"/>
          <p:cNvSpPr>
            <a:spLocks noGrp="1"/>
          </p:cNvSpPr>
          <p:nvPr>
            <p:ph idx="16" hasCustomPrompt="1"/>
          </p:nvPr>
        </p:nvSpPr>
        <p:spPr>
          <a:xfrm>
            <a:off x="237600" y="1234440"/>
            <a:ext cx="7056000" cy="1618488"/>
          </a:xfrm>
          <a:prstGeom prst="rect">
            <a:avLst/>
          </a:prstGeom>
        </p:spPr>
        <p:txBody>
          <a:bodyPr/>
          <a:lstStyle>
            <a:lvl1pPr marL="179705" indent="-179705">
              <a:lnSpc>
                <a:spcPct val="100000"/>
              </a:lnSpc>
              <a:spcBef>
                <a:spcPts val="0"/>
              </a:spcBef>
              <a:buClr>
                <a:srgbClr val="830051"/>
              </a:buClr>
              <a:buFont typeface="Arial" panose="020B0604020202020204" pitchFamily="34" charset="0"/>
              <a:buChar char="•"/>
              <a:defRPr sz="1800">
                <a:solidFill>
                  <a:schemeClr val="tx1"/>
                </a:solidFill>
                <a:latin typeface="Arial" panose="020B0604020202020204" pitchFamily="34" charset="0"/>
                <a:cs typeface="Arial" panose="020B0604020202020204" pitchFamily="34" charset="0"/>
              </a:defRPr>
            </a:lvl1pPr>
            <a:lvl2pPr marL="539750" indent="-179705">
              <a:lnSpc>
                <a:spcPct val="100000"/>
              </a:lnSpc>
              <a:spcBef>
                <a:spcPts val="0"/>
              </a:spcBef>
              <a:defRPr sz="1800" baseline="0">
                <a:solidFill>
                  <a:schemeClr val="tx1"/>
                </a:solidFill>
                <a:latin typeface="Arial" panose="020B0604020202020204" pitchFamily="34" charset="0"/>
                <a:cs typeface="Arial" panose="020B0604020202020204" pitchFamily="34" charset="0"/>
              </a:defRPr>
            </a:lvl2pPr>
            <a:lvl3pPr>
              <a:defRPr sz="1400" baseline="0">
                <a:latin typeface="Arial" panose="020B0604020202020204" pitchFamily="34" charset="0"/>
                <a:cs typeface="Arial" panose="020B0604020202020204" pitchFamily="34" charset="0"/>
              </a:defRPr>
            </a:lvl3pPr>
            <a:lvl4pPr marL="622935" indent="-179705">
              <a:defRPr sz="1400">
                <a:latin typeface="Arial" panose="020B0604020202020204" pitchFamily="34" charset="0"/>
                <a:cs typeface="Arial" panose="020B0604020202020204" pitchFamily="34" charset="0"/>
              </a:defRPr>
            </a:lvl4pPr>
            <a:lvl5pPr marL="622935">
              <a:defRPr sz="1400">
                <a:latin typeface="Arial" panose="020B0604020202020204" pitchFamily="34" charset="0"/>
                <a:cs typeface="Arial" panose="020B0604020202020204" pitchFamily="34" charset="0"/>
              </a:defRPr>
            </a:lvl5pPr>
            <a:lvl6pPr>
              <a:defRPr>
                <a:latin typeface="Arial" panose="020B0604020202020204" pitchFamily="34" charset="0"/>
                <a:cs typeface="Arial" panose="020B0604020202020204" pitchFamily="34" charset="0"/>
              </a:defRPr>
            </a:lvl6pPr>
          </a:lstStyle>
          <a:p>
            <a:r>
              <a:rPr lang="en-GB" noProof="0" dirty="0"/>
              <a:t>First level</a:t>
            </a:r>
            <a:endParaRPr lang="en-GB" noProof="0" dirty="0"/>
          </a:p>
          <a:p>
            <a:pPr lvl="1"/>
            <a:r>
              <a:rPr lang="en-GB" noProof="0" dirty="0"/>
              <a:t>Second level</a:t>
            </a:r>
            <a:endParaRPr lang="en-GB" noProof="0" dirty="0"/>
          </a:p>
          <a:p>
            <a:pPr lvl="1"/>
            <a:r>
              <a:rPr lang="en-GB" noProof="0" dirty="0"/>
              <a:t>Third level</a:t>
            </a:r>
            <a:endParaRPr lang="en-GB" noProof="0" dirty="0"/>
          </a:p>
          <a:p>
            <a:pPr lvl="1"/>
            <a:r>
              <a:rPr lang="en-GB" noProof="0" dirty="0"/>
              <a:t>Fourth level</a:t>
            </a:r>
            <a:endParaRPr lang="en-GB" noProof="0" dirty="0"/>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3" Type="http://schemas.openxmlformats.org/officeDocument/2006/relationships/theme" Target="../theme/theme1.xml"/><Relationship Id="rId32" Type="http://schemas.openxmlformats.org/officeDocument/2006/relationships/vmlDrawing" Target="../drawings/vmlDrawing1.vml"/><Relationship Id="rId31" Type="http://schemas.openxmlformats.org/officeDocument/2006/relationships/image" Target="../media/image1.emf"/><Relationship Id="rId30" Type="http://schemas.openxmlformats.org/officeDocument/2006/relationships/oleObject" Target="../embeddings/oleObject1.bin"/><Relationship Id="rId3" Type="http://schemas.openxmlformats.org/officeDocument/2006/relationships/slideLayout" Target="../slideLayouts/slideLayout3.xml"/><Relationship Id="rId29" Type="http://schemas.openxmlformats.org/officeDocument/2006/relationships/tags" Target="../tags/tag1.xml"/><Relationship Id="rId28" Type="http://schemas.openxmlformats.org/officeDocument/2006/relationships/slideLayout" Target="../slideLayouts/slideLayout28.xml"/><Relationship Id="rId27" Type="http://schemas.openxmlformats.org/officeDocument/2006/relationships/slideLayout" Target="../slideLayouts/slideLayout27.xml"/><Relationship Id="rId26" Type="http://schemas.openxmlformats.org/officeDocument/2006/relationships/slideLayout" Target="../slideLayouts/slideLayout26.xml"/><Relationship Id="rId25" Type="http://schemas.openxmlformats.org/officeDocument/2006/relationships/slideLayout" Target="../slideLayouts/slideLayout25.xml"/><Relationship Id="rId24" Type="http://schemas.openxmlformats.org/officeDocument/2006/relationships/slideLayout" Target="../slideLayouts/slideLayout24.xml"/><Relationship Id="rId23" Type="http://schemas.openxmlformats.org/officeDocument/2006/relationships/slideLayout" Target="../slideLayouts/slideLayout23.xml"/><Relationship Id="rId22" Type="http://schemas.openxmlformats.org/officeDocument/2006/relationships/slideLayout" Target="../slideLayouts/slideLayout22.xml"/><Relationship Id="rId21" Type="http://schemas.openxmlformats.org/officeDocument/2006/relationships/slideLayout" Target="../slideLayouts/slideLayout21.xml"/><Relationship Id="rId20" Type="http://schemas.openxmlformats.org/officeDocument/2006/relationships/slideLayout" Target="../slideLayouts/slideLayout20.xml"/><Relationship Id="rId2" Type="http://schemas.openxmlformats.org/officeDocument/2006/relationships/slideLayout" Target="../slideLayouts/slideLayout2.xml"/><Relationship Id="rId19" Type="http://schemas.openxmlformats.org/officeDocument/2006/relationships/slideLayout" Target="../slideLayouts/slideLayout19.xml"/><Relationship Id="rId18" Type="http://schemas.openxmlformats.org/officeDocument/2006/relationships/slideLayout" Target="../slideLayouts/slideLayout18.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37.xml"/><Relationship Id="rId8" Type="http://schemas.openxmlformats.org/officeDocument/2006/relationships/slideLayout" Target="../slideLayouts/slideLayout36.xml"/><Relationship Id="rId7" Type="http://schemas.openxmlformats.org/officeDocument/2006/relationships/slideLayout" Target="../slideLayouts/slideLayout35.xml"/><Relationship Id="rId6" Type="http://schemas.openxmlformats.org/officeDocument/2006/relationships/slideLayout" Target="../slideLayouts/slideLayout34.xml"/><Relationship Id="rId5" Type="http://schemas.openxmlformats.org/officeDocument/2006/relationships/slideLayout" Target="../slideLayouts/slideLayout33.xml"/><Relationship Id="rId4" Type="http://schemas.openxmlformats.org/officeDocument/2006/relationships/slideLayout" Target="../slideLayouts/slideLayout32.xml"/><Relationship Id="rId3" Type="http://schemas.openxmlformats.org/officeDocument/2006/relationships/slideLayout" Target="../slideLayouts/slideLayout31.xml"/><Relationship Id="rId2" Type="http://schemas.openxmlformats.org/officeDocument/2006/relationships/slideLayout" Target="../slideLayouts/slideLayout30.xml"/><Relationship Id="rId16" Type="http://schemas.openxmlformats.org/officeDocument/2006/relationships/theme" Target="../theme/theme2.xml"/><Relationship Id="rId15" Type="http://schemas.openxmlformats.org/officeDocument/2006/relationships/vmlDrawing" Target="../drawings/vmlDrawing2.vml"/><Relationship Id="rId14" Type="http://schemas.openxmlformats.org/officeDocument/2006/relationships/image" Target="../media/image1.emf"/><Relationship Id="rId13" Type="http://schemas.openxmlformats.org/officeDocument/2006/relationships/oleObject" Target="../embeddings/oleObject2.bin"/><Relationship Id="rId12" Type="http://schemas.openxmlformats.org/officeDocument/2006/relationships/tags" Target="../tags/tag2.xml"/><Relationship Id="rId11" Type="http://schemas.openxmlformats.org/officeDocument/2006/relationships/slideLayout" Target="../slideLayouts/slideLayout39.xml"/><Relationship Id="rId10" Type="http://schemas.openxmlformats.org/officeDocument/2006/relationships/slideLayout" Target="../slideLayouts/slideLayout38.xml"/><Relationship Id="rId1" Type="http://schemas.openxmlformats.org/officeDocument/2006/relationships/slideLayout" Target="../slideLayouts/slideLayout29.xml"/></Relationships>
</file>

<file path=ppt/slideMasters/_rels/slideMaster3.xml.rels><?xml version="1.0" encoding="UTF-8" standalone="yes"?>
<Relationships xmlns="http://schemas.openxmlformats.org/package/2006/relationships"><Relationship Id="rId4" Type="http://schemas.openxmlformats.org/officeDocument/2006/relationships/theme" Target="../theme/theme3.xml"/><Relationship Id="rId3" Type="http://schemas.openxmlformats.org/officeDocument/2006/relationships/image" Target="../media/image2.jpeg"/><Relationship Id="rId2" Type="http://schemas.openxmlformats.org/officeDocument/2006/relationships/slideLayout" Target="../slideLayouts/slideLayout41.xml"/><Relationship Id="rId1" Type="http://schemas.openxmlformats.org/officeDocument/2006/relationships/slideLayout" Target="../slideLayouts/slideLayout4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graphicFrame>
        <p:nvGraphicFramePr>
          <p:cNvPr id="2" name="对象 1" hidden="1"/>
          <p:cNvGraphicFramePr>
            <a:graphicFrameLocks noChangeAspect="1"/>
          </p:cNvGraphicFramePr>
          <p:nvPr userDrawn="1">
            <p:custDataLst>
              <p:tags r:id="rId29"/>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3" name="think-cell 幻灯片" r:id="rId30" imgW="5715" imgH="5715" progId="TCLayout.ActiveDocument.1">
                  <p:embed/>
                </p:oleObj>
              </mc:Choice>
              <mc:Fallback>
                <p:oleObj name="think-cell 幻灯片" r:id="rId30" imgW="5715" imgH="5715" progId="TCLayout.ActiveDocument.1">
                  <p:embed/>
                  <p:pic>
                    <p:nvPicPr>
                      <p:cNvPr id="0" name="对象 1" hidden="1"/>
                      <p:cNvPicPr/>
                      <p:nvPr/>
                    </p:nvPicPr>
                    <p:blipFill>
                      <a:blip r:embed="rId31"/>
                      <a:stretch>
                        <a:fillRect/>
                      </a:stretch>
                    </p:blipFill>
                    <p:spPr>
                      <a:xfrm>
                        <a:off x="1588" y="1588"/>
                        <a:ext cx="1588" cy="1588"/>
                      </a:xfrm>
                      <a:prstGeom prst="rect">
                        <a:avLst/>
                      </a:prstGeom>
                    </p:spPr>
                  </p:pic>
                </p:oleObj>
              </mc:Fallback>
            </mc:AlternateContent>
          </a:graphicData>
        </a:graphic>
      </p:graphicFrame>
      <p:sp>
        <p:nvSpPr>
          <p:cNvPr id="5" name="Slide Number Placeholder 5"/>
          <p:cNvSpPr>
            <a:spLocks noGrp="1"/>
          </p:cNvSpPr>
          <p:nvPr>
            <p:ph type="sldNum" sz="quarter" idx="4"/>
          </p:nvPr>
        </p:nvSpPr>
        <p:spPr>
          <a:xfrm>
            <a:off x="318375" y="4846754"/>
            <a:ext cx="396000" cy="162000"/>
          </a:xfrm>
          <a:prstGeom prst="rect">
            <a:avLst/>
          </a:prstGeom>
        </p:spPr>
        <p:txBody>
          <a:bodyPr vert="horz" lIns="0" tIns="0" rIns="0" bIns="0" rtlCol="0" anchor="t" anchorCtr="0"/>
          <a:lstStyle>
            <a:lvl1pPr algn="l">
              <a:defRPr sz="800" b="1">
                <a:solidFill>
                  <a:schemeClr val="tx1"/>
                </a:solidFill>
                <a:latin typeface="Arial" panose="020B0604020202020204" pitchFamily="34" charset="0"/>
                <a:cs typeface="Arial" panose="020B0604020202020204" pitchFamily="34" charset="0"/>
              </a:defRPr>
            </a:lvl1pPr>
          </a:lstStyle>
          <a:p>
            <a:fld id="{3C4F54F3-C349-4609-AFEE-01462D5C7942}" type="slidenum">
              <a:rPr lang="en-GB" smtClean="0"/>
            </a:fld>
            <a:endParaRPr lang="en-GB"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 id="2147483676" r:id="rId28"/>
  </p:sldLayoutIdLst>
  <p:hf hdr="0" ft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panose="020B0604020202020204"/>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graphicFrame>
        <p:nvGraphicFramePr>
          <p:cNvPr id="7" name="think-cell data - do not delete" hidden="1"/>
          <p:cNvGraphicFramePr>
            <a:graphicFrameLocks noChangeAspect="1"/>
          </p:cNvGraphicFramePr>
          <p:nvPr userDrawn="1">
            <p:custDataLst>
              <p:tags r:id="rId12"/>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2" name="think-cell 幻灯片" r:id="rId13" imgW="5715" imgH="5715" progId="TCLayout.ActiveDocument.1">
                  <p:embed/>
                </p:oleObj>
              </mc:Choice>
              <mc:Fallback>
                <p:oleObj name="think-cell 幻灯片" r:id="rId13" imgW="5715" imgH="5715" progId="TCLayout.ActiveDocument.1">
                  <p:embed/>
                  <p:pic>
                    <p:nvPicPr>
                      <p:cNvPr id="0" name="think-cell data - do not delete" hidden="1"/>
                      <p:cNvPicPr/>
                      <p:nvPr/>
                    </p:nvPicPr>
                    <p:blipFill>
                      <a:blip r:embed="rId14"/>
                      <a:stretch>
                        <a:fillRect/>
                      </a:stretch>
                    </p:blipFill>
                    <p:spPr>
                      <a:xfrm>
                        <a:off x="1588" y="1588"/>
                        <a:ext cx="1588" cy="1588"/>
                      </a:xfrm>
                      <a:prstGeom prst="rect">
                        <a:avLst/>
                      </a:prstGeom>
                    </p:spPr>
                  </p:pic>
                </p:oleObj>
              </mc:Fallback>
            </mc:AlternateContent>
          </a:graphicData>
        </a:graphic>
      </p:graphicFrame>
      <p:sp>
        <p:nvSpPr>
          <p:cNvPr id="3" name="标题占位符 1"/>
          <p:cNvSpPr>
            <a:spLocks noGrp="1"/>
          </p:cNvSpPr>
          <p:nvPr>
            <p:ph type="title"/>
          </p:nvPr>
        </p:nvSpPr>
        <p:spPr>
          <a:xfrm>
            <a:off x="628650" y="274638"/>
            <a:ext cx="7886700" cy="993775"/>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4" name="文本占位符 3"/>
          <p:cNvSpPr>
            <a:spLocks noGrp="1"/>
          </p:cNvSpPr>
          <p:nvPr>
            <p:ph type="body" idx="1"/>
          </p:nvPr>
        </p:nvSpPr>
        <p:spPr>
          <a:xfrm>
            <a:off x="628650" y="1370013"/>
            <a:ext cx="7886700" cy="3262312"/>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日期占位符 4"/>
          <p:cNvSpPr>
            <a:spLocks noGrp="1"/>
          </p:cNvSpPr>
          <p:nvPr>
            <p:ph type="dt" sz="half" idx="2"/>
          </p:nvPr>
        </p:nvSpPr>
        <p:spPr>
          <a:xfrm>
            <a:off x="628650" y="4767263"/>
            <a:ext cx="2057400" cy="274637"/>
          </a:xfrm>
          <a:prstGeom prst="rect">
            <a:avLst/>
          </a:prstGeom>
        </p:spPr>
        <p:txBody>
          <a:bodyPr vert="horz" lIns="91440" tIns="45720" rIns="91440" bIns="45720" rtlCol="0" anchor="ctr"/>
          <a:lstStyle>
            <a:lvl1pPr algn="l">
              <a:defRPr sz="1200">
                <a:solidFill>
                  <a:schemeClr val="tx1">
                    <a:tint val="75000"/>
                  </a:schemeClr>
                </a:solidFill>
              </a:defRPr>
            </a:lvl1pPr>
          </a:lstStyle>
          <a:p>
            <a:fld id="{91EA14DB-09B1-43DB-8E70-71BF568AD744}" type="datetimeFigureOut">
              <a:rPr lang="zh-CN" altLang="en-US" smtClean="0"/>
            </a:fld>
            <a:endParaRPr lang="zh-CN" altLang="en-US"/>
          </a:p>
        </p:txBody>
      </p:sp>
      <p:sp>
        <p:nvSpPr>
          <p:cNvPr id="6" name="页脚占位符 5"/>
          <p:cNvSpPr>
            <a:spLocks noGrp="1"/>
          </p:cNvSpPr>
          <p:nvPr>
            <p:ph type="ftr" sz="quarter" idx="3"/>
          </p:nvPr>
        </p:nvSpPr>
        <p:spPr>
          <a:xfrm>
            <a:off x="3028950" y="4767263"/>
            <a:ext cx="3086100" cy="274637"/>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8" name="灯片编号占位符 7"/>
          <p:cNvSpPr>
            <a:spLocks noGrp="1"/>
          </p:cNvSpPr>
          <p:nvPr>
            <p:ph type="sldNum" sz="quarter" idx="4"/>
          </p:nvPr>
        </p:nvSpPr>
        <p:spPr>
          <a:xfrm>
            <a:off x="6457950" y="4767263"/>
            <a:ext cx="2057400" cy="274637"/>
          </a:xfrm>
          <a:prstGeom prst="rect">
            <a:avLst/>
          </a:prstGeom>
        </p:spPr>
        <p:txBody>
          <a:bodyPr vert="horz" lIns="91440" tIns="45720" rIns="91440" bIns="45720" rtlCol="0" anchor="ctr"/>
          <a:lstStyle>
            <a:lvl1pPr algn="r">
              <a:defRPr sz="1200">
                <a:solidFill>
                  <a:schemeClr val="tx1">
                    <a:tint val="75000"/>
                  </a:schemeClr>
                </a:solidFill>
              </a:defRPr>
            </a:lvl1pPr>
          </a:lstStyle>
          <a:p>
            <a:fld id="{FF284001-80DB-41BC-8003-1323AC14EAB4}"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78" r:id="rId1"/>
    <p:sldLayoutId id="2147483679" r:id="rId2"/>
    <p:sldLayoutId id="2147483680" r:id="rId3"/>
    <p:sldLayoutId id="2147483681" r:id="rId4"/>
    <p:sldLayoutId id="2147483682" r:id="rId5"/>
    <p:sldLayoutId id="2147483683" r:id="rId6"/>
    <p:sldLayoutId id="2147483684" r:id="rId7"/>
    <p:sldLayoutId id="2147483685" r:id="rId8"/>
    <p:sldLayoutId id="2147483686" r:id="rId9"/>
    <p:sldLayoutId id="2147483687" r:id="rId10"/>
    <p:sldLayoutId id="2147483688"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blipFill rotWithShape="1">
          <a:blip r:embed="rId3"/>
          <a:stretch>
            <a:fillRect b="-2000"/>
          </a:stretch>
        </a:blipFill>
        <a:effectLst/>
      </p:bgPr>
    </p:bg>
    <p:spTree>
      <p:nvGrpSpPr>
        <p:cNvPr id="1" name=""/>
        <p:cNvGrpSpPr/>
        <p:nvPr/>
      </p:nvGrpSpPr>
      <p:grpSpPr>
        <a:xfrm>
          <a:off x="0" y="0"/>
          <a:ext cx="0" cy="0"/>
          <a:chOff x="0" y="0"/>
          <a:chExt cx="0" cy="0"/>
        </a:xfrm>
      </p:grpSpPr>
      <p:sp>
        <p:nvSpPr>
          <p:cNvPr id="3" name="文本占位符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91B9452D-0D2F-422A-BAB7-6D0CD5F19B78}" type="datetimeFigureOut">
              <a:rPr lang="zh-CN" altLang="en-US" smtClean="0"/>
            </a:fld>
            <a:endParaRPr lang="zh-CN" altLang="en-US"/>
          </a:p>
        </p:txBody>
      </p:sp>
      <p:sp>
        <p:nvSpPr>
          <p:cNvPr id="5" name="页脚占位符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548512B5-D583-49F0-AF4A-293EC68CF256}" type="slidenum">
              <a:rPr lang="zh-CN" altLang="en-US" smtClean="0"/>
            </a:fld>
            <a:endParaRPr lang="zh-CN" altLang="en-US"/>
          </a:p>
        </p:txBody>
      </p:sp>
      <p:sp>
        <p:nvSpPr>
          <p:cNvPr id="7" name="矩形 6"/>
          <p:cNvSpPr/>
          <p:nvPr userDrawn="1"/>
        </p:nvSpPr>
        <p:spPr>
          <a:xfrm>
            <a:off x="2199799" y="117158"/>
            <a:ext cx="4680585" cy="462439"/>
          </a:xfrm>
          <a:prstGeom prst="rect">
            <a:avLst/>
          </a:prstGeom>
          <a:solidFill>
            <a:schemeClr val="bg1"/>
          </a:solidFill>
          <a:ln>
            <a:solidFill>
              <a:schemeClr val="bg1"/>
            </a:solid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sz="1350"/>
          </a:p>
        </p:txBody>
      </p:sp>
      <p:sp>
        <p:nvSpPr>
          <p:cNvPr id="2" name="矩形 1"/>
          <p:cNvSpPr/>
          <p:nvPr userDrawn="1"/>
        </p:nvSpPr>
        <p:spPr>
          <a:xfrm>
            <a:off x="7429501" y="179547"/>
            <a:ext cx="1638776" cy="423386"/>
          </a:xfrm>
          <a:prstGeom prst="rect">
            <a:avLst/>
          </a:prstGeom>
          <a:solidFill>
            <a:schemeClr val="bg1"/>
          </a:solidFill>
          <a:ln>
            <a:solidFill>
              <a:schemeClr val="bg1"/>
            </a:solid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sz="1350"/>
          </a:p>
        </p:txBody>
      </p:sp>
    </p:spTree>
  </p:cSld>
  <p:clrMap bg1="lt1" tx1="dk1" bg2="lt2" tx2="dk2" accent1="accent1" accent2="accent2" accent3="accent3" accent4="accent4" accent5="accent5" accent6="accent6" hlink="hlink" folHlink="folHlink"/>
  <p:sldLayoutIdLst>
    <p:sldLayoutId id="2147483690" r:id="rId1"/>
    <p:sldLayoutId id="2147483691" r:id="rId2"/>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28.xml"/><Relationship Id="rId1" Type="http://schemas.openxmlformats.org/officeDocument/2006/relationships/image" Target="../media/image3.jpeg"/></Relationships>
</file>

<file path=ppt/slides/_rels/slide10.xml.rels><?xml version="1.0" encoding="UTF-8" standalone="yes"?>
<Relationships xmlns="http://schemas.openxmlformats.org/package/2006/relationships"><Relationship Id="rId5" Type="http://schemas.openxmlformats.org/officeDocument/2006/relationships/vmlDrawing" Target="../drawings/vmlDrawing6.vml"/><Relationship Id="rId4" Type="http://schemas.openxmlformats.org/officeDocument/2006/relationships/slideLayout" Target="../slideLayouts/slideLayout13.xml"/><Relationship Id="rId3" Type="http://schemas.openxmlformats.org/officeDocument/2006/relationships/image" Target="../media/image1.emf"/><Relationship Id="rId2" Type="http://schemas.openxmlformats.org/officeDocument/2006/relationships/oleObject" Target="../embeddings/oleObject6.bin"/><Relationship Id="rId1" Type="http://schemas.openxmlformats.org/officeDocument/2006/relationships/tags" Target="../tags/tag7.xml"/></Relationships>
</file>

<file path=ppt/slides/_rels/slide11.xml.rels><?xml version="1.0" encoding="UTF-8" standalone="yes"?>
<Relationships xmlns="http://schemas.openxmlformats.org/package/2006/relationships"><Relationship Id="rId6" Type="http://schemas.openxmlformats.org/officeDocument/2006/relationships/vmlDrawing" Target="../drawings/vmlDrawing7.vml"/><Relationship Id="rId5" Type="http://schemas.openxmlformats.org/officeDocument/2006/relationships/slideLayout" Target="../slideLayouts/slideLayout13.xml"/><Relationship Id="rId4" Type="http://schemas.openxmlformats.org/officeDocument/2006/relationships/tags" Target="../tags/tag9.xml"/><Relationship Id="rId3" Type="http://schemas.openxmlformats.org/officeDocument/2006/relationships/image" Target="../media/image1.emf"/><Relationship Id="rId2" Type="http://schemas.openxmlformats.org/officeDocument/2006/relationships/oleObject" Target="../embeddings/oleObject7.bin"/><Relationship Id="rId1" Type="http://schemas.openxmlformats.org/officeDocument/2006/relationships/tags" Target="../tags/tag8.xml"/></Relationships>
</file>

<file path=ppt/slides/_rels/slide12.xml.rels><?xml version="1.0" encoding="UTF-8" standalone="yes"?>
<Relationships xmlns="http://schemas.openxmlformats.org/package/2006/relationships"><Relationship Id="rId6" Type="http://schemas.openxmlformats.org/officeDocument/2006/relationships/vmlDrawing" Target="../drawings/vmlDrawing8.vml"/><Relationship Id="rId5" Type="http://schemas.openxmlformats.org/officeDocument/2006/relationships/slideLayout" Target="../slideLayouts/slideLayout13.xml"/><Relationship Id="rId4" Type="http://schemas.openxmlformats.org/officeDocument/2006/relationships/tags" Target="../tags/tag11.xml"/><Relationship Id="rId3" Type="http://schemas.openxmlformats.org/officeDocument/2006/relationships/image" Target="../media/image1.emf"/><Relationship Id="rId2" Type="http://schemas.openxmlformats.org/officeDocument/2006/relationships/oleObject" Target="../embeddings/oleObject8.bin"/><Relationship Id="rId1" Type="http://schemas.openxmlformats.org/officeDocument/2006/relationships/tags" Target="../tags/tag10.xml"/></Relationships>
</file>

<file path=ppt/slides/_rels/slide13.xml.rels><?xml version="1.0" encoding="UTF-8" standalone="yes"?>
<Relationships xmlns="http://schemas.openxmlformats.org/package/2006/relationships"><Relationship Id="rId5" Type="http://schemas.openxmlformats.org/officeDocument/2006/relationships/vmlDrawing" Target="../drawings/vmlDrawing9.vml"/><Relationship Id="rId4" Type="http://schemas.openxmlformats.org/officeDocument/2006/relationships/slideLayout" Target="../slideLayouts/slideLayout13.xml"/><Relationship Id="rId3" Type="http://schemas.openxmlformats.org/officeDocument/2006/relationships/image" Target="../media/image1.emf"/><Relationship Id="rId2" Type="http://schemas.openxmlformats.org/officeDocument/2006/relationships/oleObject" Target="../embeddings/oleObject9.bin"/><Relationship Id="rId1" Type="http://schemas.openxmlformats.org/officeDocument/2006/relationships/tags" Target="../tags/tag12.xml"/></Relationships>
</file>

<file path=ppt/slides/_rels/slide14.xml.rels><?xml version="1.0" encoding="UTF-8" standalone="yes"?>
<Relationships xmlns="http://schemas.openxmlformats.org/package/2006/relationships"><Relationship Id="rId5" Type="http://schemas.openxmlformats.org/officeDocument/2006/relationships/vmlDrawing" Target="../drawings/vmlDrawing10.vml"/><Relationship Id="rId4" Type="http://schemas.openxmlformats.org/officeDocument/2006/relationships/slideLayout" Target="../slideLayouts/slideLayout13.xml"/><Relationship Id="rId3" Type="http://schemas.openxmlformats.org/officeDocument/2006/relationships/image" Target="../media/image1.emf"/><Relationship Id="rId2" Type="http://schemas.openxmlformats.org/officeDocument/2006/relationships/oleObject" Target="../embeddings/oleObject10.bin"/><Relationship Id="rId1" Type="http://schemas.openxmlformats.org/officeDocument/2006/relationships/tags" Target="../tags/tag13.xml"/></Relationships>
</file>

<file path=ppt/slides/_rels/slide15.xml.rels><?xml version="1.0" encoding="UTF-8" standalone="yes"?>
<Relationships xmlns="http://schemas.openxmlformats.org/package/2006/relationships"><Relationship Id="rId5" Type="http://schemas.openxmlformats.org/officeDocument/2006/relationships/vmlDrawing" Target="../drawings/vmlDrawing11.vml"/><Relationship Id="rId4" Type="http://schemas.openxmlformats.org/officeDocument/2006/relationships/slideLayout" Target="../slideLayouts/slideLayout13.xml"/><Relationship Id="rId3" Type="http://schemas.openxmlformats.org/officeDocument/2006/relationships/image" Target="../media/image1.emf"/><Relationship Id="rId2" Type="http://schemas.openxmlformats.org/officeDocument/2006/relationships/oleObject" Target="../embeddings/oleObject11.bin"/><Relationship Id="rId1" Type="http://schemas.openxmlformats.org/officeDocument/2006/relationships/tags" Target="../tags/tag14.xml"/></Relationships>
</file>

<file path=ppt/slides/_rels/slide16.xml.rels><?xml version="1.0" encoding="UTF-8" standalone="yes"?>
<Relationships xmlns="http://schemas.openxmlformats.org/package/2006/relationships"><Relationship Id="rId5" Type="http://schemas.openxmlformats.org/officeDocument/2006/relationships/vmlDrawing" Target="../drawings/vmlDrawing12.vml"/><Relationship Id="rId4" Type="http://schemas.openxmlformats.org/officeDocument/2006/relationships/slideLayout" Target="../slideLayouts/slideLayout13.xml"/><Relationship Id="rId3" Type="http://schemas.openxmlformats.org/officeDocument/2006/relationships/image" Target="../media/image1.emf"/><Relationship Id="rId2" Type="http://schemas.openxmlformats.org/officeDocument/2006/relationships/oleObject" Target="../embeddings/oleObject12.bin"/><Relationship Id="rId1" Type="http://schemas.openxmlformats.org/officeDocument/2006/relationships/tags" Target="../tags/tag15.xml"/></Relationships>
</file>

<file path=ppt/slides/_rels/slide17.xml.rels><?xml version="1.0" encoding="UTF-8" standalone="yes"?>
<Relationships xmlns="http://schemas.openxmlformats.org/package/2006/relationships"><Relationship Id="rId5" Type="http://schemas.openxmlformats.org/officeDocument/2006/relationships/vmlDrawing" Target="../drawings/vmlDrawing13.vml"/><Relationship Id="rId4" Type="http://schemas.openxmlformats.org/officeDocument/2006/relationships/slideLayout" Target="../slideLayouts/slideLayout13.xml"/><Relationship Id="rId3" Type="http://schemas.openxmlformats.org/officeDocument/2006/relationships/image" Target="../media/image1.emf"/><Relationship Id="rId2" Type="http://schemas.openxmlformats.org/officeDocument/2006/relationships/oleObject" Target="../embeddings/oleObject13.bin"/><Relationship Id="rId1" Type="http://schemas.openxmlformats.org/officeDocument/2006/relationships/tags" Target="../tags/tag16.xml"/></Relationships>
</file>

<file path=ppt/slides/_rels/slide18.xml.rels><?xml version="1.0" encoding="UTF-8" standalone="yes"?>
<Relationships xmlns="http://schemas.openxmlformats.org/package/2006/relationships"><Relationship Id="rId5" Type="http://schemas.openxmlformats.org/officeDocument/2006/relationships/vmlDrawing" Target="../drawings/vmlDrawing14.vml"/><Relationship Id="rId4" Type="http://schemas.openxmlformats.org/officeDocument/2006/relationships/slideLayout" Target="../slideLayouts/slideLayout13.xml"/><Relationship Id="rId3" Type="http://schemas.openxmlformats.org/officeDocument/2006/relationships/image" Target="../media/image1.emf"/><Relationship Id="rId2" Type="http://schemas.openxmlformats.org/officeDocument/2006/relationships/oleObject" Target="../embeddings/oleObject14.bin"/><Relationship Id="rId1" Type="http://schemas.openxmlformats.org/officeDocument/2006/relationships/tags" Target="../tags/tag17.xml"/></Relationships>
</file>

<file path=ppt/slides/_rels/slide19.xml.rels><?xml version="1.0" encoding="UTF-8" standalone="yes"?>
<Relationships xmlns="http://schemas.openxmlformats.org/package/2006/relationships"><Relationship Id="rId5" Type="http://schemas.openxmlformats.org/officeDocument/2006/relationships/vmlDrawing" Target="../drawings/vmlDrawing15.vml"/><Relationship Id="rId4" Type="http://schemas.openxmlformats.org/officeDocument/2006/relationships/slideLayout" Target="../slideLayouts/slideLayout13.xml"/><Relationship Id="rId3" Type="http://schemas.openxmlformats.org/officeDocument/2006/relationships/image" Target="../media/image1.emf"/><Relationship Id="rId2" Type="http://schemas.openxmlformats.org/officeDocument/2006/relationships/oleObject" Target="../embeddings/oleObject15.bin"/><Relationship Id="rId1" Type="http://schemas.openxmlformats.org/officeDocument/2006/relationships/tags" Target="../tags/tag18.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40.xml"/><Relationship Id="rId1" Type="http://schemas.openxmlformats.org/officeDocument/2006/relationships/tags" Target="../tags/tag3.xml"/></Relationships>
</file>

<file path=ppt/slides/_rels/slide20.xml.rels><?xml version="1.0" encoding="UTF-8" standalone="yes"?>
<Relationships xmlns="http://schemas.openxmlformats.org/package/2006/relationships"><Relationship Id="rId5" Type="http://schemas.openxmlformats.org/officeDocument/2006/relationships/vmlDrawing" Target="../drawings/vmlDrawing16.vml"/><Relationship Id="rId4" Type="http://schemas.openxmlformats.org/officeDocument/2006/relationships/slideLayout" Target="../slideLayouts/slideLayout13.xml"/><Relationship Id="rId3" Type="http://schemas.openxmlformats.org/officeDocument/2006/relationships/image" Target="../media/image1.emf"/><Relationship Id="rId2" Type="http://schemas.openxmlformats.org/officeDocument/2006/relationships/oleObject" Target="../embeddings/oleObject16.bin"/><Relationship Id="rId1" Type="http://schemas.openxmlformats.org/officeDocument/2006/relationships/tags" Target="../tags/tag19.xml"/></Relationships>
</file>

<file path=ppt/slides/_rels/slide21.xml.rels><?xml version="1.0" encoding="UTF-8" standalone="yes"?>
<Relationships xmlns="http://schemas.openxmlformats.org/package/2006/relationships"><Relationship Id="rId5" Type="http://schemas.openxmlformats.org/officeDocument/2006/relationships/vmlDrawing" Target="../drawings/vmlDrawing17.vml"/><Relationship Id="rId4" Type="http://schemas.openxmlformats.org/officeDocument/2006/relationships/slideLayout" Target="../slideLayouts/slideLayout13.xml"/><Relationship Id="rId3" Type="http://schemas.openxmlformats.org/officeDocument/2006/relationships/image" Target="../media/image1.emf"/><Relationship Id="rId2" Type="http://schemas.openxmlformats.org/officeDocument/2006/relationships/oleObject" Target="../embeddings/oleObject17.bin"/><Relationship Id="rId1" Type="http://schemas.openxmlformats.org/officeDocument/2006/relationships/tags" Target="../tags/tag20.xml"/></Relationships>
</file>

<file path=ppt/slides/_rels/slide22.xml.rels><?xml version="1.0" encoding="UTF-8" standalone="yes"?>
<Relationships xmlns="http://schemas.openxmlformats.org/package/2006/relationships"><Relationship Id="rId5" Type="http://schemas.openxmlformats.org/officeDocument/2006/relationships/vmlDrawing" Target="../drawings/vmlDrawing18.vml"/><Relationship Id="rId4" Type="http://schemas.openxmlformats.org/officeDocument/2006/relationships/slideLayout" Target="../slideLayouts/slideLayout13.xml"/><Relationship Id="rId3" Type="http://schemas.openxmlformats.org/officeDocument/2006/relationships/image" Target="../media/image1.emf"/><Relationship Id="rId2" Type="http://schemas.openxmlformats.org/officeDocument/2006/relationships/oleObject" Target="../embeddings/oleObject18.bin"/><Relationship Id="rId1" Type="http://schemas.openxmlformats.org/officeDocument/2006/relationships/tags" Target="../tags/tag21.xml"/></Relationships>
</file>

<file path=ppt/slides/_rels/slide23.xml.rels><?xml version="1.0" encoding="UTF-8" standalone="yes"?>
<Relationships xmlns="http://schemas.openxmlformats.org/package/2006/relationships"><Relationship Id="rId5" Type="http://schemas.openxmlformats.org/officeDocument/2006/relationships/vmlDrawing" Target="../drawings/vmlDrawing19.vml"/><Relationship Id="rId4" Type="http://schemas.openxmlformats.org/officeDocument/2006/relationships/slideLayout" Target="../slideLayouts/slideLayout13.xml"/><Relationship Id="rId3" Type="http://schemas.openxmlformats.org/officeDocument/2006/relationships/image" Target="../media/image1.emf"/><Relationship Id="rId2" Type="http://schemas.openxmlformats.org/officeDocument/2006/relationships/oleObject" Target="../embeddings/oleObject19.bin"/><Relationship Id="rId1" Type="http://schemas.openxmlformats.org/officeDocument/2006/relationships/tags" Target="../tags/tag22.xml"/></Relationships>
</file>

<file path=ppt/slides/_rels/slide24.xml.rels><?xml version="1.0" encoding="UTF-8" standalone="yes"?>
<Relationships xmlns="http://schemas.openxmlformats.org/package/2006/relationships"><Relationship Id="rId4" Type="http://schemas.openxmlformats.org/officeDocument/2006/relationships/slideLayout" Target="../slideLayouts/slideLayout40.xml"/><Relationship Id="rId3" Type="http://schemas.openxmlformats.org/officeDocument/2006/relationships/tags" Target="../tags/tag24.xml"/><Relationship Id="rId2" Type="http://schemas.openxmlformats.org/officeDocument/2006/relationships/image" Target="../media/image7.jpeg"/><Relationship Id="rId1" Type="http://schemas.openxmlformats.org/officeDocument/2006/relationships/tags" Target="../tags/tag23.xml"/></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41.xml"/><Relationship Id="rId1" Type="http://schemas.openxmlformats.org/officeDocument/2006/relationships/image" Target="../media/image3.jpeg"/></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28.xml"/><Relationship Id="rId1" Type="http://schemas.openxmlformats.org/officeDocument/2006/relationships/image" Target="../media/image3.jpeg"/></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28.xml"/><Relationship Id="rId1" Type="http://schemas.openxmlformats.org/officeDocument/2006/relationships/image" Target="../media/image3.jpeg"/></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28.xml"/><Relationship Id="rId1" Type="http://schemas.openxmlformats.org/officeDocument/2006/relationships/image" Target="../media/image3.jpeg"/></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28.xml"/><Relationship Id="rId1" Type="http://schemas.openxmlformats.org/officeDocument/2006/relationships/image" Target="../media/image3.jpe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41.xml"/><Relationship Id="rId1" Type="http://schemas.openxmlformats.org/officeDocument/2006/relationships/image" Target="../media/image3.jpe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41.xml"/><Relationship Id="rId1" Type="http://schemas.openxmlformats.org/officeDocument/2006/relationships/image" Target="../media/image3.jpe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41.xml"/><Relationship Id="rId1" Type="http://schemas.openxmlformats.org/officeDocument/2006/relationships/image" Target="../media/image3.jpeg"/></Relationships>
</file>

<file path=ppt/slides/_rels/slide6.xml.rels><?xml version="1.0" encoding="UTF-8" standalone="yes"?>
<Relationships xmlns="http://schemas.openxmlformats.org/package/2006/relationships"><Relationship Id="rId7" Type="http://schemas.openxmlformats.org/officeDocument/2006/relationships/vmlDrawing" Target="../drawings/vmlDrawing3.vml"/><Relationship Id="rId6" Type="http://schemas.openxmlformats.org/officeDocument/2006/relationships/slideLayout" Target="../slideLayouts/slideLayout2.xml"/><Relationship Id="rId5" Type="http://schemas.openxmlformats.org/officeDocument/2006/relationships/image" Target="../media/image6.png"/><Relationship Id="rId4" Type="http://schemas.openxmlformats.org/officeDocument/2006/relationships/image" Target="../media/image5.png"/><Relationship Id="rId3" Type="http://schemas.openxmlformats.org/officeDocument/2006/relationships/image" Target="../media/image4.emf"/><Relationship Id="rId2" Type="http://schemas.openxmlformats.org/officeDocument/2006/relationships/oleObject" Target="../embeddings/oleObject3.bin"/><Relationship Id="rId1" Type="http://schemas.openxmlformats.org/officeDocument/2006/relationships/tags" Target="../tags/tag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8.xml.rels><?xml version="1.0" encoding="UTF-8" standalone="yes"?>
<Relationships xmlns="http://schemas.openxmlformats.org/package/2006/relationships"><Relationship Id="rId5" Type="http://schemas.openxmlformats.org/officeDocument/2006/relationships/vmlDrawing" Target="../drawings/vmlDrawing4.vml"/><Relationship Id="rId4" Type="http://schemas.openxmlformats.org/officeDocument/2006/relationships/slideLayout" Target="../slideLayouts/slideLayout13.xml"/><Relationship Id="rId3" Type="http://schemas.openxmlformats.org/officeDocument/2006/relationships/image" Target="../media/image1.emf"/><Relationship Id="rId2" Type="http://schemas.openxmlformats.org/officeDocument/2006/relationships/oleObject" Target="../embeddings/oleObject4.bin"/><Relationship Id="rId1" Type="http://schemas.openxmlformats.org/officeDocument/2006/relationships/tags" Target="../tags/tag5.xml"/></Relationships>
</file>

<file path=ppt/slides/_rels/slide9.xml.rels><?xml version="1.0" encoding="UTF-8" standalone="yes"?>
<Relationships xmlns="http://schemas.openxmlformats.org/package/2006/relationships"><Relationship Id="rId5" Type="http://schemas.openxmlformats.org/officeDocument/2006/relationships/vmlDrawing" Target="../drawings/vmlDrawing5.vml"/><Relationship Id="rId4" Type="http://schemas.openxmlformats.org/officeDocument/2006/relationships/slideLayout" Target="../slideLayouts/slideLayout1.xml"/><Relationship Id="rId3" Type="http://schemas.openxmlformats.org/officeDocument/2006/relationships/image" Target="../media/image1.emf"/><Relationship Id="rId2" Type="http://schemas.openxmlformats.org/officeDocument/2006/relationships/oleObject" Target="../embeddings/oleObject5.bin"/><Relationship Id="rId1" Type="http://schemas.openxmlformats.org/officeDocument/2006/relationships/tags" Target="../tags/tag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idx="4294967295"/>
          </p:nvPr>
        </p:nvSpPr>
        <p:spPr>
          <a:xfrm>
            <a:off x="1143000" y="841772"/>
            <a:ext cx="6858000" cy="1790700"/>
          </a:xfrm>
        </p:spPr>
        <p:txBody>
          <a:bodyPr/>
          <a:lstStyle/>
          <a:p>
            <a:endParaRPr lang="zh-CN" altLang="en-US"/>
          </a:p>
        </p:txBody>
      </p:sp>
      <p:sp>
        <p:nvSpPr>
          <p:cNvPr id="3" name="副标题 2"/>
          <p:cNvSpPr>
            <a:spLocks noGrp="1"/>
          </p:cNvSpPr>
          <p:nvPr>
            <p:ph type="subTitle" idx="4294967295"/>
          </p:nvPr>
        </p:nvSpPr>
        <p:spPr>
          <a:xfrm>
            <a:off x="1143000" y="2701528"/>
            <a:ext cx="6858000" cy="1241822"/>
          </a:xfrm>
        </p:spPr>
        <p:txBody>
          <a:bodyPr/>
          <a:lstStyle/>
          <a:p>
            <a:endParaRPr lang="zh-CN" altLang="en-US"/>
          </a:p>
        </p:txBody>
      </p:sp>
      <p:pic>
        <p:nvPicPr>
          <p:cNvPr id="4" name="图片 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 y="3763"/>
            <a:ext cx="9149379" cy="5143500"/>
          </a:xfrm>
          <a:prstGeom prst="rect">
            <a:avLst/>
          </a:prstGeom>
        </p:spPr>
      </p:pic>
      <p:sp>
        <p:nvSpPr>
          <p:cNvPr id="17" name="矩形 16"/>
          <p:cNvSpPr/>
          <p:nvPr/>
        </p:nvSpPr>
        <p:spPr>
          <a:xfrm>
            <a:off x="732128" y="1671532"/>
            <a:ext cx="7679744" cy="825419"/>
          </a:xfrm>
          <a:prstGeom prst="rect">
            <a:avLst/>
          </a:prstGeom>
        </p:spPr>
        <p:txBody>
          <a:bodyPr wrap="square">
            <a:spAutoFit/>
          </a:bodyPr>
          <a:lstStyle/>
          <a:p>
            <a:pPr algn="ctr" defTabSz="342900">
              <a:lnSpc>
                <a:spcPct val="150000"/>
              </a:lnSpc>
            </a:pPr>
            <a:r>
              <a:rPr lang="zh-CN" altLang="en-US" sz="3600" b="1" dirty="0">
                <a:solidFill>
                  <a:srgbClr val="FFFFFF"/>
                </a:solidFill>
                <a:latin typeface="微软雅黑" panose="020B0503020204020204" charset="-122"/>
                <a:ea typeface="微软雅黑" panose="020B0503020204020204" charset="-122"/>
              </a:rPr>
              <a:t>胸膜疾病专病照护能力提升汇报</a:t>
            </a:r>
            <a:endParaRPr lang="zh-CN" altLang="en-US" sz="3600" b="1" dirty="0">
              <a:solidFill>
                <a:srgbClr val="FFFFFF"/>
              </a:solidFill>
              <a:latin typeface="微软雅黑" panose="020B0503020204020204" charset="-122"/>
              <a:ea typeface="微软雅黑" panose="020B0503020204020204" charset="-122"/>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think-cell data - do not delete" hidden="1"/>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2" name="think-cell 幻灯片" r:id="rId2" imgW="5715" imgH="5715" progId="TCLayout.ActiveDocument.1">
                  <p:embed/>
                </p:oleObj>
              </mc:Choice>
              <mc:Fallback>
                <p:oleObj name="think-cell 幻灯片" r:id="rId2" imgW="5715" imgH="5715" progId="TCLayout.ActiveDocument.1">
                  <p:embed/>
                  <p:pic>
                    <p:nvPicPr>
                      <p:cNvPr id="0" name="think-cell data - do not delete" hidden="1"/>
                      <p:cNvPicPr/>
                      <p:nvPr/>
                    </p:nvPicPr>
                    <p:blipFill>
                      <a:blip r:embed="rId3"/>
                      <a:stretch>
                        <a:fillRect/>
                      </a:stretch>
                    </p:blipFill>
                    <p:spPr>
                      <a:xfrm>
                        <a:off x="1588" y="1588"/>
                        <a:ext cx="1588" cy="1588"/>
                      </a:xfrm>
                      <a:prstGeom prst="rect">
                        <a:avLst/>
                      </a:prstGeom>
                    </p:spPr>
                  </p:pic>
                </p:oleObj>
              </mc:Fallback>
            </mc:AlternateContent>
          </a:graphicData>
        </a:graphic>
      </p:graphicFrame>
      <p:sp>
        <p:nvSpPr>
          <p:cNvPr id="8" name="灯片编号占位符 2"/>
          <p:cNvSpPr>
            <a:spLocks noGrp="1"/>
          </p:cNvSpPr>
          <p:nvPr>
            <p:ph type="sldNum" sz="quarter" idx="4"/>
          </p:nvPr>
        </p:nvSpPr>
        <p:spPr>
          <a:xfrm>
            <a:off x="318375" y="4846754"/>
            <a:ext cx="396000" cy="162000"/>
          </a:xfrm>
        </p:spPr>
        <p:txBody>
          <a:bodyPr/>
          <a:lstStyle/>
          <a:p>
            <a:fld id="{3C4F54F3-C349-4609-AFEE-01462D5C7942}" type="slidenum">
              <a:rPr lang="en-GB" smtClean="0"/>
            </a:fld>
            <a:endParaRPr lang="en-GB" dirty="0"/>
          </a:p>
        </p:txBody>
      </p:sp>
      <p:sp>
        <p:nvSpPr>
          <p:cNvPr id="9" name="标题 1"/>
          <p:cNvSpPr txBox="1"/>
          <p:nvPr/>
        </p:nvSpPr>
        <p:spPr>
          <a:xfrm>
            <a:off x="628650" y="273844"/>
            <a:ext cx="7886700" cy="497205"/>
          </a:xfrm>
          <a:prstGeom prst="rect">
            <a:avLst/>
          </a:prstGeom>
        </p:spPr>
        <p:txBody>
          <a:bodyPr vert="horz"/>
          <a:lstStyle>
            <a:lvl1pPr algn="l" defTabSz="457200" rtl="0" eaLnBrk="1" latinLnBrk="0" hangingPunct="1">
              <a:lnSpc>
                <a:spcPct val="100000"/>
              </a:lnSpc>
              <a:spcBef>
                <a:spcPct val="0"/>
              </a:spcBef>
              <a:buNone/>
              <a:defRPr lang="en-GB" sz="2400" b="1" kern="1200" baseline="0" noProof="0" dirty="0">
                <a:solidFill>
                  <a:srgbClr val="830051"/>
                </a:solidFill>
                <a:latin typeface="Arial" panose="020B0604020202020204" pitchFamily="34" charset="0"/>
                <a:ea typeface="+mj-ea"/>
                <a:cs typeface="Arial" panose="020B0604020202020204" pitchFamily="34" charset="0"/>
              </a:defRPr>
            </a:lvl1pPr>
          </a:lstStyle>
          <a:p>
            <a:r>
              <a:rPr lang="zh-CN" altLang="en-US" dirty="0">
                <a:solidFill>
                  <a:srgbClr val="A60000"/>
                </a:solidFill>
                <a:latin typeface="微软雅黑" panose="020B0503020204020204" charset="-122"/>
                <a:ea typeface="微软雅黑" panose="020B0503020204020204" charset="-122"/>
              </a:rPr>
              <a:t>门诊设置</a:t>
            </a:r>
            <a:endParaRPr lang="zh-CN" altLang="en-US" dirty="0">
              <a:solidFill>
                <a:srgbClr val="A60000"/>
              </a:solidFill>
              <a:latin typeface="微软雅黑" panose="020B0503020204020204" charset="-122"/>
              <a:ea typeface="微软雅黑" panose="020B0503020204020204" charset="-122"/>
            </a:endParaRPr>
          </a:p>
          <a:p>
            <a:endParaRPr lang="zh-CN" altLang="en-US" dirty="0">
              <a:solidFill>
                <a:srgbClr val="A60000"/>
              </a:solidFill>
            </a:endParaRPr>
          </a:p>
        </p:txBody>
      </p:sp>
      <p:sp>
        <p:nvSpPr>
          <p:cNvPr id="11" name="内容占位符 2"/>
          <p:cNvSpPr txBox="1"/>
          <p:nvPr/>
        </p:nvSpPr>
        <p:spPr>
          <a:xfrm>
            <a:off x="5063366" y="223313"/>
            <a:ext cx="4683295" cy="510295"/>
          </a:xfrm>
          <a:solidFill>
            <a:srgbClr val="A60000"/>
          </a:solidFill>
          <a:ln w="12700">
            <a:solidFill>
              <a:srgbClr val="A60000"/>
            </a:solidFill>
            <a:prstDash val="solid"/>
          </a:ln>
        </p:spPr>
        <p:txBody>
          <a:bodyPr/>
          <a:lstStyle>
            <a:lvl1pPr marL="342900" indent="-342900" algn="l" defTabSz="457200" rtl="0" eaLnBrk="1" latinLnBrk="0" hangingPunct="1">
              <a:spcBef>
                <a:spcPct val="20000"/>
              </a:spcBef>
              <a:buFont typeface="Arial" panose="020B0604020202020204"/>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pPr marL="0" indent="0">
              <a:buNone/>
            </a:pPr>
            <a:r>
              <a:rPr lang="zh-CN" altLang="en-US" sz="2000" b="1" dirty="0">
                <a:highlight>
                  <a:srgbClr val="FFFF00"/>
                </a:highlight>
                <a:latin typeface="微软雅黑" panose="020B0503020204020204" charset="-122"/>
                <a:ea typeface="微软雅黑" panose="020B0503020204020204" charset="-122"/>
              </a:rPr>
              <a:t>需含医院材料证明，图文并茂</a:t>
            </a:r>
            <a:endParaRPr lang="en-US" altLang="zh-CN" sz="2000" b="1" dirty="0">
              <a:highlight>
                <a:srgbClr val="FFFF00"/>
              </a:highlight>
              <a:latin typeface="微软雅黑" panose="020B0503020204020204" charset="-122"/>
              <a:ea typeface="微软雅黑" panose="020B0503020204020204" charset="-122"/>
            </a:endParaRPr>
          </a:p>
        </p:txBody>
      </p:sp>
      <p:graphicFrame>
        <p:nvGraphicFramePr>
          <p:cNvPr id="17" name="表格 16"/>
          <p:cNvGraphicFramePr>
            <a:graphicFrameLocks noGrp="1"/>
          </p:cNvGraphicFramePr>
          <p:nvPr/>
        </p:nvGraphicFramePr>
        <p:xfrm>
          <a:off x="466607" y="861897"/>
          <a:ext cx="7988771" cy="937363"/>
        </p:xfrm>
        <a:graphic>
          <a:graphicData uri="http://schemas.openxmlformats.org/drawingml/2006/table">
            <a:tbl>
              <a:tblPr/>
              <a:tblGrid>
                <a:gridCol w="937378"/>
                <a:gridCol w="1443355"/>
                <a:gridCol w="855416"/>
                <a:gridCol w="2846865"/>
                <a:gridCol w="377729"/>
                <a:gridCol w="605667"/>
                <a:gridCol w="922361"/>
              </a:tblGrid>
              <a:tr h="256008">
                <a:tc gridSpan="2">
                  <a:txBody>
                    <a:bodyPr/>
                    <a:lstStyle/>
                    <a:p>
                      <a:pPr algn="ctr" fontAlgn="ctr">
                        <a:buNone/>
                      </a:pPr>
                      <a:r>
                        <a:rPr lang="zh-CN" altLang="en-US" sz="1000" b="1">
                          <a:solidFill>
                            <a:srgbClr val="000000"/>
                          </a:solidFill>
                          <a:latin typeface="微软雅黑" panose="020B0503020204020204" charset="-122"/>
                        </a:rPr>
                        <a:t>业务能力考核指标</a:t>
                      </a:r>
                      <a:endParaRPr lang="zh-CN" altLang="en-US" sz="1000" b="1" i="0" u="none" strike="noStrike">
                        <a:solidFill>
                          <a:srgbClr val="000000"/>
                        </a:solidFill>
                        <a:effectLst/>
                        <a:latin typeface="微软雅黑" panose="020B0503020204020204" charset="-122"/>
                        <a:ea typeface="微软雅黑" panose="020B0503020204020204" charset="-122"/>
                      </a:endParaRP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B8CCE4"/>
                    </a:solidFill>
                  </a:tcPr>
                </a:tc>
                <a:tc hMerge="1">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B8CCE4"/>
                    </a:solidFill>
                  </a:tcPr>
                </a:tc>
                <a:tc>
                  <a:txBody>
                    <a:bodyPr/>
                    <a:lstStyle/>
                    <a:p>
                      <a:pPr algn="ctr" fontAlgn="ctr"/>
                      <a:r>
                        <a:rPr lang="zh-CN" altLang="en-US" sz="1000" b="1" i="0" u="none" strike="noStrike">
                          <a:solidFill>
                            <a:srgbClr val="000000"/>
                          </a:solidFill>
                          <a:effectLst/>
                          <a:latin typeface="微软雅黑" panose="020B0503020204020204" charset="-122"/>
                          <a:ea typeface="微软雅黑" panose="020B0503020204020204" charset="-122"/>
                        </a:rPr>
                        <a:t>实地认定场景</a:t>
                      </a:r>
                      <a:endParaRPr lang="zh-CN" altLang="en-US" sz="1000" b="1" i="0" u="none" strike="noStrike">
                        <a:solidFill>
                          <a:srgbClr val="000000"/>
                        </a:solidFill>
                        <a:effectLst/>
                        <a:latin typeface="微软雅黑" panose="020B0503020204020204" charset="-122"/>
                        <a:ea typeface="微软雅黑" panose="020B0503020204020204" charset="-122"/>
                      </a:endParaRP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B8CCE4"/>
                    </a:solidFill>
                  </a:tcPr>
                </a:tc>
                <a:tc>
                  <a:txBody>
                    <a:bodyPr/>
                    <a:lstStyle/>
                    <a:p>
                      <a:pPr algn="ctr" fontAlgn="ctr"/>
                      <a:r>
                        <a:rPr lang="zh-CN" altLang="en-US" sz="1000" b="1" i="0" u="none" strike="noStrike" dirty="0">
                          <a:solidFill>
                            <a:srgbClr val="000000"/>
                          </a:solidFill>
                          <a:effectLst/>
                          <a:latin typeface="微软雅黑" panose="020B0503020204020204" charset="-122"/>
                          <a:ea typeface="微软雅黑" panose="020B0503020204020204" charset="-122"/>
                        </a:rPr>
                        <a:t>检查标准与方法</a:t>
                      </a:r>
                      <a:endParaRPr lang="zh-CN" altLang="en-US" sz="1000" b="1" i="0" u="none" strike="noStrike" dirty="0">
                        <a:solidFill>
                          <a:srgbClr val="000000"/>
                        </a:solidFill>
                        <a:effectLst/>
                        <a:latin typeface="微软雅黑" panose="020B0503020204020204" charset="-122"/>
                        <a:ea typeface="微软雅黑" panose="020B0503020204020204" charset="-122"/>
                      </a:endParaRP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B8CCE4"/>
                    </a:solidFill>
                  </a:tcPr>
                </a:tc>
                <a:tc>
                  <a:txBody>
                    <a:bodyPr/>
                    <a:lstStyle/>
                    <a:p>
                      <a:pPr algn="ctr" fontAlgn="ctr"/>
                      <a:r>
                        <a:rPr lang="zh-CN" altLang="en-US" sz="1000" b="1" i="0" u="none" strike="noStrike">
                          <a:solidFill>
                            <a:srgbClr val="FFFFFF"/>
                          </a:solidFill>
                          <a:effectLst/>
                          <a:latin typeface="微软雅黑" panose="020B0503020204020204" charset="-122"/>
                          <a:ea typeface="微软雅黑" panose="020B0503020204020204" charset="-122"/>
                        </a:rPr>
                        <a:t>自评</a:t>
                      </a:r>
                      <a:endParaRPr lang="zh-CN" altLang="en-US" sz="1000" b="1" i="0" u="none" strike="noStrike">
                        <a:solidFill>
                          <a:srgbClr val="FFFFFF"/>
                        </a:solidFill>
                        <a:effectLst/>
                        <a:latin typeface="微软雅黑" panose="020B0503020204020204" charset="-122"/>
                        <a:ea typeface="微软雅黑" panose="020B0503020204020204" charset="-122"/>
                      </a:endParaRP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C00000"/>
                    </a:solidFill>
                  </a:tcPr>
                </a:tc>
                <a:tc gridSpan="2">
                  <a:txBody>
                    <a:bodyPr/>
                    <a:lstStyle/>
                    <a:p>
                      <a:pPr algn="ctr" fontAlgn="ctr"/>
                      <a:r>
                        <a:rPr lang="zh-CN" altLang="en-US" sz="1000" b="1" i="0" u="none" strike="noStrike">
                          <a:solidFill>
                            <a:srgbClr val="000000"/>
                          </a:solidFill>
                          <a:effectLst/>
                          <a:latin typeface="微软雅黑" panose="020B0503020204020204" charset="-122"/>
                          <a:ea typeface="微软雅黑" panose="020B0503020204020204" charset="-122"/>
                        </a:rPr>
                        <a:t>评分标准 </a:t>
                      </a:r>
                      <a:endParaRPr lang="zh-CN" altLang="en-US" sz="1000" b="1" i="0" u="none" strike="noStrike">
                        <a:solidFill>
                          <a:srgbClr val="000000"/>
                        </a:solidFill>
                        <a:effectLst/>
                        <a:latin typeface="微软雅黑" panose="020B0503020204020204" charset="-122"/>
                        <a:ea typeface="微软雅黑" panose="020B0503020204020204" charset="-122"/>
                      </a:endParaRP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a:noFill/>
                    </a:lnT>
                    <a:lnB w="6350" cap="flat" cmpd="sng" algn="ctr">
                      <a:solidFill>
                        <a:srgbClr val="000000"/>
                      </a:solidFill>
                      <a:prstDash val="dot"/>
                      <a:round/>
                      <a:headEnd type="none" w="med" len="med"/>
                      <a:tailEnd type="none" w="med" len="med"/>
                    </a:lnB>
                    <a:solidFill>
                      <a:srgbClr val="B8CCE4"/>
                    </a:solidFill>
                  </a:tcPr>
                </a:tc>
                <a:tc hMerge="1">
                  <a:tcPr/>
                </a:tc>
              </a:tr>
              <a:tr h="681355">
                <a:tc>
                  <a:txBody>
                    <a:bodyPr/>
                    <a:lstStyle/>
                    <a:p>
                      <a:pPr algn="l" fontAlgn="ctr">
                        <a:buNone/>
                      </a:pPr>
                      <a:r>
                        <a:rPr lang="zh-CN" altLang="en-US" sz="1000" b="0" i="0" u="none" strike="noStrike" dirty="0">
                          <a:solidFill>
                            <a:srgbClr val="000000"/>
                          </a:solidFill>
                          <a:effectLst/>
                          <a:latin typeface="微软雅黑" panose="020B0503020204020204" charset="-122"/>
                          <a:ea typeface="微软雅黑" panose="020B0503020204020204" charset="-122"/>
                        </a:rPr>
                        <a:t>门诊设置</a:t>
                      </a:r>
                      <a:endParaRPr lang="zh-CN" altLang="en-US" sz="1000" b="0" i="0" u="none" strike="noStrike" dirty="0">
                        <a:solidFill>
                          <a:srgbClr val="000000"/>
                        </a:solidFill>
                        <a:effectLst/>
                        <a:latin typeface="微软雅黑" panose="020B0503020204020204" charset="-122"/>
                        <a:ea typeface="微软雅黑" panose="020B0503020204020204" charset="-122"/>
                      </a:endParaRP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l" fontAlgn="ctr"/>
                      <a:r>
                        <a:rPr lang="zh-CN" altLang="en-US" sz="1000" b="0" i="0" u="none" strike="noStrike" dirty="0">
                          <a:solidFill>
                            <a:srgbClr val="000000"/>
                          </a:solidFill>
                          <a:effectLst/>
                          <a:latin typeface="微软雅黑" panose="020B0503020204020204" charset="-122"/>
                          <a:ea typeface="微软雅黑" panose="020B0503020204020204" charset="-122"/>
                        </a:rPr>
                        <a:t>设立胸膜专病门诊或专项门诊（如胸腔积液、胸膜疾病等）</a:t>
                      </a:r>
                      <a:endParaRPr lang="zh-CN" altLang="en-US" sz="1000" b="0" i="0" u="none" strike="noStrike" dirty="0">
                        <a:solidFill>
                          <a:srgbClr val="000000"/>
                        </a:solidFill>
                        <a:effectLst/>
                        <a:latin typeface="微软雅黑" panose="020B0503020204020204" charset="-122"/>
                        <a:ea typeface="微软雅黑" panose="020B0503020204020204" charset="-122"/>
                      </a:endParaRP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ctr" fontAlgn="ctr"/>
                      <a:r>
                        <a:rPr lang="zh-CN" altLang="en-US" sz="1000" b="0" i="0" u="none" strike="noStrike" dirty="0">
                          <a:solidFill>
                            <a:srgbClr val="000000"/>
                          </a:solidFill>
                          <a:effectLst/>
                          <a:latin typeface="微软雅黑" panose="020B0503020204020204" charset="-122"/>
                          <a:ea typeface="微软雅黑" panose="020B0503020204020204" charset="-122"/>
                        </a:rPr>
                        <a:t>门诊现场</a:t>
                      </a:r>
                      <a:endParaRPr lang="zh-CN" altLang="en-US" sz="1000" b="0" i="0" u="none" strike="noStrike" dirty="0">
                        <a:solidFill>
                          <a:srgbClr val="000000"/>
                        </a:solidFill>
                        <a:effectLst/>
                        <a:latin typeface="微软雅黑" panose="020B0503020204020204" charset="-122"/>
                        <a:ea typeface="微软雅黑" panose="020B0503020204020204" charset="-122"/>
                      </a:endParaRP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l" fontAlgn="ctr"/>
                      <a:r>
                        <a:rPr lang="zh-CN" altLang="en-US" sz="1000" b="0" i="0" u="none" strike="noStrike" dirty="0">
                          <a:solidFill>
                            <a:srgbClr val="000000"/>
                          </a:solidFill>
                          <a:effectLst/>
                          <a:latin typeface="微软雅黑" panose="020B0503020204020204" charset="-122"/>
                          <a:ea typeface="微软雅黑" panose="020B0503020204020204" charset="-122"/>
                        </a:rPr>
                        <a:t>有挂牌，有相应的门诊排班表，有医院网站截屏，有医务科</a:t>
                      </a:r>
                      <a:r>
                        <a:rPr lang="en-US" altLang="zh-CN" sz="1000" b="0" i="0" u="none" strike="noStrike" dirty="0">
                          <a:solidFill>
                            <a:srgbClr val="000000"/>
                          </a:solidFill>
                          <a:effectLst/>
                          <a:latin typeface="微软雅黑" panose="020B0503020204020204" charset="-122"/>
                          <a:ea typeface="微软雅黑" panose="020B0503020204020204" charset="-122"/>
                        </a:rPr>
                        <a:t>1</a:t>
                      </a:r>
                      <a:r>
                        <a:rPr lang="zh-CN" altLang="en-US" sz="1000" b="0" i="0" u="none" strike="noStrike" dirty="0">
                          <a:solidFill>
                            <a:srgbClr val="000000"/>
                          </a:solidFill>
                          <a:effectLst/>
                          <a:latin typeface="微软雅黑" panose="020B0503020204020204" charset="-122"/>
                          <a:ea typeface="微软雅黑" panose="020B0503020204020204" charset="-122"/>
                        </a:rPr>
                        <a:t>年专科</a:t>
                      </a:r>
                      <a:r>
                        <a:rPr lang="en-US" altLang="zh-CN" sz="1000" b="0" i="0" u="none" strike="noStrike" dirty="0">
                          <a:solidFill>
                            <a:srgbClr val="000000"/>
                          </a:solidFill>
                          <a:effectLst/>
                          <a:latin typeface="微软雅黑" panose="020B0503020204020204" charset="-122"/>
                          <a:ea typeface="微软雅黑" panose="020B0503020204020204" charset="-122"/>
                        </a:rPr>
                        <a:t>/</a:t>
                      </a:r>
                      <a:r>
                        <a:rPr lang="zh-CN" altLang="en-US" sz="1000" b="0" i="0" u="none" strike="noStrike" dirty="0">
                          <a:solidFill>
                            <a:srgbClr val="000000"/>
                          </a:solidFill>
                          <a:effectLst/>
                          <a:latin typeface="微软雅黑" panose="020B0503020204020204" charset="-122"/>
                          <a:ea typeface="微软雅黑" panose="020B0503020204020204" charset="-122"/>
                        </a:rPr>
                        <a:t>专病门诊量的数据</a:t>
                      </a:r>
                      <a:endParaRPr lang="zh-CN" altLang="en-US" sz="1000" b="0" i="0" u="none" strike="noStrike" dirty="0">
                        <a:solidFill>
                          <a:srgbClr val="000000"/>
                        </a:solidFill>
                        <a:effectLst/>
                        <a:latin typeface="微软雅黑" panose="020B0503020204020204" charset="-122"/>
                        <a:ea typeface="微软雅黑" panose="020B0503020204020204" charset="-122"/>
                      </a:endParaRP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ctr" fontAlgn="ctr"/>
                      <a:endParaRPr lang="en-US" altLang="zh-CN" sz="1000" b="0" i="0" u="none" strike="noStrike" dirty="0">
                        <a:solidFill>
                          <a:srgbClr val="000000"/>
                        </a:solidFill>
                        <a:effectLst/>
                        <a:latin typeface="微软雅黑" panose="020B0503020204020204" charset="-122"/>
                        <a:ea typeface="微软雅黑" panose="020B0503020204020204" charset="-122"/>
                      </a:endParaRP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ctr" fontAlgn="ctr"/>
                      <a:r>
                        <a:rPr lang="zh-CN" altLang="en-US" sz="1000" b="0" i="0" u="none" strike="noStrike" dirty="0">
                          <a:solidFill>
                            <a:srgbClr val="000000"/>
                          </a:solidFill>
                          <a:effectLst/>
                          <a:latin typeface="微软雅黑" panose="020B0503020204020204" charset="-122"/>
                          <a:ea typeface="微软雅黑" panose="020B0503020204020204" charset="-122"/>
                        </a:rPr>
                        <a:t>是（</a:t>
                      </a:r>
                      <a:r>
                        <a:rPr lang="en-US" altLang="zh-CN" sz="1000" b="0" i="0" u="none" strike="noStrike" dirty="0">
                          <a:solidFill>
                            <a:srgbClr val="000000"/>
                          </a:solidFill>
                          <a:effectLst/>
                          <a:latin typeface="微软雅黑" panose="020B0503020204020204" charset="-122"/>
                          <a:ea typeface="微软雅黑" panose="020B0503020204020204" charset="-122"/>
                        </a:rPr>
                        <a:t>5</a:t>
                      </a:r>
                      <a:r>
                        <a:rPr lang="zh-CN" altLang="en-US" sz="1000" b="0" i="0" u="none" strike="noStrike" dirty="0">
                          <a:solidFill>
                            <a:srgbClr val="000000"/>
                          </a:solidFill>
                          <a:effectLst/>
                          <a:latin typeface="微软雅黑" panose="020B0503020204020204" charset="-122"/>
                          <a:ea typeface="微软雅黑" panose="020B0503020204020204" charset="-122"/>
                        </a:rPr>
                        <a:t>）</a:t>
                      </a:r>
                      <a:endParaRPr lang="zh-CN" altLang="en-US" sz="1000" b="0" i="0" u="none" strike="noStrike" dirty="0">
                        <a:solidFill>
                          <a:srgbClr val="000000"/>
                        </a:solidFill>
                        <a:effectLst/>
                        <a:latin typeface="微软雅黑" panose="020B0503020204020204" charset="-122"/>
                        <a:ea typeface="微软雅黑" panose="020B0503020204020204" charset="-122"/>
                      </a:endParaRP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ctr" fontAlgn="ctr"/>
                      <a:r>
                        <a:rPr lang="zh-CN" altLang="en-US" sz="1000" b="0" i="0" u="none" strike="noStrike" dirty="0">
                          <a:solidFill>
                            <a:srgbClr val="000000"/>
                          </a:solidFill>
                          <a:effectLst/>
                          <a:latin typeface="微软雅黑" panose="020B0503020204020204" charset="-122"/>
                          <a:ea typeface="微软雅黑" panose="020B0503020204020204" charset="-122"/>
                        </a:rPr>
                        <a:t>否（</a:t>
                      </a:r>
                      <a:r>
                        <a:rPr lang="en-US" altLang="zh-CN" sz="1000" b="0" i="0" u="none" strike="noStrike" dirty="0">
                          <a:solidFill>
                            <a:srgbClr val="000000"/>
                          </a:solidFill>
                          <a:effectLst/>
                          <a:latin typeface="微软雅黑" panose="020B0503020204020204" charset="-122"/>
                          <a:ea typeface="微软雅黑" panose="020B0503020204020204" charset="-122"/>
                        </a:rPr>
                        <a:t>0</a:t>
                      </a:r>
                      <a:r>
                        <a:rPr lang="zh-CN" altLang="en-US" sz="1000" b="0" i="0" u="none" strike="noStrike" dirty="0">
                          <a:solidFill>
                            <a:srgbClr val="000000"/>
                          </a:solidFill>
                          <a:effectLst/>
                          <a:latin typeface="微软雅黑" panose="020B0503020204020204" charset="-122"/>
                          <a:ea typeface="微软雅黑" panose="020B0503020204020204" charset="-122"/>
                        </a:rPr>
                        <a:t>）</a:t>
                      </a:r>
                      <a:endParaRPr lang="zh-CN" altLang="en-US" sz="1000" b="0" i="0" u="none" strike="noStrike" dirty="0">
                        <a:solidFill>
                          <a:srgbClr val="000000"/>
                        </a:solidFill>
                        <a:effectLst/>
                        <a:latin typeface="微软雅黑" panose="020B0503020204020204" charset="-122"/>
                        <a:ea typeface="微软雅黑" panose="020B0503020204020204" charset="-122"/>
                      </a:endParaRP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r>
            </a:tbl>
          </a:graphicData>
        </a:graphic>
      </p:graphicFrame>
      <p:sp>
        <p:nvSpPr>
          <p:cNvPr id="3" name="文本框 2"/>
          <p:cNvSpPr txBox="1"/>
          <p:nvPr/>
        </p:nvSpPr>
        <p:spPr>
          <a:xfrm>
            <a:off x="3176" y="0"/>
            <a:ext cx="1098786" cy="215444"/>
          </a:xfrm>
          <a:prstGeom prst="rect">
            <a:avLst/>
          </a:prstGeom>
          <a:solidFill>
            <a:schemeClr val="bg1">
              <a:lumMod val="75000"/>
            </a:schemeClr>
          </a:solidFill>
        </p:spPr>
        <p:txBody>
          <a:bodyPr wrap="square" rtlCol="0">
            <a:spAutoFit/>
          </a:bodyPr>
          <a:lstStyle/>
          <a:p>
            <a:r>
              <a:rPr lang="en-US" altLang="zh-CN" sz="800" dirty="0"/>
              <a:t>1.</a:t>
            </a:r>
            <a:r>
              <a:rPr lang="zh-CN" altLang="en-US" sz="800" dirty="0"/>
              <a:t>业务能力考核指标</a:t>
            </a:r>
            <a:endParaRPr lang="zh-CN" altLang="en-US" sz="800"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2" name="think-cell data - do not delete" hidden="1"/>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2" name="think-cell 幻灯片" r:id="rId2" imgW="5715" imgH="5715" progId="TCLayout.ActiveDocument.1">
                  <p:embed/>
                </p:oleObj>
              </mc:Choice>
              <mc:Fallback>
                <p:oleObj name="think-cell 幻灯片" r:id="rId2" imgW="5715" imgH="5715" progId="TCLayout.ActiveDocument.1">
                  <p:embed/>
                  <p:pic>
                    <p:nvPicPr>
                      <p:cNvPr id="0" name="think-cell data - do not delete" hidden="1"/>
                      <p:cNvPicPr/>
                      <p:nvPr/>
                    </p:nvPicPr>
                    <p:blipFill>
                      <a:blip r:embed="rId3"/>
                      <a:stretch>
                        <a:fillRect/>
                      </a:stretch>
                    </p:blipFill>
                    <p:spPr>
                      <a:xfrm>
                        <a:off x="1588" y="1588"/>
                        <a:ext cx="1588" cy="1588"/>
                      </a:xfrm>
                      <a:prstGeom prst="rect">
                        <a:avLst/>
                      </a:prstGeom>
                    </p:spPr>
                  </p:pic>
                </p:oleObj>
              </mc:Fallback>
            </mc:AlternateContent>
          </a:graphicData>
        </a:graphic>
      </p:graphicFrame>
      <p:sp>
        <p:nvSpPr>
          <p:cNvPr id="13" name="灯片编号占位符 2"/>
          <p:cNvSpPr>
            <a:spLocks noGrp="1"/>
          </p:cNvSpPr>
          <p:nvPr>
            <p:ph type="sldNum" sz="quarter" idx="4"/>
          </p:nvPr>
        </p:nvSpPr>
        <p:spPr>
          <a:xfrm>
            <a:off x="318375" y="4846754"/>
            <a:ext cx="396000" cy="162000"/>
          </a:xfrm>
        </p:spPr>
        <p:txBody>
          <a:bodyPr/>
          <a:lstStyle/>
          <a:p>
            <a:fld id="{3C4F54F3-C349-4609-AFEE-01462D5C7942}" type="slidenum">
              <a:rPr lang="en-GB" smtClean="0"/>
            </a:fld>
            <a:endParaRPr lang="en-GB" dirty="0"/>
          </a:p>
        </p:txBody>
      </p:sp>
      <p:sp>
        <p:nvSpPr>
          <p:cNvPr id="14" name="标题 1"/>
          <p:cNvSpPr txBox="1"/>
          <p:nvPr/>
        </p:nvSpPr>
        <p:spPr>
          <a:xfrm>
            <a:off x="198195" y="226695"/>
            <a:ext cx="8443197" cy="497205"/>
          </a:xfrm>
          <a:prstGeom prst="rect">
            <a:avLst/>
          </a:prstGeom>
        </p:spPr>
        <p:txBody>
          <a:bodyPr vert="horz"/>
          <a:lstStyle>
            <a:lvl1pPr algn="l" defTabSz="457200" rtl="0" eaLnBrk="1" latinLnBrk="0" hangingPunct="1">
              <a:lnSpc>
                <a:spcPct val="100000"/>
              </a:lnSpc>
              <a:spcBef>
                <a:spcPct val="0"/>
              </a:spcBef>
              <a:buNone/>
              <a:defRPr lang="en-GB" sz="2400" b="1" kern="1200" baseline="0" noProof="0" dirty="0">
                <a:solidFill>
                  <a:srgbClr val="830051"/>
                </a:solidFill>
                <a:latin typeface="Arial" panose="020B0604020202020204" pitchFamily="34" charset="0"/>
                <a:ea typeface="+mj-ea"/>
                <a:cs typeface="Arial" panose="020B0604020202020204" pitchFamily="34" charset="0"/>
              </a:defRPr>
            </a:lvl1pPr>
          </a:lstStyle>
          <a:p>
            <a:r>
              <a:rPr lang="zh-CN" altLang="en-US" dirty="0">
                <a:solidFill>
                  <a:srgbClr val="A60000"/>
                </a:solidFill>
                <a:latin typeface="微软雅黑" panose="020B0503020204020204" charset="-122"/>
                <a:ea typeface="微软雅黑" panose="020B0503020204020204" charset="-122"/>
              </a:rPr>
              <a:t>接诊能力</a:t>
            </a:r>
            <a:endParaRPr lang="zh-CN" altLang="en-US" dirty="0">
              <a:solidFill>
                <a:srgbClr val="A60000"/>
              </a:solidFill>
            </a:endParaRPr>
          </a:p>
        </p:txBody>
      </p:sp>
      <p:sp>
        <p:nvSpPr>
          <p:cNvPr id="16" name="内容占位符 2"/>
          <p:cNvSpPr txBox="1"/>
          <p:nvPr/>
        </p:nvSpPr>
        <p:spPr>
          <a:xfrm>
            <a:off x="5098058" y="167378"/>
            <a:ext cx="4683295" cy="510295"/>
          </a:xfrm>
          <a:solidFill>
            <a:srgbClr val="A60000"/>
          </a:solidFill>
          <a:ln w="12700">
            <a:solidFill>
              <a:srgbClr val="A60000"/>
            </a:solidFill>
            <a:prstDash val="solid"/>
          </a:ln>
        </p:spPr>
        <p:txBody>
          <a:bodyPr/>
          <a:lstStyle>
            <a:lvl1pPr marL="342900" indent="-342900" algn="l" defTabSz="457200" rtl="0" eaLnBrk="1" latinLnBrk="0" hangingPunct="1">
              <a:spcBef>
                <a:spcPct val="20000"/>
              </a:spcBef>
              <a:buFont typeface="Arial" panose="020B0604020202020204"/>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pPr marL="0" indent="0">
              <a:buNone/>
            </a:pPr>
            <a:r>
              <a:rPr lang="zh-CN" altLang="en-US" sz="2000" b="1" dirty="0">
                <a:highlight>
                  <a:srgbClr val="FFFF00"/>
                </a:highlight>
                <a:latin typeface="微软雅黑" panose="020B0503020204020204" charset="-122"/>
                <a:ea typeface="微软雅黑" panose="020B0503020204020204" charset="-122"/>
              </a:rPr>
              <a:t>需含医院材料证明，图文并茂</a:t>
            </a:r>
            <a:endParaRPr lang="en-US" altLang="zh-CN" sz="2000" b="1" dirty="0">
              <a:highlight>
                <a:srgbClr val="FFFF00"/>
              </a:highlight>
              <a:latin typeface="微软雅黑" panose="020B0503020204020204" charset="-122"/>
              <a:ea typeface="微软雅黑" panose="020B0503020204020204" charset="-122"/>
            </a:endParaRPr>
          </a:p>
        </p:txBody>
      </p:sp>
      <p:graphicFrame>
        <p:nvGraphicFramePr>
          <p:cNvPr id="3" name="表格 2"/>
          <p:cNvGraphicFramePr>
            <a:graphicFrameLocks noGrp="1"/>
          </p:cNvGraphicFramePr>
          <p:nvPr>
            <p:custDataLst>
              <p:tags r:id="rId4"/>
            </p:custDataLst>
          </p:nvPr>
        </p:nvGraphicFramePr>
        <p:xfrm>
          <a:off x="391348" y="773339"/>
          <a:ext cx="7962100" cy="664795"/>
        </p:xfrm>
        <a:graphic>
          <a:graphicData uri="http://schemas.openxmlformats.org/drawingml/2006/table">
            <a:tbl>
              <a:tblPr/>
              <a:tblGrid>
                <a:gridCol w="593560"/>
                <a:gridCol w="2165985"/>
                <a:gridCol w="1029970"/>
                <a:gridCol w="2420620"/>
                <a:gridCol w="401320"/>
                <a:gridCol w="644525"/>
                <a:gridCol w="706120"/>
              </a:tblGrid>
              <a:tr h="256008">
                <a:tc gridSpan="2">
                  <a:txBody>
                    <a:bodyPr/>
                    <a:lstStyle/>
                    <a:p>
                      <a:pPr algn="ctr" fontAlgn="ctr">
                        <a:buNone/>
                      </a:pPr>
                      <a:r>
                        <a:rPr lang="zh-CN" altLang="en-US" sz="1000" b="1" dirty="0">
                          <a:solidFill>
                            <a:srgbClr val="000000"/>
                          </a:solidFill>
                          <a:latin typeface="微软雅黑" panose="020B0503020204020204" charset="-122"/>
                        </a:rPr>
                        <a:t>业务能力考核指标</a:t>
                      </a:r>
                      <a:endParaRPr lang="zh-CN" altLang="en-US" sz="1000" b="1" i="0" u="none" strike="noStrike" dirty="0">
                        <a:solidFill>
                          <a:srgbClr val="000000"/>
                        </a:solidFill>
                        <a:effectLst/>
                        <a:latin typeface="微软雅黑" panose="020B0503020204020204" charset="-122"/>
                        <a:ea typeface="微软雅黑" panose="020B0503020204020204" charset="-122"/>
                      </a:endParaRP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B8CCE4"/>
                    </a:solidFill>
                  </a:tcPr>
                </a:tc>
                <a:tc hMerge="1">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B8CCE4"/>
                    </a:solidFill>
                  </a:tcPr>
                </a:tc>
                <a:tc>
                  <a:txBody>
                    <a:bodyPr/>
                    <a:lstStyle/>
                    <a:p>
                      <a:pPr algn="ctr" fontAlgn="ctr"/>
                      <a:r>
                        <a:rPr lang="zh-CN" altLang="en-US" sz="1000" b="1" i="0" u="none" strike="noStrike">
                          <a:solidFill>
                            <a:srgbClr val="000000"/>
                          </a:solidFill>
                          <a:effectLst/>
                          <a:latin typeface="微软雅黑" panose="020B0503020204020204" charset="-122"/>
                          <a:ea typeface="微软雅黑" panose="020B0503020204020204" charset="-122"/>
                        </a:rPr>
                        <a:t>实地认定场景</a:t>
                      </a:r>
                      <a:endParaRPr lang="zh-CN" altLang="en-US" sz="1000" b="1" i="0" u="none" strike="noStrike">
                        <a:solidFill>
                          <a:srgbClr val="000000"/>
                        </a:solidFill>
                        <a:effectLst/>
                        <a:latin typeface="微软雅黑" panose="020B0503020204020204" charset="-122"/>
                        <a:ea typeface="微软雅黑" panose="020B0503020204020204" charset="-122"/>
                      </a:endParaRP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B8CCE4"/>
                    </a:solidFill>
                  </a:tcPr>
                </a:tc>
                <a:tc>
                  <a:txBody>
                    <a:bodyPr/>
                    <a:lstStyle/>
                    <a:p>
                      <a:pPr algn="ctr" fontAlgn="ctr"/>
                      <a:r>
                        <a:rPr lang="zh-CN" altLang="en-US" sz="1000" b="1" i="0" u="none" strike="noStrike" dirty="0">
                          <a:solidFill>
                            <a:srgbClr val="000000"/>
                          </a:solidFill>
                          <a:effectLst/>
                          <a:latin typeface="微软雅黑" panose="020B0503020204020204" charset="-122"/>
                          <a:ea typeface="微软雅黑" panose="020B0503020204020204" charset="-122"/>
                        </a:rPr>
                        <a:t>检查标准与方法</a:t>
                      </a:r>
                      <a:endParaRPr lang="zh-CN" altLang="en-US" sz="1000" b="1" i="0" u="none" strike="noStrike" dirty="0">
                        <a:solidFill>
                          <a:srgbClr val="000000"/>
                        </a:solidFill>
                        <a:effectLst/>
                        <a:latin typeface="微软雅黑" panose="020B0503020204020204" charset="-122"/>
                        <a:ea typeface="微软雅黑" panose="020B0503020204020204" charset="-122"/>
                      </a:endParaRP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B8CCE4"/>
                    </a:solidFill>
                  </a:tcPr>
                </a:tc>
                <a:tc>
                  <a:txBody>
                    <a:bodyPr/>
                    <a:lstStyle/>
                    <a:p>
                      <a:pPr algn="ctr" fontAlgn="ctr"/>
                      <a:r>
                        <a:rPr lang="zh-CN" altLang="en-US" sz="1000" b="1" i="0" u="none" strike="noStrike">
                          <a:solidFill>
                            <a:srgbClr val="FFFFFF"/>
                          </a:solidFill>
                          <a:effectLst/>
                          <a:latin typeface="微软雅黑" panose="020B0503020204020204" charset="-122"/>
                          <a:ea typeface="微软雅黑" panose="020B0503020204020204" charset="-122"/>
                        </a:rPr>
                        <a:t>自评</a:t>
                      </a:r>
                      <a:endParaRPr lang="zh-CN" altLang="en-US" sz="1000" b="1" i="0" u="none" strike="noStrike">
                        <a:solidFill>
                          <a:srgbClr val="FFFFFF"/>
                        </a:solidFill>
                        <a:effectLst/>
                        <a:latin typeface="微软雅黑" panose="020B0503020204020204" charset="-122"/>
                        <a:ea typeface="微软雅黑" panose="020B0503020204020204" charset="-122"/>
                      </a:endParaRP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C00000"/>
                    </a:solidFill>
                  </a:tcPr>
                </a:tc>
                <a:tc gridSpan="2">
                  <a:txBody>
                    <a:bodyPr/>
                    <a:lstStyle/>
                    <a:p>
                      <a:pPr algn="ctr" fontAlgn="ctr"/>
                      <a:r>
                        <a:rPr lang="zh-CN" altLang="en-US" sz="1000" b="1" i="0" u="none" strike="noStrike">
                          <a:solidFill>
                            <a:srgbClr val="000000"/>
                          </a:solidFill>
                          <a:effectLst/>
                          <a:latin typeface="微软雅黑" panose="020B0503020204020204" charset="-122"/>
                          <a:ea typeface="微软雅黑" panose="020B0503020204020204" charset="-122"/>
                        </a:rPr>
                        <a:t>评分标准 </a:t>
                      </a:r>
                      <a:endParaRPr lang="zh-CN" altLang="en-US" sz="1000" b="1" i="0" u="none" strike="noStrike">
                        <a:solidFill>
                          <a:srgbClr val="000000"/>
                        </a:solidFill>
                        <a:effectLst/>
                        <a:latin typeface="微软雅黑" panose="020B0503020204020204" charset="-122"/>
                        <a:ea typeface="微软雅黑" panose="020B0503020204020204" charset="-122"/>
                      </a:endParaRP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a:noFill/>
                    </a:lnT>
                    <a:lnB w="6350" cap="flat" cmpd="sng" algn="ctr">
                      <a:solidFill>
                        <a:srgbClr val="000000"/>
                      </a:solidFill>
                      <a:prstDash val="dot"/>
                      <a:round/>
                      <a:headEnd type="none" w="med" len="med"/>
                      <a:tailEnd type="none" w="med" len="med"/>
                    </a:lnB>
                    <a:solidFill>
                      <a:srgbClr val="B8CCE4"/>
                    </a:solidFill>
                  </a:tcPr>
                </a:tc>
                <a:tc hMerge="1">
                  <a:tcPr/>
                </a:tc>
              </a:tr>
              <a:tr h="408787">
                <a:tc>
                  <a:txBody>
                    <a:bodyPr/>
                    <a:lstStyle/>
                    <a:p>
                      <a:pPr algn="l" fontAlgn="ctr">
                        <a:buNone/>
                      </a:pPr>
                      <a:r>
                        <a:rPr lang="zh-CN" altLang="en-US" sz="1000" b="0" i="0" u="none" strike="noStrike" dirty="0">
                          <a:solidFill>
                            <a:srgbClr val="000000"/>
                          </a:solidFill>
                          <a:effectLst/>
                          <a:latin typeface="微软雅黑" panose="020B0503020204020204" charset="-122"/>
                          <a:ea typeface="微软雅黑" panose="020B0503020204020204" charset="-122"/>
                        </a:rPr>
                        <a:t>接诊能力</a:t>
                      </a:r>
                      <a:endParaRPr lang="zh-CN" altLang="en-US" sz="1000" b="0" i="0" u="none" strike="noStrike" dirty="0">
                        <a:solidFill>
                          <a:srgbClr val="000000"/>
                        </a:solidFill>
                        <a:effectLst/>
                        <a:latin typeface="微软雅黑" panose="020B0503020204020204" charset="-122"/>
                        <a:ea typeface="微软雅黑" panose="020B0503020204020204" charset="-122"/>
                      </a:endParaRP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l" fontAlgn="ctr"/>
                      <a:r>
                        <a:rPr lang="zh-CN" altLang="en-US" sz="1000" b="0" i="0" u="none" strike="noStrike" dirty="0">
                          <a:solidFill>
                            <a:srgbClr val="000000"/>
                          </a:solidFill>
                          <a:effectLst/>
                          <a:latin typeface="微软雅黑" panose="020B0503020204020204" charset="-122"/>
                          <a:ea typeface="微软雅黑" panose="020B0503020204020204" charset="-122"/>
                        </a:rPr>
                        <a:t>病房收治胸膜疾病患者≥</a:t>
                      </a:r>
                      <a:r>
                        <a:rPr lang="en-US" altLang="zh-CN" sz="1000" b="0" i="0" u="none" strike="noStrike" dirty="0">
                          <a:solidFill>
                            <a:srgbClr val="000000"/>
                          </a:solidFill>
                          <a:effectLst/>
                          <a:latin typeface="微软雅黑" panose="020B0503020204020204" charset="-122"/>
                          <a:ea typeface="微软雅黑" panose="020B0503020204020204" charset="-122"/>
                        </a:rPr>
                        <a:t>50</a:t>
                      </a:r>
                      <a:r>
                        <a:rPr lang="zh-CN" altLang="en-US" sz="1000" b="0" i="0" u="none" strike="noStrike" dirty="0">
                          <a:solidFill>
                            <a:srgbClr val="000000"/>
                          </a:solidFill>
                          <a:effectLst/>
                          <a:latin typeface="微软雅黑" panose="020B0503020204020204" charset="-122"/>
                          <a:ea typeface="微软雅黑" panose="020B0503020204020204" charset="-122"/>
                        </a:rPr>
                        <a:t>例</a:t>
                      </a:r>
                      <a:r>
                        <a:rPr lang="en-US" altLang="zh-CN" sz="1000" b="0" i="0" u="none" strike="noStrike" dirty="0">
                          <a:solidFill>
                            <a:srgbClr val="000000"/>
                          </a:solidFill>
                          <a:effectLst/>
                          <a:latin typeface="微软雅黑" panose="020B0503020204020204" charset="-122"/>
                          <a:ea typeface="微软雅黑" panose="020B0503020204020204" charset="-122"/>
                        </a:rPr>
                        <a:t>/</a:t>
                      </a:r>
                      <a:r>
                        <a:rPr lang="zh-CN" altLang="en-US" sz="1000" b="0" i="0" u="none" strike="noStrike" dirty="0">
                          <a:solidFill>
                            <a:srgbClr val="000000"/>
                          </a:solidFill>
                          <a:effectLst/>
                          <a:latin typeface="微软雅黑" panose="020B0503020204020204" charset="-122"/>
                          <a:ea typeface="微软雅黑" panose="020B0503020204020204" charset="-122"/>
                        </a:rPr>
                        <a:t>年 </a:t>
                      </a:r>
                      <a:endParaRPr lang="zh-CN" altLang="en-US" sz="1000" b="0" i="0" u="none" strike="noStrike" dirty="0">
                        <a:solidFill>
                          <a:srgbClr val="000000"/>
                        </a:solidFill>
                        <a:effectLst/>
                        <a:latin typeface="微软雅黑" panose="020B0503020204020204" charset="-122"/>
                        <a:ea typeface="微软雅黑" panose="020B0503020204020204" charset="-122"/>
                      </a:endParaRP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ctr" fontAlgn="ctr"/>
                      <a:r>
                        <a:rPr lang="zh-CN" altLang="en-US" sz="1000" b="0" i="0" u="none" strike="noStrike" dirty="0">
                          <a:solidFill>
                            <a:srgbClr val="000000"/>
                          </a:solidFill>
                          <a:effectLst/>
                          <a:latin typeface="微软雅黑" panose="020B0503020204020204" charset="-122"/>
                          <a:ea typeface="微软雅黑" panose="020B0503020204020204" charset="-122"/>
                        </a:rPr>
                        <a:t>病房现场</a:t>
                      </a:r>
                      <a:endParaRPr lang="zh-CN" altLang="en-US" sz="1000" b="0" i="0" u="none" strike="noStrike" dirty="0">
                        <a:solidFill>
                          <a:srgbClr val="000000"/>
                        </a:solidFill>
                        <a:effectLst/>
                        <a:latin typeface="微软雅黑" panose="020B0503020204020204" charset="-122"/>
                        <a:ea typeface="微软雅黑" panose="020B0503020204020204" charset="-122"/>
                      </a:endParaRP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marL="0" marR="0" lvl="0" indent="0" algn="l" defTabSz="457200" rtl="0" eaLnBrk="1" fontAlgn="ctr" latinLnBrk="0" hangingPunct="1">
                        <a:lnSpc>
                          <a:spcPct val="100000"/>
                        </a:lnSpc>
                        <a:spcBef>
                          <a:spcPts val="0"/>
                        </a:spcBef>
                        <a:spcAft>
                          <a:spcPts val="0"/>
                        </a:spcAft>
                        <a:buClrTx/>
                        <a:buSzTx/>
                        <a:buFontTx/>
                        <a:buNone/>
                        <a:defRPr/>
                      </a:pPr>
                      <a:r>
                        <a:rPr lang="zh-CN" altLang="en-US" sz="800" u="none" strike="noStrike" dirty="0">
                          <a:effectLst/>
                        </a:rPr>
                        <a:t>有挂牌，有楼层指示，实地清点床位数，医务科提供</a:t>
                      </a:r>
                      <a:r>
                        <a:rPr lang="en-US" altLang="zh-CN" sz="800" u="none" strike="noStrike" dirty="0">
                          <a:effectLst/>
                        </a:rPr>
                        <a:t>1</a:t>
                      </a:r>
                      <a:r>
                        <a:rPr lang="zh-CN" altLang="en-US" sz="800" u="none" strike="noStrike" dirty="0">
                          <a:effectLst/>
                        </a:rPr>
                        <a:t>年出院量的数据。</a:t>
                      </a:r>
                      <a:endParaRPr lang="zh-CN" altLang="en-US" sz="800" b="0" i="0" u="none" strike="noStrike" dirty="0">
                        <a:solidFill>
                          <a:srgbClr val="000000"/>
                        </a:solidFill>
                        <a:effectLst/>
                        <a:latin typeface="微软雅黑" panose="020B0503020204020204" charset="-122"/>
                        <a:ea typeface="+mn-ea"/>
                      </a:endParaRP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ctr" fontAlgn="ctr"/>
                      <a:endParaRPr lang="en-US" altLang="zh-CN" sz="1000" b="0" i="0" u="none" strike="noStrike" dirty="0">
                        <a:solidFill>
                          <a:srgbClr val="000000"/>
                        </a:solidFill>
                        <a:effectLst/>
                        <a:latin typeface="微软雅黑" panose="020B0503020204020204" charset="-122"/>
                        <a:ea typeface="微软雅黑" panose="020B0503020204020204" charset="-122"/>
                      </a:endParaRP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ctr" fontAlgn="ctr"/>
                      <a:r>
                        <a:rPr lang="zh-CN" altLang="en-US" sz="1000" b="0" i="0" u="none" strike="noStrike" dirty="0">
                          <a:solidFill>
                            <a:srgbClr val="000000"/>
                          </a:solidFill>
                          <a:effectLst/>
                          <a:latin typeface="微软雅黑" panose="020B0503020204020204" charset="-122"/>
                          <a:ea typeface="微软雅黑" panose="020B0503020204020204" charset="-122"/>
                        </a:rPr>
                        <a:t>是（</a:t>
                      </a:r>
                      <a:r>
                        <a:rPr lang="en-US" altLang="zh-CN" sz="1000" b="0" i="0" u="none" strike="noStrike" dirty="0">
                          <a:solidFill>
                            <a:srgbClr val="000000"/>
                          </a:solidFill>
                          <a:effectLst/>
                          <a:latin typeface="微软雅黑" panose="020B0503020204020204" charset="-122"/>
                          <a:ea typeface="微软雅黑" panose="020B0503020204020204" charset="-122"/>
                        </a:rPr>
                        <a:t>5</a:t>
                      </a:r>
                      <a:r>
                        <a:rPr lang="zh-CN" altLang="en-US" sz="1000" b="0" i="0" u="none" strike="noStrike" dirty="0">
                          <a:solidFill>
                            <a:srgbClr val="000000"/>
                          </a:solidFill>
                          <a:effectLst/>
                          <a:latin typeface="微软雅黑" panose="020B0503020204020204" charset="-122"/>
                          <a:ea typeface="微软雅黑" panose="020B0503020204020204" charset="-122"/>
                        </a:rPr>
                        <a:t>）</a:t>
                      </a:r>
                      <a:endParaRPr lang="zh-CN" altLang="en-US" sz="1000" b="0" i="0" u="none" strike="noStrike" dirty="0">
                        <a:solidFill>
                          <a:srgbClr val="000000"/>
                        </a:solidFill>
                        <a:effectLst/>
                        <a:latin typeface="微软雅黑" panose="020B0503020204020204" charset="-122"/>
                        <a:ea typeface="微软雅黑" panose="020B0503020204020204" charset="-122"/>
                      </a:endParaRP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ctr" fontAlgn="ctr"/>
                      <a:r>
                        <a:rPr lang="zh-CN" altLang="en-US" sz="1000" b="0" i="0" u="none" strike="noStrike" dirty="0">
                          <a:solidFill>
                            <a:srgbClr val="000000"/>
                          </a:solidFill>
                          <a:effectLst/>
                          <a:latin typeface="微软雅黑" panose="020B0503020204020204" charset="-122"/>
                          <a:ea typeface="微软雅黑" panose="020B0503020204020204" charset="-122"/>
                        </a:rPr>
                        <a:t>否（</a:t>
                      </a:r>
                      <a:r>
                        <a:rPr lang="en-US" altLang="zh-CN" sz="1000" b="0" i="0" u="none" strike="noStrike" dirty="0">
                          <a:solidFill>
                            <a:srgbClr val="000000"/>
                          </a:solidFill>
                          <a:effectLst/>
                          <a:latin typeface="微软雅黑" panose="020B0503020204020204" charset="-122"/>
                          <a:ea typeface="微软雅黑" panose="020B0503020204020204" charset="-122"/>
                        </a:rPr>
                        <a:t>0</a:t>
                      </a:r>
                      <a:r>
                        <a:rPr lang="zh-CN" altLang="en-US" sz="1000" b="0" i="0" u="none" strike="noStrike" dirty="0">
                          <a:solidFill>
                            <a:srgbClr val="000000"/>
                          </a:solidFill>
                          <a:effectLst/>
                          <a:latin typeface="微软雅黑" panose="020B0503020204020204" charset="-122"/>
                          <a:ea typeface="微软雅黑" panose="020B0503020204020204" charset="-122"/>
                        </a:rPr>
                        <a:t>）</a:t>
                      </a:r>
                      <a:endParaRPr lang="zh-CN" altLang="en-US" sz="1000" b="0" i="0" u="none" strike="noStrike" dirty="0">
                        <a:solidFill>
                          <a:srgbClr val="000000"/>
                        </a:solidFill>
                        <a:effectLst/>
                        <a:latin typeface="微软雅黑" panose="020B0503020204020204" charset="-122"/>
                        <a:ea typeface="微软雅黑" panose="020B0503020204020204" charset="-122"/>
                      </a:endParaRP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r>
            </a:tbl>
          </a:graphicData>
        </a:graphic>
      </p:graphicFrame>
      <p:sp>
        <p:nvSpPr>
          <p:cNvPr id="4" name="文本框 3"/>
          <p:cNvSpPr txBox="1"/>
          <p:nvPr/>
        </p:nvSpPr>
        <p:spPr>
          <a:xfrm>
            <a:off x="3176" y="-3763"/>
            <a:ext cx="1098786" cy="215444"/>
          </a:xfrm>
          <a:prstGeom prst="rect">
            <a:avLst/>
          </a:prstGeom>
          <a:solidFill>
            <a:schemeClr val="bg1">
              <a:lumMod val="75000"/>
            </a:schemeClr>
          </a:solidFill>
        </p:spPr>
        <p:txBody>
          <a:bodyPr wrap="square" rtlCol="0">
            <a:spAutoFit/>
          </a:bodyPr>
          <a:lstStyle/>
          <a:p>
            <a:r>
              <a:rPr lang="en-US" altLang="zh-CN" sz="800" dirty="0"/>
              <a:t>1.</a:t>
            </a:r>
            <a:r>
              <a:rPr lang="zh-CN" altLang="en-US" sz="800" dirty="0"/>
              <a:t>业务能力考核指标</a:t>
            </a:r>
            <a:endParaRPr lang="zh-CN" altLang="en-US" sz="800"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2" name="think-cell data - do not delete" hidden="1"/>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2" name="think-cell 幻灯片" r:id="rId2" imgW="5715" imgH="5715" progId="TCLayout.ActiveDocument.1">
                  <p:embed/>
                </p:oleObj>
              </mc:Choice>
              <mc:Fallback>
                <p:oleObj name="think-cell 幻灯片" r:id="rId2" imgW="5715" imgH="5715" progId="TCLayout.ActiveDocument.1">
                  <p:embed/>
                  <p:pic>
                    <p:nvPicPr>
                      <p:cNvPr id="0" name="think-cell data - do not delete" hidden="1"/>
                      <p:cNvPicPr/>
                      <p:nvPr/>
                    </p:nvPicPr>
                    <p:blipFill>
                      <a:blip r:embed="rId3"/>
                      <a:stretch>
                        <a:fillRect/>
                      </a:stretch>
                    </p:blipFill>
                    <p:spPr>
                      <a:xfrm>
                        <a:off x="1588" y="1588"/>
                        <a:ext cx="1588" cy="1588"/>
                      </a:xfrm>
                      <a:prstGeom prst="rect">
                        <a:avLst/>
                      </a:prstGeom>
                    </p:spPr>
                  </p:pic>
                </p:oleObj>
              </mc:Fallback>
            </mc:AlternateContent>
          </a:graphicData>
        </a:graphic>
      </p:graphicFrame>
      <p:sp>
        <p:nvSpPr>
          <p:cNvPr id="13" name="灯片编号占位符 2"/>
          <p:cNvSpPr>
            <a:spLocks noGrp="1"/>
          </p:cNvSpPr>
          <p:nvPr>
            <p:ph type="sldNum" sz="quarter" idx="4"/>
          </p:nvPr>
        </p:nvSpPr>
        <p:spPr>
          <a:xfrm>
            <a:off x="318375" y="4846754"/>
            <a:ext cx="396000" cy="162000"/>
          </a:xfrm>
        </p:spPr>
        <p:txBody>
          <a:bodyPr/>
          <a:lstStyle/>
          <a:p>
            <a:fld id="{3C4F54F3-C349-4609-AFEE-01462D5C7942}" type="slidenum">
              <a:rPr lang="en-GB" smtClean="0"/>
            </a:fld>
            <a:endParaRPr lang="en-GB" dirty="0"/>
          </a:p>
        </p:txBody>
      </p:sp>
      <p:sp>
        <p:nvSpPr>
          <p:cNvPr id="14" name="标题 1"/>
          <p:cNvSpPr txBox="1"/>
          <p:nvPr/>
        </p:nvSpPr>
        <p:spPr>
          <a:xfrm>
            <a:off x="130056" y="257908"/>
            <a:ext cx="8443197" cy="497205"/>
          </a:xfrm>
          <a:prstGeom prst="rect">
            <a:avLst/>
          </a:prstGeom>
        </p:spPr>
        <p:txBody>
          <a:bodyPr vert="horz"/>
          <a:lstStyle>
            <a:lvl1pPr algn="l" defTabSz="457200" rtl="0" eaLnBrk="1" latinLnBrk="0" hangingPunct="1">
              <a:lnSpc>
                <a:spcPct val="100000"/>
              </a:lnSpc>
              <a:spcBef>
                <a:spcPct val="0"/>
              </a:spcBef>
              <a:buNone/>
              <a:defRPr lang="en-GB" sz="2400" b="1" kern="1200" baseline="0" noProof="0" dirty="0">
                <a:solidFill>
                  <a:srgbClr val="830051"/>
                </a:solidFill>
                <a:latin typeface="Arial" panose="020B0604020202020204" pitchFamily="34" charset="0"/>
                <a:ea typeface="+mj-ea"/>
                <a:cs typeface="Arial" panose="020B0604020202020204" pitchFamily="34" charset="0"/>
              </a:defRPr>
            </a:lvl1pPr>
          </a:lstStyle>
          <a:p>
            <a:r>
              <a:rPr lang="zh-CN" altLang="en-US" dirty="0">
                <a:solidFill>
                  <a:srgbClr val="A60000"/>
                </a:solidFill>
                <a:latin typeface="微软雅黑" panose="020B0503020204020204" charset="-122"/>
                <a:ea typeface="微软雅黑" panose="020B0503020204020204" charset="-122"/>
              </a:rPr>
              <a:t>人员设置</a:t>
            </a:r>
            <a:endParaRPr lang="zh-CN" altLang="en-US" dirty="0">
              <a:solidFill>
                <a:srgbClr val="A60000"/>
              </a:solidFill>
            </a:endParaRPr>
          </a:p>
        </p:txBody>
      </p:sp>
      <p:sp>
        <p:nvSpPr>
          <p:cNvPr id="16" name="内容占位符 2"/>
          <p:cNvSpPr txBox="1"/>
          <p:nvPr/>
        </p:nvSpPr>
        <p:spPr>
          <a:xfrm>
            <a:off x="5098058" y="167378"/>
            <a:ext cx="4683295" cy="510295"/>
          </a:xfrm>
          <a:solidFill>
            <a:srgbClr val="A60000"/>
          </a:solidFill>
          <a:ln w="12700">
            <a:solidFill>
              <a:srgbClr val="A60000"/>
            </a:solidFill>
            <a:prstDash val="solid"/>
          </a:ln>
        </p:spPr>
        <p:txBody>
          <a:bodyPr/>
          <a:lstStyle>
            <a:lvl1pPr marL="342900" indent="-342900" algn="l" defTabSz="457200" rtl="0" eaLnBrk="1" latinLnBrk="0" hangingPunct="1">
              <a:spcBef>
                <a:spcPct val="20000"/>
              </a:spcBef>
              <a:buFont typeface="Arial" panose="020B0604020202020204"/>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pPr marL="0" indent="0">
              <a:buNone/>
            </a:pPr>
            <a:r>
              <a:rPr lang="zh-CN" altLang="en-US" sz="2000" b="1" dirty="0">
                <a:highlight>
                  <a:srgbClr val="FFFF00"/>
                </a:highlight>
                <a:latin typeface="微软雅黑" panose="020B0503020204020204" charset="-122"/>
                <a:ea typeface="微软雅黑" panose="020B0503020204020204" charset="-122"/>
              </a:rPr>
              <a:t>需含医院材料证明，图文并茂</a:t>
            </a:r>
            <a:endParaRPr lang="en-US" altLang="zh-CN" sz="2000" b="1" dirty="0">
              <a:highlight>
                <a:srgbClr val="FFFF00"/>
              </a:highlight>
              <a:latin typeface="微软雅黑" panose="020B0503020204020204" charset="-122"/>
              <a:ea typeface="微软雅黑" panose="020B0503020204020204" charset="-122"/>
            </a:endParaRPr>
          </a:p>
        </p:txBody>
      </p:sp>
      <p:graphicFrame>
        <p:nvGraphicFramePr>
          <p:cNvPr id="3" name="表格 2"/>
          <p:cNvGraphicFramePr>
            <a:graphicFrameLocks noGrp="1"/>
          </p:cNvGraphicFramePr>
          <p:nvPr>
            <p:custDataLst>
              <p:tags r:id="rId4"/>
            </p:custDataLst>
          </p:nvPr>
        </p:nvGraphicFramePr>
        <p:xfrm>
          <a:off x="247015" y="723900"/>
          <a:ext cx="8209280" cy="1056005"/>
        </p:xfrm>
        <a:graphic>
          <a:graphicData uri="http://schemas.openxmlformats.org/drawingml/2006/table">
            <a:tbl>
              <a:tblPr/>
              <a:tblGrid>
                <a:gridCol w="839470"/>
                <a:gridCol w="1522730"/>
                <a:gridCol w="1054735"/>
                <a:gridCol w="2984500"/>
                <a:gridCol w="414655"/>
                <a:gridCol w="664845"/>
                <a:gridCol w="728345"/>
              </a:tblGrid>
              <a:tr h="309245">
                <a:tc>
                  <a:txBody>
                    <a:bodyPr/>
                    <a:lstStyle/>
                    <a:p>
                      <a:pPr algn="ctr" fontAlgn="ctr">
                        <a:buNone/>
                      </a:pPr>
                      <a:endParaRPr lang="zh-CN" altLang="en-US" sz="1000" b="1" i="0" u="none" strike="noStrike" dirty="0">
                        <a:solidFill>
                          <a:srgbClr val="000000"/>
                        </a:solidFill>
                        <a:effectLst/>
                        <a:latin typeface="微软雅黑" panose="020B0503020204020204" charset="-122"/>
                        <a:ea typeface="微软雅黑" panose="020B0503020204020204" charset="-122"/>
                      </a:endParaRP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B8CCE4"/>
                    </a:solidFill>
                  </a:tcPr>
                </a:tc>
                <a:tc>
                  <a:txBody>
                    <a:bodyPr/>
                    <a:lstStyle/>
                    <a:p>
                      <a:pPr algn="ctr" fontAlgn="ctr"/>
                      <a:r>
                        <a:rPr lang="zh-CN" altLang="en-US" sz="1000" b="1" i="0" u="none" strike="noStrike" dirty="0">
                          <a:solidFill>
                            <a:srgbClr val="000000"/>
                          </a:solidFill>
                          <a:effectLst/>
                          <a:latin typeface="微软雅黑" panose="020B0503020204020204" charset="-122"/>
                          <a:ea typeface="微软雅黑" panose="020B0503020204020204" charset="-122"/>
                        </a:rPr>
                        <a:t>业务能力考核指标</a:t>
                      </a:r>
                      <a:endParaRPr lang="zh-CN" altLang="en-US" sz="1000" b="1" i="0" u="none" strike="noStrike" dirty="0">
                        <a:solidFill>
                          <a:srgbClr val="000000"/>
                        </a:solidFill>
                        <a:effectLst/>
                        <a:latin typeface="微软雅黑" panose="020B0503020204020204" charset="-122"/>
                        <a:ea typeface="微软雅黑" panose="020B0503020204020204" charset="-122"/>
                      </a:endParaRP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B8CCE4"/>
                    </a:solidFill>
                  </a:tcPr>
                </a:tc>
                <a:tc>
                  <a:txBody>
                    <a:bodyPr/>
                    <a:lstStyle/>
                    <a:p>
                      <a:pPr algn="ctr" fontAlgn="ctr"/>
                      <a:r>
                        <a:rPr lang="zh-CN" altLang="en-US" sz="1000" b="1" i="0" u="none" strike="noStrike">
                          <a:solidFill>
                            <a:srgbClr val="000000"/>
                          </a:solidFill>
                          <a:effectLst/>
                          <a:latin typeface="微软雅黑" panose="020B0503020204020204" charset="-122"/>
                          <a:ea typeface="微软雅黑" panose="020B0503020204020204" charset="-122"/>
                        </a:rPr>
                        <a:t>实地认定场景</a:t>
                      </a:r>
                      <a:endParaRPr lang="zh-CN" altLang="en-US" sz="1000" b="1" i="0" u="none" strike="noStrike">
                        <a:solidFill>
                          <a:srgbClr val="000000"/>
                        </a:solidFill>
                        <a:effectLst/>
                        <a:latin typeface="微软雅黑" panose="020B0503020204020204" charset="-122"/>
                        <a:ea typeface="微软雅黑" panose="020B0503020204020204" charset="-122"/>
                      </a:endParaRP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B8CCE4"/>
                    </a:solidFill>
                  </a:tcPr>
                </a:tc>
                <a:tc>
                  <a:txBody>
                    <a:bodyPr/>
                    <a:lstStyle/>
                    <a:p>
                      <a:pPr algn="ctr" fontAlgn="ctr"/>
                      <a:r>
                        <a:rPr lang="zh-CN" altLang="en-US" sz="1000" b="1" i="0" u="none" strike="noStrike" dirty="0">
                          <a:solidFill>
                            <a:srgbClr val="000000"/>
                          </a:solidFill>
                          <a:effectLst/>
                          <a:latin typeface="微软雅黑" panose="020B0503020204020204" charset="-122"/>
                          <a:ea typeface="微软雅黑" panose="020B0503020204020204" charset="-122"/>
                        </a:rPr>
                        <a:t>检查标准与方法</a:t>
                      </a:r>
                      <a:endParaRPr lang="zh-CN" altLang="en-US" sz="1000" b="1" i="0" u="none" strike="noStrike" dirty="0">
                        <a:solidFill>
                          <a:srgbClr val="000000"/>
                        </a:solidFill>
                        <a:effectLst/>
                        <a:latin typeface="微软雅黑" panose="020B0503020204020204" charset="-122"/>
                        <a:ea typeface="微软雅黑" panose="020B0503020204020204" charset="-122"/>
                      </a:endParaRP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B8CCE4"/>
                    </a:solidFill>
                  </a:tcPr>
                </a:tc>
                <a:tc>
                  <a:txBody>
                    <a:bodyPr/>
                    <a:lstStyle/>
                    <a:p>
                      <a:pPr algn="ctr" fontAlgn="ctr"/>
                      <a:r>
                        <a:rPr lang="zh-CN" altLang="en-US" sz="1000" b="1" i="0" u="none" strike="noStrike">
                          <a:solidFill>
                            <a:srgbClr val="FFFFFF"/>
                          </a:solidFill>
                          <a:effectLst/>
                          <a:latin typeface="微软雅黑" panose="020B0503020204020204" charset="-122"/>
                          <a:ea typeface="微软雅黑" panose="020B0503020204020204" charset="-122"/>
                        </a:rPr>
                        <a:t>自评</a:t>
                      </a:r>
                      <a:endParaRPr lang="zh-CN" altLang="en-US" sz="1000" b="1" i="0" u="none" strike="noStrike">
                        <a:solidFill>
                          <a:srgbClr val="FFFFFF"/>
                        </a:solidFill>
                        <a:effectLst/>
                        <a:latin typeface="微软雅黑" panose="020B0503020204020204" charset="-122"/>
                        <a:ea typeface="微软雅黑" panose="020B0503020204020204" charset="-122"/>
                      </a:endParaRP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C00000"/>
                    </a:solidFill>
                  </a:tcPr>
                </a:tc>
                <a:tc gridSpan="2">
                  <a:txBody>
                    <a:bodyPr/>
                    <a:lstStyle/>
                    <a:p>
                      <a:pPr algn="ctr" fontAlgn="ctr"/>
                      <a:r>
                        <a:rPr lang="zh-CN" altLang="en-US" sz="1000" b="1" i="0" u="none" strike="noStrike">
                          <a:solidFill>
                            <a:srgbClr val="000000"/>
                          </a:solidFill>
                          <a:effectLst/>
                          <a:latin typeface="微软雅黑" panose="020B0503020204020204" charset="-122"/>
                          <a:ea typeface="微软雅黑" panose="020B0503020204020204" charset="-122"/>
                        </a:rPr>
                        <a:t>评分标准 </a:t>
                      </a:r>
                      <a:endParaRPr lang="zh-CN" altLang="en-US" sz="1000" b="1" i="0" u="none" strike="noStrike">
                        <a:solidFill>
                          <a:srgbClr val="000000"/>
                        </a:solidFill>
                        <a:effectLst/>
                        <a:latin typeface="微软雅黑" panose="020B0503020204020204" charset="-122"/>
                        <a:ea typeface="微软雅黑" panose="020B0503020204020204" charset="-122"/>
                      </a:endParaRP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a:noFill/>
                    </a:lnT>
                    <a:lnB w="6350" cap="flat" cmpd="sng" algn="ctr">
                      <a:solidFill>
                        <a:srgbClr val="000000"/>
                      </a:solidFill>
                      <a:prstDash val="dot"/>
                      <a:round/>
                      <a:headEnd type="none" w="med" len="med"/>
                      <a:tailEnd type="none" w="med" len="med"/>
                    </a:lnB>
                    <a:solidFill>
                      <a:srgbClr val="B8CCE4"/>
                    </a:solidFill>
                  </a:tcPr>
                </a:tc>
                <a:tc hMerge="1">
                  <a:tcPr/>
                </a:tc>
              </a:tr>
              <a:tr h="408787">
                <a:tc>
                  <a:txBody>
                    <a:bodyPr/>
                    <a:lstStyle/>
                    <a:p>
                      <a:pPr marL="0" marR="0" lvl="0" indent="0" algn="l" defTabSz="457200" rtl="0" eaLnBrk="1" fontAlgn="auto" latinLnBrk="0" hangingPunct="1">
                        <a:lnSpc>
                          <a:spcPct val="100000"/>
                        </a:lnSpc>
                        <a:spcBef>
                          <a:spcPts val="0"/>
                        </a:spcBef>
                        <a:spcAft>
                          <a:spcPts val="0"/>
                        </a:spcAft>
                        <a:buClrTx/>
                        <a:buSzTx/>
                        <a:buFontTx/>
                        <a:buNone/>
                        <a:defRPr/>
                      </a:pPr>
                      <a:endParaRPr lang="en-US" altLang="zh-CN" sz="800" u="none" strike="noStrike" dirty="0">
                        <a:effectLst/>
                      </a:endParaRPr>
                    </a:p>
                    <a:p>
                      <a:pPr marL="0" marR="0" lvl="0" indent="0" algn="l" defTabSz="457200" rtl="0" eaLnBrk="1" fontAlgn="auto" latinLnBrk="0" hangingPunct="1">
                        <a:lnSpc>
                          <a:spcPct val="100000"/>
                        </a:lnSpc>
                        <a:spcBef>
                          <a:spcPts val="0"/>
                        </a:spcBef>
                        <a:spcAft>
                          <a:spcPts val="0"/>
                        </a:spcAft>
                        <a:buClrTx/>
                        <a:buSzTx/>
                        <a:buFontTx/>
                        <a:buNone/>
                        <a:defRPr/>
                      </a:pPr>
                      <a:endParaRPr lang="en-US" altLang="zh-CN" sz="800" u="none" strike="noStrike" dirty="0">
                        <a:effectLst/>
                      </a:endParaRPr>
                    </a:p>
                    <a:p>
                      <a:pPr marL="0" marR="0" lvl="0" indent="0" algn="l" defTabSz="457200" rtl="0" eaLnBrk="1" fontAlgn="auto" latinLnBrk="0" hangingPunct="1">
                        <a:lnSpc>
                          <a:spcPct val="100000"/>
                        </a:lnSpc>
                        <a:spcBef>
                          <a:spcPts val="0"/>
                        </a:spcBef>
                        <a:spcAft>
                          <a:spcPts val="0"/>
                        </a:spcAft>
                        <a:buClrTx/>
                        <a:buSzTx/>
                        <a:buFontTx/>
                        <a:buNone/>
                        <a:defRPr/>
                      </a:pPr>
                      <a:r>
                        <a:rPr lang="zh-CN" altLang="en-US" sz="900" u="none" strike="noStrike" dirty="0">
                          <a:effectLst/>
                        </a:rPr>
                        <a:t>人员设置</a:t>
                      </a:r>
                      <a:endParaRPr lang="zh-CN" altLang="en-US" sz="900" b="1" i="0" u="none" strike="noStrike" dirty="0">
                        <a:solidFill>
                          <a:srgbClr val="000000"/>
                        </a:solidFill>
                        <a:effectLst/>
                        <a:latin typeface="微软雅黑" panose="020B0503020204020204" charset="-122"/>
                        <a:ea typeface="+mn-ea"/>
                      </a:endParaRPr>
                    </a:p>
                    <a:p>
                      <a:endParaRPr lang="zh-CN" dirty="0"/>
                    </a:p>
                  </a:txBody>
                  <a:tcPr>
                    <a:lnT w="6350" cap="flat" cmpd="sng" algn="ctr">
                      <a:solidFill>
                        <a:srgbClr val="000000"/>
                      </a:solidFill>
                      <a:prstDash val="dot"/>
                      <a:round/>
                      <a:headEnd type="none" w="med" len="med"/>
                      <a:tailEnd type="none" w="med" len="med"/>
                    </a:lnT>
                  </a:tcPr>
                </a:tc>
                <a:tc>
                  <a:txBody>
                    <a:bodyPr/>
                    <a:lstStyle/>
                    <a:p>
                      <a:pPr marL="9525" algn="l" fontAlgn="ctr">
                        <a:buClrTx/>
                        <a:buSzTx/>
                        <a:buFontTx/>
                      </a:pPr>
                      <a:r>
                        <a:rPr lang="zh-CN" altLang="en-US" sz="800" u="none" strike="noStrike" dirty="0">
                          <a:effectLst/>
                        </a:rPr>
                        <a:t>有专职负责内科胸腔镜操作的和护理的专科护士</a:t>
                      </a:r>
                      <a:endParaRPr lang="zh-CN" altLang="en-US" sz="1100" b="0" i="0" dirty="0">
                        <a:solidFill>
                          <a:srgbClr val="000000"/>
                        </a:solidFill>
                        <a:latin typeface="微软雅黑" panose="020B0503020204020204" charset="-122"/>
                        <a:ea typeface="微软雅黑" panose="020B0503020204020204" charset="-122"/>
                      </a:endParaRPr>
                    </a:p>
                  </a:txBody>
                  <a:tcPr marL="9842" marR="9842" marT="9842" anchor="ctr">
                    <a:lnT w="6350" cap="flat" cmpd="sng" algn="ctr">
                      <a:solidFill>
                        <a:srgbClr val="000000"/>
                      </a:solidFill>
                      <a:prstDash val="dot"/>
                      <a:round/>
                      <a:headEnd type="none" w="med" len="med"/>
                      <a:tailEnd type="none" w="med" len="med"/>
                    </a:lnT>
                  </a:tcPr>
                </a:tc>
                <a:tc>
                  <a:txBody>
                    <a:bodyPr/>
                    <a:lstStyle/>
                    <a:p>
                      <a:pPr marL="9525" algn="l" fontAlgn="ctr">
                        <a:buClrTx/>
                        <a:buSzTx/>
                        <a:buFontTx/>
                      </a:pPr>
                      <a:r>
                        <a:rPr lang="zh-CN" altLang="en-US" sz="1100" b="0" i="0" dirty="0">
                          <a:solidFill>
                            <a:srgbClr val="000000"/>
                          </a:solidFill>
                          <a:latin typeface="微软雅黑" panose="020B0503020204020204" charset="-122"/>
                          <a:ea typeface="微软雅黑" panose="020B0503020204020204" charset="-122"/>
                        </a:rPr>
                        <a:t>     </a:t>
                      </a:r>
                      <a:r>
                        <a:rPr lang="zh-CN" altLang="en-US" sz="1000" b="0" i="0" dirty="0">
                          <a:solidFill>
                            <a:srgbClr val="000000"/>
                          </a:solidFill>
                          <a:latin typeface="微软雅黑" panose="020B0503020204020204" charset="-122"/>
                          <a:ea typeface="微软雅黑" panose="020B0503020204020204" charset="-122"/>
                        </a:rPr>
                        <a:t>病房现场</a:t>
                      </a:r>
                      <a:endParaRPr lang="zh-CN" altLang="en-US" sz="1100" b="0" i="0" dirty="0">
                        <a:solidFill>
                          <a:srgbClr val="000000"/>
                        </a:solidFill>
                        <a:latin typeface="微软雅黑" panose="020B0503020204020204" charset="-122"/>
                        <a:ea typeface="微软雅黑" panose="020B0503020204020204" charset="-122"/>
                      </a:endParaRPr>
                    </a:p>
                  </a:txBody>
                  <a:tcPr marL="9842" marR="9842" marT="9842" anchor="ctr">
                    <a:lnT w="6350" cap="flat" cmpd="sng" algn="ctr">
                      <a:solidFill>
                        <a:srgbClr val="000000"/>
                      </a:solidFill>
                      <a:prstDash val="dot"/>
                      <a:round/>
                      <a:headEnd type="none" w="med" len="med"/>
                      <a:tailEnd type="none" w="med" len="med"/>
                    </a:lnT>
                  </a:tcPr>
                </a:tc>
                <a:tc>
                  <a:txBody>
                    <a:bodyPr/>
                    <a:lstStyle/>
                    <a:p>
                      <a:pPr algn="l" fontAlgn="ctr"/>
                      <a:r>
                        <a:rPr lang="zh-CN" altLang="en-US" sz="800" u="none" strike="noStrike" dirty="0">
                          <a:effectLst/>
                        </a:rPr>
                        <a:t>随机提问，考察专职护士是否了解胸膜疾病及内科胸腔镜等操作及治疗相关护理问题</a:t>
                      </a:r>
                      <a:endParaRPr lang="zh-CN" altLang="en-US" sz="800" b="0" i="0" u="none" strike="noStrike" dirty="0">
                        <a:solidFill>
                          <a:srgbClr val="000000"/>
                        </a:solidFill>
                        <a:effectLst/>
                        <a:latin typeface="微软雅黑" panose="020B0503020204020204" charset="-122"/>
                        <a:ea typeface="+mn-ea"/>
                      </a:endParaRPr>
                    </a:p>
                  </a:txBody>
                  <a:tcPr marL="9842" marR="9842" marT="9842" anchor="ctr">
                    <a:lnT w="6350" cap="flat" cmpd="sng" algn="ctr">
                      <a:solidFill>
                        <a:srgbClr val="000000"/>
                      </a:solidFill>
                      <a:prstDash val="dot"/>
                      <a:round/>
                      <a:headEnd type="none" w="med" len="med"/>
                      <a:tailEnd type="none" w="med" len="med"/>
                    </a:lnT>
                  </a:tcPr>
                </a:tc>
                <a:tc>
                  <a:txBody>
                    <a:bodyPr/>
                    <a:lstStyle/>
                    <a:p>
                      <a:pPr marL="9525" algn="l" fontAlgn="ctr">
                        <a:buClrTx/>
                        <a:buSzTx/>
                        <a:buFontTx/>
                      </a:pPr>
                      <a:endParaRPr lang="zh-CN" altLang="en-US" sz="1100" b="0" i="0" u="none" strike="noStrike">
                        <a:solidFill>
                          <a:srgbClr val="000000"/>
                        </a:solidFill>
                        <a:latin typeface="微软雅黑" panose="020B0503020204020204" charset="-122"/>
                        <a:ea typeface="微软雅黑" panose="020B0503020204020204" charset="-122"/>
                      </a:endParaRPr>
                    </a:p>
                  </a:txBody>
                  <a:tcPr marL="4129" marR="4129" marT="4129" marB="0" anchor="ctr">
                    <a:lnT w="6350" cap="flat" cmpd="sng" algn="ctr">
                      <a:solidFill>
                        <a:srgbClr val="000000"/>
                      </a:solidFill>
                      <a:prstDash val="dot"/>
                      <a:round/>
                      <a:headEnd type="none" w="med" len="med"/>
                      <a:tailEnd type="none" w="med" len="med"/>
                    </a:lnT>
                  </a:tcPr>
                </a:tc>
                <a:tc>
                  <a:txBody>
                    <a:bodyPr/>
                    <a:lstStyle/>
                    <a:p>
                      <a:pPr marL="9525" algn="l" fontAlgn="ctr">
                        <a:buClrTx/>
                        <a:buSzTx/>
                        <a:buFontTx/>
                      </a:pPr>
                      <a:r>
                        <a:rPr lang="zh-CN" altLang="en-US" sz="1100" b="0" i="0" u="none" strike="noStrike" dirty="0">
                          <a:solidFill>
                            <a:srgbClr val="000000"/>
                          </a:solidFill>
                          <a:latin typeface="微软雅黑" panose="020B0503020204020204" charset="-122"/>
                          <a:ea typeface="微软雅黑" panose="020B0503020204020204" charset="-122"/>
                        </a:rPr>
                        <a:t>是（</a:t>
                      </a:r>
                      <a:r>
                        <a:rPr lang="en-US" altLang="zh-CN" sz="1100" b="0" i="0" u="none" strike="noStrike" dirty="0">
                          <a:solidFill>
                            <a:srgbClr val="000000"/>
                          </a:solidFill>
                          <a:latin typeface="微软雅黑" panose="020B0503020204020204" charset="-122"/>
                          <a:ea typeface="微软雅黑" panose="020B0503020204020204" charset="-122"/>
                        </a:rPr>
                        <a:t>5</a:t>
                      </a:r>
                      <a:r>
                        <a:rPr lang="zh-CN" altLang="en-US" sz="1100" b="0" i="0" u="none" strike="noStrike" dirty="0">
                          <a:solidFill>
                            <a:srgbClr val="000000"/>
                          </a:solidFill>
                          <a:latin typeface="微软雅黑" panose="020B0503020204020204" charset="-122"/>
                          <a:ea typeface="微软雅黑" panose="020B0503020204020204" charset="-122"/>
                        </a:rPr>
                        <a:t>）</a:t>
                      </a:r>
                      <a:endParaRPr lang="zh-CN" altLang="en-US" sz="1100" b="0" i="0" u="none" strike="noStrike" dirty="0">
                        <a:solidFill>
                          <a:srgbClr val="000000"/>
                        </a:solidFill>
                        <a:latin typeface="微软雅黑" panose="020B0503020204020204" charset="-122"/>
                        <a:ea typeface="微软雅黑" panose="020B0503020204020204" charset="-122"/>
                      </a:endParaRPr>
                    </a:p>
                  </a:txBody>
                  <a:tcPr marL="4129" marR="4129" marT="4129" marB="0" anchor="ctr">
                    <a:lnT w="6350" cap="flat" cmpd="sng" algn="ctr">
                      <a:solidFill>
                        <a:srgbClr val="000000"/>
                      </a:solidFill>
                      <a:prstDash val="dot"/>
                      <a:round/>
                      <a:headEnd type="none" w="med" len="med"/>
                      <a:tailEnd type="none" w="med" len="med"/>
                    </a:lnT>
                  </a:tcPr>
                </a:tc>
                <a:tc>
                  <a:txBody>
                    <a:bodyPr/>
                    <a:lstStyle/>
                    <a:p>
                      <a:pPr marL="9525" algn="l" fontAlgn="ctr">
                        <a:buClrTx/>
                        <a:buSzTx/>
                        <a:buFontTx/>
                      </a:pPr>
                      <a:r>
                        <a:rPr lang="zh-CN" altLang="en-US" sz="1100" b="0" i="0" u="none" strike="noStrike" dirty="0">
                          <a:solidFill>
                            <a:srgbClr val="000000"/>
                          </a:solidFill>
                          <a:latin typeface="微软雅黑" panose="020B0503020204020204" charset="-122"/>
                          <a:ea typeface="微软雅黑" panose="020B0503020204020204" charset="-122"/>
                        </a:rPr>
                        <a:t>否（0）</a:t>
                      </a:r>
                      <a:endParaRPr lang="zh-CN" altLang="en-US" sz="1100" b="0" i="0" u="none" strike="noStrike" dirty="0">
                        <a:solidFill>
                          <a:srgbClr val="000000"/>
                        </a:solidFill>
                        <a:latin typeface="微软雅黑" panose="020B0503020204020204" charset="-122"/>
                        <a:ea typeface="微软雅黑" panose="020B0503020204020204" charset="-122"/>
                      </a:endParaRPr>
                    </a:p>
                  </a:txBody>
                  <a:tcPr marL="4129" marR="4129" marT="4129" marB="0" anchor="ctr">
                    <a:lnT w="6350" cap="flat" cmpd="sng" algn="ctr">
                      <a:solidFill>
                        <a:srgbClr val="000000"/>
                      </a:solidFill>
                      <a:prstDash val="dot"/>
                      <a:round/>
                      <a:headEnd type="none" w="med" len="med"/>
                      <a:tailEnd type="none" w="med" len="med"/>
                    </a:lnT>
                  </a:tcPr>
                </a:tc>
              </a:tr>
            </a:tbl>
          </a:graphicData>
        </a:graphic>
      </p:graphicFrame>
      <p:sp>
        <p:nvSpPr>
          <p:cNvPr id="4" name="文本框 3"/>
          <p:cNvSpPr txBox="1"/>
          <p:nvPr/>
        </p:nvSpPr>
        <p:spPr>
          <a:xfrm>
            <a:off x="3176" y="-3763"/>
            <a:ext cx="1098786" cy="215444"/>
          </a:xfrm>
          <a:prstGeom prst="rect">
            <a:avLst/>
          </a:prstGeom>
          <a:solidFill>
            <a:schemeClr val="bg1">
              <a:lumMod val="75000"/>
            </a:schemeClr>
          </a:solidFill>
        </p:spPr>
        <p:txBody>
          <a:bodyPr wrap="square" rtlCol="0">
            <a:spAutoFit/>
          </a:bodyPr>
          <a:lstStyle/>
          <a:p>
            <a:r>
              <a:rPr lang="en-US" altLang="zh-CN" sz="800" dirty="0"/>
              <a:t>1.</a:t>
            </a:r>
            <a:r>
              <a:rPr lang="zh-CN" altLang="en-US" sz="800" dirty="0"/>
              <a:t>业务能力考核指标</a:t>
            </a:r>
            <a:endParaRPr lang="zh-CN" altLang="en-US" sz="800"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think-cell data - do not delete" hidden="1"/>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0" name="think-cell 幻灯片" r:id="rId2" imgW="5715" imgH="5715" progId="TCLayout.ActiveDocument.1">
                  <p:embed/>
                </p:oleObj>
              </mc:Choice>
              <mc:Fallback>
                <p:oleObj name="think-cell 幻灯片" r:id="rId2" imgW="5715" imgH="5715" progId="TCLayout.ActiveDocument.1">
                  <p:embed/>
                  <p:pic>
                    <p:nvPicPr>
                      <p:cNvPr id="0" name="think-cell data - do not delete" hidden="1"/>
                      <p:cNvPicPr/>
                      <p:nvPr/>
                    </p:nvPicPr>
                    <p:blipFill>
                      <a:blip r:embed="rId3"/>
                      <a:stretch>
                        <a:fillRect/>
                      </a:stretch>
                    </p:blipFill>
                    <p:spPr>
                      <a:xfrm>
                        <a:off x="1588" y="1588"/>
                        <a:ext cx="1588" cy="1588"/>
                      </a:xfrm>
                      <a:prstGeom prst="rect">
                        <a:avLst/>
                      </a:prstGeom>
                    </p:spPr>
                  </p:pic>
                </p:oleObj>
              </mc:Fallback>
            </mc:AlternateContent>
          </a:graphicData>
        </a:graphic>
      </p:graphicFrame>
      <p:sp>
        <p:nvSpPr>
          <p:cNvPr id="8" name="灯片编号占位符 2"/>
          <p:cNvSpPr>
            <a:spLocks noGrp="1"/>
          </p:cNvSpPr>
          <p:nvPr>
            <p:ph type="sldNum" sz="quarter" idx="4"/>
          </p:nvPr>
        </p:nvSpPr>
        <p:spPr>
          <a:xfrm>
            <a:off x="318375" y="4846754"/>
            <a:ext cx="396000" cy="162000"/>
          </a:xfrm>
        </p:spPr>
        <p:txBody>
          <a:bodyPr/>
          <a:lstStyle/>
          <a:p>
            <a:pPr marL="0" marR="0" lvl="0" indent="0" algn="l" defTabSz="457200" rtl="0" eaLnBrk="1" fontAlgn="auto" latinLnBrk="0" hangingPunct="1">
              <a:lnSpc>
                <a:spcPct val="100000"/>
              </a:lnSpc>
              <a:spcBef>
                <a:spcPts val="0"/>
              </a:spcBef>
              <a:spcAft>
                <a:spcPts val="0"/>
              </a:spcAft>
              <a:buClrTx/>
              <a:buSzTx/>
              <a:buFontTx/>
              <a:buNone/>
              <a:defRPr/>
            </a:pPr>
            <a:fld id="{3C4F54F3-C349-4609-AFEE-01462D5C7942}" type="slidenum">
              <a:rPr kumimoji="0" lang="en-GB" sz="800" b="1" i="0" u="none" strike="noStrike" kern="1200" cap="none" spc="0" normalizeH="0" baseline="0" noProof="0" smtClean="0">
                <a:ln>
                  <a:noFill/>
                </a:ln>
                <a:solidFill>
                  <a:srgbClr val="000000"/>
                </a:solidFill>
                <a:effectLst/>
                <a:uLnTx/>
                <a:uFillTx/>
                <a:latin typeface="Arial" panose="020B0604020202020204" pitchFamily="34" charset="0"/>
                <a:ea typeface="+mn-ea"/>
                <a:cs typeface="Arial" panose="020B0604020202020204" pitchFamily="34" charset="0"/>
              </a:rPr>
            </a:fld>
            <a:endParaRPr kumimoji="0" lang="en-GB" sz="800" b="1"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endParaRPr>
          </a:p>
        </p:txBody>
      </p:sp>
      <p:sp>
        <p:nvSpPr>
          <p:cNvPr id="9" name="标题 1"/>
          <p:cNvSpPr txBox="1"/>
          <p:nvPr/>
        </p:nvSpPr>
        <p:spPr>
          <a:xfrm>
            <a:off x="226432" y="253198"/>
            <a:ext cx="7886700" cy="497205"/>
          </a:xfrm>
          <a:prstGeom prst="rect">
            <a:avLst/>
          </a:prstGeom>
        </p:spPr>
        <p:txBody>
          <a:bodyPr vert="horz"/>
          <a:lstStyle>
            <a:lvl1pPr algn="l" defTabSz="457200" rtl="0" eaLnBrk="1" latinLnBrk="0" hangingPunct="1">
              <a:lnSpc>
                <a:spcPct val="100000"/>
              </a:lnSpc>
              <a:spcBef>
                <a:spcPct val="0"/>
              </a:spcBef>
              <a:buNone/>
              <a:defRPr lang="en-GB" sz="2400" b="1" kern="1200" baseline="0" noProof="0" dirty="0">
                <a:solidFill>
                  <a:srgbClr val="830051"/>
                </a:solidFill>
                <a:latin typeface="Arial" panose="020B0604020202020204" pitchFamily="34" charset="0"/>
                <a:ea typeface="+mj-ea"/>
                <a:cs typeface="Arial" panose="020B0604020202020204" pitchFamily="34" charset="0"/>
              </a:defRPr>
            </a:lvl1pPr>
          </a:lstStyle>
          <a:p>
            <a:pPr marL="0" marR="0" lvl="0" indent="0" algn="l" defTabSz="457200" rtl="0" eaLnBrk="1" fontAlgn="auto" latinLnBrk="0" hangingPunct="1">
              <a:lnSpc>
                <a:spcPct val="100000"/>
              </a:lnSpc>
              <a:spcBef>
                <a:spcPct val="0"/>
              </a:spcBef>
              <a:spcAft>
                <a:spcPts val="0"/>
              </a:spcAft>
              <a:buClrTx/>
              <a:buSzTx/>
              <a:buFontTx/>
              <a:buNone/>
              <a:defRPr/>
            </a:pPr>
            <a:r>
              <a:rPr lang="zh-CN" altLang="en-US" dirty="0">
                <a:solidFill>
                  <a:srgbClr val="A60000"/>
                </a:solidFill>
                <a:latin typeface="微软雅黑" panose="020B0503020204020204" charset="-122"/>
                <a:ea typeface="微软雅黑" panose="020B0503020204020204" charset="-122"/>
              </a:rPr>
              <a:t>病原学诊断</a:t>
            </a:r>
            <a:endParaRPr kumimoji="0" lang="zh-CN" altLang="en-US" sz="2400" b="1" i="0" u="none" strike="noStrike" kern="1200" cap="none" spc="0" normalizeH="0" baseline="0" noProof="0" dirty="0">
              <a:ln>
                <a:noFill/>
              </a:ln>
              <a:solidFill>
                <a:srgbClr val="A60000"/>
              </a:solidFill>
              <a:effectLst/>
              <a:uLnTx/>
              <a:uFillTx/>
              <a:latin typeface="微软雅黑" panose="020B0503020204020204" charset="-122"/>
              <a:ea typeface="微软雅黑" panose="020B0503020204020204" charset="-122"/>
              <a:cs typeface="Arial" panose="020B0604020202020204" pitchFamily="34" charset="0"/>
            </a:endParaRPr>
          </a:p>
          <a:p>
            <a:pPr marL="0" marR="0" lvl="0" indent="0" algn="l" defTabSz="457200" rtl="0" eaLnBrk="1" fontAlgn="auto" latinLnBrk="0" hangingPunct="1">
              <a:lnSpc>
                <a:spcPct val="100000"/>
              </a:lnSpc>
              <a:spcBef>
                <a:spcPct val="0"/>
              </a:spcBef>
              <a:spcAft>
                <a:spcPts val="0"/>
              </a:spcAft>
              <a:buClrTx/>
              <a:buSzTx/>
              <a:buFontTx/>
              <a:buNone/>
              <a:defRPr/>
            </a:pPr>
            <a:endParaRPr kumimoji="0" lang="zh-CN" altLang="en-US" sz="2400" b="1" i="0" u="none" strike="noStrike" kern="1200" cap="none" spc="0" normalizeH="0" baseline="0" noProof="0" dirty="0">
              <a:ln>
                <a:noFill/>
              </a:ln>
              <a:solidFill>
                <a:srgbClr val="A60000"/>
              </a:solidFill>
              <a:effectLst/>
              <a:uLnTx/>
              <a:uFillTx/>
              <a:latin typeface="Arial" panose="020B0604020202020204" pitchFamily="34" charset="0"/>
              <a:ea typeface="华文楷体" panose="02010600040101010101" charset="-122"/>
              <a:cs typeface="Arial" panose="020B0604020202020204" pitchFamily="34" charset="0"/>
            </a:endParaRPr>
          </a:p>
        </p:txBody>
      </p:sp>
      <p:sp>
        <p:nvSpPr>
          <p:cNvPr id="11" name="内容占位符 2"/>
          <p:cNvSpPr txBox="1"/>
          <p:nvPr/>
        </p:nvSpPr>
        <p:spPr>
          <a:xfrm>
            <a:off x="4912204" y="154307"/>
            <a:ext cx="4683295" cy="510295"/>
          </a:xfrm>
          <a:solidFill>
            <a:srgbClr val="A60000"/>
          </a:solidFill>
          <a:ln w="12700">
            <a:solidFill>
              <a:srgbClr val="A60000"/>
            </a:solidFill>
            <a:prstDash val="solid"/>
          </a:ln>
        </p:spPr>
        <p:txBody>
          <a:bodyPr/>
          <a:lstStyle>
            <a:lvl1pPr marL="342900" indent="-342900" algn="l" defTabSz="457200" rtl="0" eaLnBrk="1" latinLnBrk="0" hangingPunct="1">
              <a:spcBef>
                <a:spcPct val="20000"/>
              </a:spcBef>
              <a:buFont typeface="Arial" panose="020B0604020202020204"/>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panose="020B0604020202020204"/>
              <a:buNone/>
              <a:defRPr/>
            </a:pPr>
            <a:r>
              <a:rPr kumimoji="0" lang="zh-CN" altLang="en-US" sz="2000" b="1" i="0" u="none" strike="noStrike" kern="1200" cap="none" spc="0" normalizeH="0" baseline="0" noProof="0" dirty="0">
                <a:ln>
                  <a:noFill/>
                </a:ln>
                <a:solidFill>
                  <a:srgbClr val="000000"/>
                </a:solidFill>
                <a:effectLst/>
                <a:highlight>
                  <a:srgbClr val="FFFF00"/>
                </a:highlight>
                <a:uLnTx/>
                <a:uFillTx/>
                <a:latin typeface="微软雅黑" panose="020B0503020204020204" charset="-122"/>
                <a:ea typeface="微软雅黑" panose="020B0503020204020204" charset="-122"/>
                <a:cs typeface="+mn-cs"/>
              </a:rPr>
              <a:t>需含医院材料证明，图文并茂</a:t>
            </a:r>
            <a:endParaRPr kumimoji="0" lang="en-US" altLang="zh-CN" sz="2000" b="1" i="0" u="none" strike="noStrike" kern="1200" cap="none" spc="0" normalizeH="0" baseline="0" noProof="0" dirty="0">
              <a:ln>
                <a:noFill/>
              </a:ln>
              <a:solidFill>
                <a:srgbClr val="000000"/>
              </a:solidFill>
              <a:effectLst/>
              <a:highlight>
                <a:srgbClr val="FFFF00"/>
              </a:highlight>
              <a:uLnTx/>
              <a:uFillTx/>
              <a:latin typeface="微软雅黑" panose="020B0503020204020204" charset="-122"/>
              <a:ea typeface="微软雅黑" panose="020B0503020204020204" charset="-122"/>
              <a:cs typeface="+mn-cs"/>
            </a:endParaRPr>
          </a:p>
        </p:txBody>
      </p:sp>
      <p:sp>
        <p:nvSpPr>
          <p:cNvPr id="4" name="文本框 3"/>
          <p:cNvSpPr txBox="1"/>
          <p:nvPr/>
        </p:nvSpPr>
        <p:spPr>
          <a:xfrm>
            <a:off x="3176" y="-3763"/>
            <a:ext cx="1098786" cy="215444"/>
          </a:xfrm>
          <a:prstGeom prst="rect">
            <a:avLst/>
          </a:prstGeom>
          <a:solidFill>
            <a:schemeClr val="bg1">
              <a:lumMod val="75000"/>
            </a:schemeClr>
          </a:solidFill>
        </p:spPr>
        <p:txBody>
          <a:bodyPr wrap="square" rtlCol="0">
            <a:spAutoFit/>
          </a:bodyPr>
          <a:lstStyle/>
          <a:p>
            <a:r>
              <a:rPr lang="en-US" altLang="zh-CN" sz="800" dirty="0"/>
              <a:t>1.</a:t>
            </a:r>
            <a:r>
              <a:rPr lang="zh-CN" altLang="en-US" sz="800" dirty="0"/>
              <a:t>业务能力考核指标</a:t>
            </a:r>
            <a:endParaRPr lang="zh-CN" altLang="en-US" sz="800" dirty="0"/>
          </a:p>
        </p:txBody>
      </p:sp>
      <p:graphicFrame>
        <p:nvGraphicFramePr>
          <p:cNvPr id="5" name="表格 4"/>
          <p:cNvGraphicFramePr>
            <a:graphicFrameLocks noGrp="1"/>
          </p:cNvGraphicFramePr>
          <p:nvPr/>
        </p:nvGraphicFramePr>
        <p:xfrm>
          <a:off x="258168" y="807701"/>
          <a:ext cx="8419225" cy="2182599"/>
        </p:xfrm>
        <a:graphic>
          <a:graphicData uri="http://schemas.openxmlformats.org/drawingml/2006/table">
            <a:tbl>
              <a:tblPr/>
              <a:tblGrid>
                <a:gridCol w="802332"/>
                <a:gridCol w="1928313"/>
                <a:gridCol w="994521"/>
                <a:gridCol w="2840216"/>
                <a:gridCol w="424993"/>
                <a:gridCol w="681452"/>
                <a:gridCol w="747398"/>
              </a:tblGrid>
              <a:tr h="350283">
                <a:tc gridSpan="2">
                  <a:txBody>
                    <a:bodyPr/>
                    <a:lstStyle/>
                    <a:p>
                      <a:pPr algn="ctr" fontAlgn="ctr">
                        <a:buNone/>
                      </a:pPr>
                      <a:r>
                        <a:rPr lang="zh-CN" altLang="en-US" sz="1000" b="1">
                          <a:solidFill>
                            <a:srgbClr val="000000"/>
                          </a:solidFill>
                          <a:latin typeface="微软雅黑" panose="020B0503020204020204" charset="-122"/>
                        </a:rPr>
                        <a:t>业务能力考核指标</a:t>
                      </a:r>
                      <a:endParaRPr lang="zh-CN" altLang="en-US" sz="1000" b="1" i="0" u="none" strike="noStrike">
                        <a:solidFill>
                          <a:srgbClr val="000000"/>
                        </a:solidFill>
                        <a:effectLst/>
                        <a:latin typeface="微软雅黑" panose="020B0503020204020204" charset="-122"/>
                        <a:ea typeface="微软雅黑" panose="020B0503020204020204" charset="-122"/>
                      </a:endParaRP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B8CCE4"/>
                    </a:solidFill>
                  </a:tcPr>
                </a:tc>
                <a:tc hMerge="1">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B8CCE4"/>
                    </a:solidFill>
                  </a:tcPr>
                </a:tc>
                <a:tc>
                  <a:txBody>
                    <a:bodyPr/>
                    <a:lstStyle/>
                    <a:p>
                      <a:pPr algn="ctr" fontAlgn="ctr"/>
                      <a:r>
                        <a:rPr lang="zh-CN" altLang="en-US" sz="1000" b="1" i="0" u="none" strike="noStrike">
                          <a:solidFill>
                            <a:srgbClr val="000000"/>
                          </a:solidFill>
                          <a:effectLst/>
                          <a:latin typeface="微软雅黑" panose="020B0503020204020204" charset="-122"/>
                          <a:ea typeface="微软雅黑" panose="020B0503020204020204" charset="-122"/>
                        </a:rPr>
                        <a:t>实地认定场景</a:t>
                      </a:r>
                      <a:endParaRPr lang="zh-CN" altLang="en-US" sz="1000" b="1" i="0" u="none" strike="noStrike">
                        <a:solidFill>
                          <a:srgbClr val="000000"/>
                        </a:solidFill>
                        <a:effectLst/>
                        <a:latin typeface="微软雅黑" panose="020B0503020204020204" charset="-122"/>
                        <a:ea typeface="微软雅黑" panose="020B0503020204020204" charset="-122"/>
                      </a:endParaRP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B8CCE4"/>
                    </a:solidFill>
                  </a:tcPr>
                </a:tc>
                <a:tc>
                  <a:txBody>
                    <a:bodyPr/>
                    <a:lstStyle/>
                    <a:p>
                      <a:pPr algn="ctr" fontAlgn="ctr"/>
                      <a:r>
                        <a:rPr lang="zh-CN" altLang="en-US" sz="1000" b="1" i="0" u="none" strike="noStrike">
                          <a:solidFill>
                            <a:srgbClr val="000000"/>
                          </a:solidFill>
                          <a:effectLst/>
                          <a:latin typeface="微软雅黑" panose="020B0503020204020204" charset="-122"/>
                          <a:ea typeface="微软雅黑" panose="020B0503020204020204" charset="-122"/>
                        </a:rPr>
                        <a:t>检查标准与方法</a:t>
                      </a:r>
                      <a:endParaRPr lang="zh-CN" altLang="en-US" sz="1000" b="1" i="0" u="none" strike="noStrike">
                        <a:solidFill>
                          <a:srgbClr val="000000"/>
                        </a:solidFill>
                        <a:effectLst/>
                        <a:latin typeface="微软雅黑" panose="020B0503020204020204" charset="-122"/>
                        <a:ea typeface="微软雅黑" panose="020B0503020204020204" charset="-122"/>
                      </a:endParaRP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B8CCE4"/>
                    </a:solidFill>
                  </a:tcPr>
                </a:tc>
                <a:tc>
                  <a:txBody>
                    <a:bodyPr/>
                    <a:lstStyle/>
                    <a:p>
                      <a:pPr algn="ctr" fontAlgn="ctr"/>
                      <a:r>
                        <a:rPr lang="zh-CN" altLang="en-US" sz="1000" b="1" i="0" u="none" strike="noStrike">
                          <a:solidFill>
                            <a:srgbClr val="FFFFFF"/>
                          </a:solidFill>
                          <a:effectLst/>
                          <a:latin typeface="微软雅黑" panose="020B0503020204020204" charset="-122"/>
                          <a:ea typeface="微软雅黑" panose="020B0503020204020204" charset="-122"/>
                        </a:rPr>
                        <a:t>自评</a:t>
                      </a:r>
                      <a:endParaRPr lang="zh-CN" altLang="en-US" sz="1000" b="1" i="0" u="none" strike="noStrike">
                        <a:solidFill>
                          <a:srgbClr val="FFFFFF"/>
                        </a:solidFill>
                        <a:effectLst/>
                        <a:latin typeface="微软雅黑" panose="020B0503020204020204" charset="-122"/>
                        <a:ea typeface="微软雅黑" panose="020B0503020204020204" charset="-122"/>
                      </a:endParaRP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C00000"/>
                    </a:solidFill>
                  </a:tcPr>
                </a:tc>
                <a:tc gridSpan="2">
                  <a:txBody>
                    <a:bodyPr/>
                    <a:lstStyle/>
                    <a:p>
                      <a:pPr algn="ctr" fontAlgn="ctr"/>
                      <a:r>
                        <a:rPr lang="zh-CN" altLang="en-US" sz="1000" b="1" i="0" u="none" strike="noStrike">
                          <a:solidFill>
                            <a:srgbClr val="000000"/>
                          </a:solidFill>
                          <a:effectLst/>
                          <a:latin typeface="微软雅黑" panose="020B0503020204020204" charset="-122"/>
                          <a:ea typeface="微软雅黑" panose="020B0503020204020204" charset="-122"/>
                        </a:rPr>
                        <a:t>评分标准 </a:t>
                      </a:r>
                      <a:endParaRPr lang="zh-CN" altLang="en-US" sz="1000" b="1" i="0" u="none" strike="noStrike">
                        <a:solidFill>
                          <a:srgbClr val="000000"/>
                        </a:solidFill>
                        <a:effectLst/>
                        <a:latin typeface="微软雅黑" panose="020B0503020204020204" charset="-122"/>
                        <a:ea typeface="微软雅黑" panose="020B0503020204020204" charset="-122"/>
                      </a:endParaRP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a:noFill/>
                    </a:lnT>
                    <a:lnB w="6350" cap="flat" cmpd="sng" algn="ctr">
                      <a:solidFill>
                        <a:srgbClr val="000000"/>
                      </a:solidFill>
                      <a:prstDash val="dot"/>
                      <a:round/>
                      <a:headEnd type="none" w="med" len="med"/>
                      <a:tailEnd type="none" w="med" len="med"/>
                    </a:lnB>
                    <a:solidFill>
                      <a:srgbClr val="B8CCE4"/>
                    </a:solidFill>
                  </a:tcPr>
                </a:tc>
                <a:tc hMerge="1">
                  <a:tcPr/>
                </a:tc>
              </a:tr>
              <a:tr h="458079">
                <a:tc>
                  <a:txBody>
                    <a:bodyPr/>
                    <a:lstStyle/>
                    <a:p>
                      <a:pPr algn="l" fontAlgn="ctr"/>
                      <a:r>
                        <a:rPr lang="zh-CN" altLang="en-US" sz="900" b="0" i="0" u="none" strike="noStrike" dirty="0">
                          <a:solidFill>
                            <a:srgbClr val="000000"/>
                          </a:solidFill>
                          <a:effectLst/>
                          <a:latin typeface="微软雅黑" panose="020B0503020204020204" charset="-122"/>
                          <a:ea typeface="微软雅黑" panose="020B0503020204020204" charset="-122"/>
                        </a:rPr>
                        <a:t>病原涂片、镜检</a:t>
                      </a:r>
                      <a:endParaRPr lang="zh-CN" altLang="en-US" sz="900" b="0" i="0" u="none" strike="noStrike" dirty="0">
                        <a:solidFill>
                          <a:srgbClr val="000000"/>
                        </a:solidFill>
                        <a:effectLst/>
                        <a:latin typeface="微软雅黑" panose="020B0503020204020204" charset="-122"/>
                        <a:ea typeface="微软雅黑" panose="020B0503020204020204" charset="-122"/>
                      </a:endParaRPr>
                    </a:p>
                  </a:txBody>
                  <a:tcPr marL="3355" marR="3355" marT="3355"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l" fontAlgn="ctr"/>
                      <a:r>
                        <a:rPr lang="zh-CN" altLang="en-US" sz="800" b="0" i="0" u="none" strike="noStrike" dirty="0">
                          <a:solidFill>
                            <a:srgbClr val="000000"/>
                          </a:solidFill>
                          <a:effectLst/>
                          <a:latin typeface="微软雅黑" panose="020B0503020204020204" charset="-122"/>
                          <a:ea typeface="微软雅黑" panose="020B0503020204020204" charset="-122"/>
                        </a:rPr>
                        <a:t>能开展胸腔积液病原学涂片和镜检，包括革兰染色、真菌染色、抗酸染色等</a:t>
                      </a:r>
                      <a:endParaRPr lang="zh-CN" altLang="en-US" sz="800" b="0" i="0" u="none" strike="noStrike" dirty="0">
                        <a:solidFill>
                          <a:srgbClr val="000000"/>
                        </a:solidFill>
                        <a:effectLst/>
                        <a:latin typeface="微软雅黑" panose="020B0503020204020204" charset="-122"/>
                        <a:ea typeface="微软雅黑" panose="020B0503020204020204" charset="-122"/>
                      </a:endParaRPr>
                    </a:p>
                  </a:txBody>
                  <a:tcPr marL="3355" marR="3355" marT="3355"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ctr" fontAlgn="ctr"/>
                      <a:r>
                        <a:rPr lang="zh-CN" altLang="en-US" sz="800" b="0" i="0" u="none" strike="noStrike" dirty="0">
                          <a:solidFill>
                            <a:srgbClr val="000000"/>
                          </a:solidFill>
                          <a:effectLst/>
                          <a:latin typeface="微软雅黑" panose="020B0503020204020204" charset="-122"/>
                          <a:ea typeface="微软雅黑" panose="020B0503020204020204" charset="-122"/>
                        </a:rPr>
                        <a:t>资料准备和现场提问</a:t>
                      </a:r>
                      <a:endParaRPr lang="zh-CN" altLang="en-US" sz="800" b="0" i="0" u="none" strike="noStrike" dirty="0">
                        <a:solidFill>
                          <a:srgbClr val="000000"/>
                        </a:solidFill>
                        <a:effectLst/>
                        <a:latin typeface="微软雅黑" panose="020B0503020204020204" charset="-122"/>
                        <a:ea typeface="微软雅黑" panose="020B0503020204020204" charset="-122"/>
                      </a:endParaRPr>
                    </a:p>
                  </a:txBody>
                  <a:tcPr marL="3355" marR="3355" marT="3355"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l" fontAlgn="ctr"/>
                      <a:r>
                        <a:rPr lang="zh-CN" altLang="en-US" sz="800" b="0" i="0" u="none" strike="noStrike" dirty="0">
                          <a:solidFill>
                            <a:srgbClr val="000000"/>
                          </a:solidFill>
                          <a:effectLst/>
                          <a:latin typeface="微软雅黑" panose="020B0503020204020204" charset="-122"/>
                          <a:ea typeface="微软雅黑" panose="020B0503020204020204" charset="-122"/>
                        </a:rPr>
                        <a:t>出具相应检验申请单或报告</a:t>
                      </a:r>
                      <a:endParaRPr lang="zh-CN" altLang="en-US" sz="800" b="0" i="0" u="none" strike="noStrike" dirty="0">
                        <a:solidFill>
                          <a:srgbClr val="000000"/>
                        </a:solidFill>
                        <a:effectLst/>
                        <a:latin typeface="微软雅黑" panose="020B0503020204020204" charset="-122"/>
                        <a:ea typeface="微软雅黑" panose="020B0503020204020204" charset="-122"/>
                      </a:endParaRPr>
                    </a:p>
                  </a:txBody>
                  <a:tcPr marL="3355" marR="3355" marT="3355"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ctr" fontAlgn="ctr"/>
                      <a:endParaRPr lang="en-US" altLang="zh-CN" sz="1000" b="0" i="0" u="none" strike="noStrike" dirty="0">
                        <a:solidFill>
                          <a:srgbClr val="000000"/>
                        </a:solidFill>
                        <a:effectLst/>
                        <a:latin typeface="微软雅黑" panose="020B0503020204020204" charset="-122"/>
                        <a:ea typeface="微软雅黑" panose="020B0503020204020204" charset="-122"/>
                      </a:endParaRP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ctr" fontAlgn="ctr"/>
                      <a:r>
                        <a:rPr lang="zh-CN" altLang="en-US" sz="1000" b="0" i="0" u="none" strike="noStrike" dirty="0">
                          <a:solidFill>
                            <a:srgbClr val="000000"/>
                          </a:solidFill>
                          <a:effectLst/>
                          <a:latin typeface="微软雅黑" panose="020B0503020204020204" charset="-122"/>
                          <a:ea typeface="微软雅黑" panose="020B0503020204020204" charset="-122"/>
                        </a:rPr>
                        <a:t>是（</a:t>
                      </a:r>
                      <a:r>
                        <a:rPr lang="en-US" altLang="zh-CN" sz="1000" b="0" i="0" u="none" strike="noStrike" dirty="0">
                          <a:solidFill>
                            <a:srgbClr val="000000"/>
                          </a:solidFill>
                          <a:effectLst/>
                          <a:latin typeface="微软雅黑" panose="020B0503020204020204" charset="-122"/>
                          <a:ea typeface="微软雅黑" panose="020B0503020204020204" charset="-122"/>
                        </a:rPr>
                        <a:t>5</a:t>
                      </a:r>
                      <a:r>
                        <a:rPr lang="zh-CN" altLang="en-US" sz="1000" b="0" i="0" u="none" strike="noStrike" dirty="0">
                          <a:solidFill>
                            <a:srgbClr val="000000"/>
                          </a:solidFill>
                          <a:effectLst/>
                          <a:latin typeface="微软雅黑" panose="020B0503020204020204" charset="-122"/>
                          <a:ea typeface="微软雅黑" panose="020B0503020204020204" charset="-122"/>
                        </a:rPr>
                        <a:t>）</a:t>
                      </a:r>
                      <a:endParaRPr lang="zh-CN" altLang="en-US" sz="1000" b="0" i="0" u="none" strike="noStrike" dirty="0">
                        <a:solidFill>
                          <a:srgbClr val="000000"/>
                        </a:solidFill>
                        <a:effectLst/>
                        <a:latin typeface="微软雅黑" panose="020B0503020204020204" charset="-122"/>
                        <a:ea typeface="微软雅黑" panose="020B0503020204020204" charset="-122"/>
                      </a:endParaRP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ctr" fontAlgn="ctr"/>
                      <a:r>
                        <a:rPr lang="zh-CN" altLang="en-US" sz="1000" b="0" i="0" u="none" strike="noStrike" dirty="0">
                          <a:solidFill>
                            <a:srgbClr val="000000"/>
                          </a:solidFill>
                          <a:effectLst/>
                          <a:latin typeface="微软雅黑" panose="020B0503020204020204" charset="-122"/>
                          <a:ea typeface="微软雅黑" panose="020B0503020204020204" charset="-122"/>
                        </a:rPr>
                        <a:t>否（</a:t>
                      </a:r>
                      <a:r>
                        <a:rPr lang="en-US" altLang="zh-CN" sz="1000" b="0" i="0" u="none" strike="noStrike" dirty="0">
                          <a:solidFill>
                            <a:srgbClr val="000000"/>
                          </a:solidFill>
                          <a:effectLst/>
                          <a:latin typeface="微软雅黑" panose="020B0503020204020204" charset="-122"/>
                          <a:ea typeface="微软雅黑" panose="020B0503020204020204" charset="-122"/>
                        </a:rPr>
                        <a:t>0</a:t>
                      </a:r>
                      <a:r>
                        <a:rPr lang="zh-CN" altLang="en-US" sz="1000" b="0" i="0" u="none" strike="noStrike" dirty="0">
                          <a:solidFill>
                            <a:srgbClr val="000000"/>
                          </a:solidFill>
                          <a:effectLst/>
                          <a:latin typeface="微软雅黑" panose="020B0503020204020204" charset="-122"/>
                          <a:ea typeface="微软雅黑" panose="020B0503020204020204" charset="-122"/>
                        </a:rPr>
                        <a:t>）</a:t>
                      </a:r>
                      <a:endParaRPr lang="zh-CN" altLang="en-US" sz="1000" b="0" i="0" u="none" strike="noStrike" dirty="0">
                        <a:solidFill>
                          <a:srgbClr val="000000"/>
                        </a:solidFill>
                        <a:effectLst/>
                        <a:latin typeface="微软雅黑" panose="020B0503020204020204" charset="-122"/>
                        <a:ea typeface="微软雅黑" panose="020B0503020204020204" charset="-122"/>
                      </a:endParaRP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r>
              <a:tr h="458079">
                <a:tc>
                  <a:txBody>
                    <a:bodyPr/>
                    <a:lstStyle/>
                    <a:p>
                      <a:pPr algn="l" fontAlgn="ctr"/>
                      <a:r>
                        <a:rPr lang="zh-CN" altLang="en-US" sz="900" b="0" i="0" u="none" strike="noStrike" dirty="0">
                          <a:solidFill>
                            <a:srgbClr val="000000"/>
                          </a:solidFill>
                          <a:effectLst/>
                          <a:latin typeface="微软雅黑" panose="020B0503020204020204" charset="-122"/>
                          <a:ea typeface="微软雅黑" panose="020B0503020204020204" charset="-122"/>
                        </a:rPr>
                        <a:t>细菌培养、鉴定和药敏实验</a:t>
                      </a:r>
                      <a:endParaRPr lang="zh-CN" altLang="en-US" sz="900" b="0" i="0" u="none" strike="noStrike" dirty="0">
                        <a:solidFill>
                          <a:srgbClr val="000000"/>
                        </a:solidFill>
                        <a:effectLst/>
                        <a:latin typeface="微软雅黑" panose="020B0503020204020204" charset="-122"/>
                        <a:ea typeface="微软雅黑" panose="020B0503020204020204" charset="-122"/>
                      </a:endParaRPr>
                    </a:p>
                  </a:txBody>
                  <a:tcPr marL="3355" marR="3355" marT="3355"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l" fontAlgn="ctr"/>
                      <a:r>
                        <a:rPr lang="zh-CN" altLang="en-US" sz="800" b="0" i="0" u="none" strike="noStrike" dirty="0">
                          <a:solidFill>
                            <a:srgbClr val="000000"/>
                          </a:solidFill>
                          <a:effectLst/>
                          <a:latin typeface="微软雅黑" panose="020B0503020204020204" charset="-122"/>
                          <a:ea typeface="微软雅黑" panose="020B0503020204020204" charset="-122"/>
                        </a:rPr>
                        <a:t>能开展胸腔积液的细菌培养、结核分枝杆菌培养及药敏实验，包括</a:t>
                      </a:r>
                      <a:r>
                        <a:rPr lang="en-US" altLang="zh-CN" sz="800" b="0" i="0" u="none" strike="noStrike" dirty="0">
                          <a:solidFill>
                            <a:srgbClr val="000000"/>
                          </a:solidFill>
                          <a:effectLst/>
                          <a:latin typeface="微软雅黑" panose="020B0503020204020204" charset="-122"/>
                          <a:ea typeface="微软雅黑" panose="020B0503020204020204" charset="-122"/>
                        </a:rPr>
                        <a:t>MIC</a:t>
                      </a:r>
                      <a:r>
                        <a:rPr lang="zh-CN" altLang="en-US" sz="800" b="0" i="0" u="none" strike="noStrike" dirty="0">
                          <a:solidFill>
                            <a:srgbClr val="000000"/>
                          </a:solidFill>
                          <a:effectLst/>
                          <a:latin typeface="微软雅黑" panose="020B0503020204020204" charset="-122"/>
                          <a:ea typeface="微软雅黑" panose="020B0503020204020204" charset="-122"/>
                        </a:rPr>
                        <a:t>值测定</a:t>
                      </a:r>
                      <a:endParaRPr lang="zh-CN" altLang="en-US" sz="800" b="0" i="0" u="none" strike="noStrike" dirty="0">
                        <a:solidFill>
                          <a:srgbClr val="000000"/>
                        </a:solidFill>
                        <a:effectLst/>
                        <a:latin typeface="微软雅黑" panose="020B0503020204020204" charset="-122"/>
                        <a:ea typeface="微软雅黑" panose="020B0503020204020204" charset="-122"/>
                      </a:endParaRPr>
                    </a:p>
                  </a:txBody>
                  <a:tcPr marL="3355" marR="3355" marT="3355"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ctr" fontAlgn="ctr"/>
                      <a:r>
                        <a:rPr lang="zh-CN" altLang="en-US" sz="800" b="0" i="0" u="none" strike="noStrike" dirty="0">
                          <a:solidFill>
                            <a:srgbClr val="000000"/>
                          </a:solidFill>
                          <a:effectLst/>
                          <a:latin typeface="微软雅黑" panose="020B0503020204020204" charset="-122"/>
                          <a:ea typeface="微软雅黑" panose="020B0503020204020204" charset="-122"/>
                        </a:rPr>
                        <a:t>资料准备和现场提问</a:t>
                      </a:r>
                      <a:endParaRPr lang="zh-CN" altLang="en-US" sz="800" b="0" i="0" u="none" strike="noStrike" dirty="0">
                        <a:solidFill>
                          <a:srgbClr val="000000"/>
                        </a:solidFill>
                        <a:effectLst/>
                        <a:latin typeface="微软雅黑" panose="020B0503020204020204" charset="-122"/>
                        <a:ea typeface="微软雅黑" panose="020B0503020204020204" charset="-122"/>
                      </a:endParaRPr>
                    </a:p>
                  </a:txBody>
                  <a:tcPr marL="3355" marR="3355" marT="3355"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l" fontAlgn="ctr"/>
                      <a:r>
                        <a:rPr lang="zh-CN" altLang="en-US" sz="800" b="0" i="0" u="none" strike="noStrike" dirty="0">
                          <a:solidFill>
                            <a:srgbClr val="000000"/>
                          </a:solidFill>
                          <a:effectLst/>
                          <a:latin typeface="微软雅黑" panose="020B0503020204020204" charset="-122"/>
                          <a:ea typeface="微软雅黑" panose="020B0503020204020204" charset="-122"/>
                        </a:rPr>
                        <a:t>出具相应检验申请单或报告</a:t>
                      </a:r>
                      <a:endParaRPr lang="zh-CN" altLang="en-US" sz="800" b="0" i="0" u="none" strike="noStrike" dirty="0">
                        <a:solidFill>
                          <a:srgbClr val="000000"/>
                        </a:solidFill>
                        <a:effectLst/>
                        <a:latin typeface="微软雅黑" panose="020B0503020204020204" charset="-122"/>
                        <a:ea typeface="微软雅黑" panose="020B0503020204020204" charset="-122"/>
                      </a:endParaRPr>
                    </a:p>
                  </a:txBody>
                  <a:tcPr marL="3355" marR="3355" marT="3355"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ctr" fontAlgn="ctr"/>
                      <a:endParaRPr lang="en-US" altLang="zh-CN" sz="1000" b="0" i="0" u="none" strike="noStrike" dirty="0">
                        <a:solidFill>
                          <a:srgbClr val="000000"/>
                        </a:solidFill>
                        <a:effectLst/>
                        <a:latin typeface="微软雅黑" panose="020B0503020204020204" charset="-122"/>
                        <a:ea typeface="微软雅黑" panose="020B0503020204020204" charset="-122"/>
                      </a:endParaRP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ctr" fontAlgn="ctr"/>
                      <a:r>
                        <a:rPr lang="zh-CN" altLang="en-US" sz="1000" b="0" i="0" u="none" strike="noStrike" dirty="0">
                          <a:solidFill>
                            <a:srgbClr val="000000"/>
                          </a:solidFill>
                          <a:effectLst/>
                          <a:latin typeface="微软雅黑" panose="020B0503020204020204" charset="-122"/>
                          <a:ea typeface="微软雅黑" panose="020B0503020204020204" charset="-122"/>
                        </a:rPr>
                        <a:t>是（</a:t>
                      </a:r>
                      <a:r>
                        <a:rPr lang="en-US" altLang="zh-CN" sz="1000" b="0" i="0" u="none" strike="noStrike" dirty="0">
                          <a:solidFill>
                            <a:srgbClr val="000000"/>
                          </a:solidFill>
                          <a:effectLst/>
                          <a:latin typeface="微软雅黑" panose="020B0503020204020204" charset="-122"/>
                          <a:ea typeface="微软雅黑" panose="020B0503020204020204" charset="-122"/>
                        </a:rPr>
                        <a:t>5</a:t>
                      </a:r>
                      <a:r>
                        <a:rPr lang="zh-CN" altLang="en-US" sz="1000" b="0" i="0" u="none" strike="noStrike" dirty="0">
                          <a:solidFill>
                            <a:srgbClr val="000000"/>
                          </a:solidFill>
                          <a:effectLst/>
                          <a:latin typeface="微软雅黑" panose="020B0503020204020204" charset="-122"/>
                          <a:ea typeface="微软雅黑" panose="020B0503020204020204" charset="-122"/>
                        </a:rPr>
                        <a:t>）</a:t>
                      </a:r>
                      <a:endParaRPr lang="zh-CN" altLang="en-US" sz="1000" b="0" i="0" u="none" strike="noStrike" dirty="0">
                        <a:solidFill>
                          <a:srgbClr val="000000"/>
                        </a:solidFill>
                        <a:effectLst/>
                        <a:latin typeface="微软雅黑" panose="020B0503020204020204" charset="-122"/>
                        <a:ea typeface="微软雅黑" panose="020B0503020204020204" charset="-122"/>
                      </a:endParaRP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ctr" fontAlgn="ctr"/>
                      <a:r>
                        <a:rPr lang="zh-CN" altLang="en-US" sz="1000" b="0" i="0" u="none" strike="noStrike" dirty="0">
                          <a:solidFill>
                            <a:srgbClr val="000000"/>
                          </a:solidFill>
                          <a:effectLst/>
                          <a:latin typeface="微软雅黑" panose="020B0503020204020204" charset="-122"/>
                          <a:ea typeface="微软雅黑" panose="020B0503020204020204" charset="-122"/>
                        </a:rPr>
                        <a:t>否（</a:t>
                      </a:r>
                      <a:r>
                        <a:rPr lang="en-US" altLang="zh-CN" sz="1000" b="0" i="0" u="none" strike="noStrike" dirty="0">
                          <a:solidFill>
                            <a:srgbClr val="000000"/>
                          </a:solidFill>
                          <a:effectLst/>
                          <a:latin typeface="微软雅黑" panose="020B0503020204020204" charset="-122"/>
                          <a:ea typeface="微软雅黑" panose="020B0503020204020204" charset="-122"/>
                        </a:rPr>
                        <a:t>0</a:t>
                      </a:r>
                      <a:r>
                        <a:rPr lang="zh-CN" altLang="en-US" sz="1000" b="0" i="0" u="none" strike="noStrike" dirty="0">
                          <a:solidFill>
                            <a:srgbClr val="000000"/>
                          </a:solidFill>
                          <a:effectLst/>
                          <a:latin typeface="微软雅黑" panose="020B0503020204020204" charset="-122"/>
                          <a:ea typeface="微软雅黑" panose="020B0503020204020204" charset="-122"/>
                        </a:rPr>
                        <a:t>）</a:t>
                      </a:r>
                      <a:endParaRPr lang="zh-CN" altLang="en-US" sz="1000" b="0" i="0" u="none" strike="noStrike" dirty="0">
                        <a:solidFill>
                          <a:srgbClr val="000000"/>
                        </a:solidFill>
                        <a:effectLst/>
                        <a:latin typeface="微软雅黑" panose="020B0503020204020204" charset="-122"/>
                        <a:ea typeface="微软雅黑" panose="020B0503020204020204" charset="-122"/>
                      </a:endParaRP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r>
              <a:tr h="458079">
                <a:tc>
                  <a:txBody>
                    <a:bodyPr/>
                    <a:lstStyle/>
                    <a:p>
                      <a:pPr algn="l" fontAlgn="ctr"/>
                      <a:r>
                        <a:rPr lang="zh-CN" altLang="en-US" sz="900" b="0" i="0" u="none" strike="noStrike" dirty="0">
                          <a:solidFill>
                            <a:srgbClr val="000000"/>
                          </a:solidFill>
                          <a:effectLst/>
                          <a:latin typeface="微软雅黑" panose="020B0503020204020204" charset="-122"/>
                          <a:ea typeface="微软雅黑" panose="020B0503020204020204" charset="-122"/>
                        </a:rPr>
                        <a:t>真菌培养及鉴定</a:t>
                      </a:r>
                      <a:endParaRPr lang="zh-CN" altLang="en-US" sz="900" b="0" i="0" u="none" strike="noStrike" dirty="0">
                        <a:solidFill>
                          <a:srgbClr val="000000"/>
                        </a:solidFill>
                        <a:effectLst/>
                        <a:latin typeface="微软雅黑" panose="020B0503020204020204" charset="-122"/>
                        <a:ea typeface="微软雅黑" panose="020B0503020204020204" charset="-122"/>
                      </a:endParaRPr>
                    </a:p>
                  </a:txBody>
                  <a:tcPr marL="3355" marR="3355" marT="3355"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l" fontAlgn="ctr"/>
                      <a:r>
                        <a:rPr lang="zh-CN" altLang="en-US" sz="800" b="0" i="0" u="none" strike="noStrike" dirty="0">
                          <a:solidFill>
                            <a:srgbClr val="000000"/>
                          </a:solidFill>
                          <a:effectLst/>
                          <a:latin typeface="微软雅黑" panose="020B0503020204020204" charset="-122"/>
                          <a:ea typeface="微软雅黑" panose="020B0503020204020204" charset="-122"/>
                        </a:rPr>
                        <a:t>能开展胸腔积液标本的真菌培养及药敏实验</a:t>
                      </a:r>
                      <a:endParaRPr lang="zh-CN" altLang="en-US" sz="800" b="0" i="0" u="none" strike="noStrike" dirty="0">
                        <a:solidFill>
                          <a:srgbClr val="000000"/>
                        </a:solidFill>
                        <a:effectLst/>
                        <a:latin typeface="微软雅黑" panose="020B0503020204020204" charset="-122"/>
                        <a:ea typeface="微软雅黑" panose="020B0503020204020204" charset="-122"/>
                      </a:endParaRPr>
                    </a:p>
                  </a:txBody>
                  <a:tcPr marL="3355" marR="3355" marT="3355"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ctr" fontAlgn="ctr"/>
                      <a:r>
                        <a:rPr lang="zh-CN" altLang="en-US" sz="800" b="0" i="0" u="none" strike="noStrike" dirty="0">
                          <a:solidFill>
                            <a:srgbClr val="000000"/>
                          </a:solidFill>
                          <a:effectLst/>
                          <a:latin typeface="微软雅黑" panose="020B0503020204020204" charset="-122"/>
                          <a:ea typeface="微软雅黑" panose="020B0503020204020204" charset="-122"/>
                        </a:rPr>
                        <a:t>资料准备和现场提问</a:t>
                      </a:r>
                      <a:endParaRPr lang="zh-CN" altLang="en-US" sz="800" b="0" i="0" u="none" strike="noStrike" dirty="0">
                        <a:solidFill>
                          <a:srgbClr val="000000"/>
                        </a:solidFill>
                        <a:effectLst/>
                        <a:latin typeface="微软雅黑" panose="020B0503020204020204" charset="-122"/>
                        <a:ea typeface="微软雅黑" panose="020B0503020204020204" charset="-122"/>
                      </a:endParaRPr>
                    </a:p>
                  </a:txBody>
                  <a:tcPr marL="3355" marR="3355" marT="3355"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l" fontAlgn="ctr"/>
                      <a:r>
                        <a:rPr lang="zh-CN" altLang="en-US" sz="800" b="0" i="0" u="none" strike="noStrike" dirty="0">
                          <a:solidFill>
                            <a:srgbClr val="000000"/>
                          </a:solidFill>
                          <a:effectLst/>
                          <a:latin typeface="微软雅黑" panose="020B0503020204020204" charset="-122"/>
                          <a:ea typeface="微软雅黑" panose="020B0503020204020204" charset="-122"/>
                        </a:rPr>
                        <a:t>出具相应检验申请单或报告</a:t>
                      </a:r>
                      <a:endParaRPr lang="zh-CN" altLang="en-US" sz="800" b="0" i="0" u="none" strike="noStrike" dirty="0">
                        <a:solidFill>
                          <a:srgbClr val="000000"/>
                        </a:solidFill>
                        <a:effectLst/>
                        <a:latin typeface="微软雅黑" panose="020B0503020204020204" charset="-122"/>
                        <a:ea typeface="微软雅黑" panose="020B0503020204020204" charset="-122"/>
                      </a:endParaRPr>
                    </a:p>
                  </a:txBody>
                  <a:tcPr marL="3355" marR="3355" marT="3355"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ctr" fontAlgn="ctr"/>
                      <a:endParaRPr lang="en-US" altLang="zh-CN" sz="1000" b="0" i="0" u="none" strike="noStrike" dirty="0">
                        <a:solidFill>
                          <a:srgbClr val="000000"/>
                        </a:solidFill>
                        <a:effectLst/>
                        <a:latin typeface="微软雅黑" panose="020B0503020204020204" charset="-122"/>
                        <a:ea typeface="微软雅黑" panose="020B0503020204020204" charset="-122"/>
                      </a:endParaRP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ctr" fontAlgn="ctr"/>
                      <a:r>
                        <a:rPr lang="zh-CN" altLang="en-US" sz="1000" b="0" i="0" u="none" strike="noStrike" dirty="0">
                          <a:solidFill>
                            <a:srgbClr val="000000"/>
                          </a:solidFill>
                          <a:effectLst/>
                          <a:latin typeface="微软雅黑" panose="020B0503020204020204" charset="-122"/>
                          <a:ea typeface="微软雅黑" panose="020B0503020204020204" charset="-122"/>
                        </a:rPr>
                        <a:t>是（</a:t>
                      </a:r>
                      <a:r>
                        <a:rPr lang="en-US" altLang="zh-CN" sz="1000" b="0" i="0" u="none" strike="noStrike" dirty="0">
                          <a:solidFill>
                            <a:srgbClr val="000000"/>
                          </a:solidFill>
                          <a:effectLst/>
                          <a:latin typeface="微软雅黑" panose="020B0503020204020204" charset="-122"/>
                          <a:ea typeface="微软雅黑" panose="020B0503020204020204" charset="-122"/>
                        </a:rPr>
                        <a:t>5</a:t>
                      </a:r>
                      <a:r>
                        <a:rPr lang="zh-CN" altLang="en-US" sz="1000" b="0" i="0" u="none" strike="noStrike" dirty="0">
                          <a:solidFill>
                            <a:srgbClr val="000000"/>
                          </a:solidFill>
                          <a:effectLst/>
                          <a:latin typeface="微软雅黑" panose="020B0503020204020204" charset="-122"/>
                          <a:ea typeface="微软雅黑" panose="020B0503020204020204" charset="-122"/>
                        </a:rPr>
                        <a:t>）</a:t>
                      </a:r>
                      <a:endParaRPr lang="zh-CN" altLang="en-US" sz="1000" b="0" i="0" u="none" strike="noStrike" dirty="0">
                        <a:solidFill>
                          <a:srgbClr val="000000"/>
                        </a:solidFill>
                        <a:effectLst/>
                        <a:latin typeface="微软雅黑" panose="020B0503020204020204" charset="-122"/>
                        <a:ea typeface="微软雅黑" panose="020B0503020204020204" charset="-122"/>
                      </a:endParaRP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ctr" fontAlgn="ctr"/>
                      <a:r>
                        <a:rPr lang="zh-CN" altLang="en-US" sz="1000" b="0" i="0" u="none" strike="noStrike" dirty="0">
                          <a:solidFill>
                            <a:srgbClr val="000000"/>
                          </a:solidFill>
                          <a:effectLst/>
                          <a:latin typeface="微软雅黑" panose="020B0503020204020204" charset="-122"/>
                          <a:ea typeface="微软雅黑" panose="020B0503020204020204" charset="-122"/>
                        </a:rPr>
                        <a:t>否（</a:t>
                      </a:r>
                      <a:r>
                        <a:rPr lang="en-US" altLang="zh-CN" sz="1000" b="0" i="0" u="none" strike="noStrike" dirty="0">
                          <a:solidFill>
                            <a:srgbClr val="000000"/>
                          </a:solidFill>
                          <a:effectLst/>
                          <a:latin typeface="微软雅黑" panose="020B0503020204020204" charset="-122"/>
                          <a:ea typeface="微软雅黑" panose="020B0503020204020204" charset="-122"/>
                        </a:rPr>
                        <a:t>0</a:t>
                      </a:r>
                      <a:r>
                        <a:rPr lang="zh-CN" altLang="en-US" sz="1000" b="0" i="0" u="none" strike="noStrike" dirty="0">
                          <a:solidFill>
                            <a:srgbClr val="000000"/>
                          </a:solidFill>
                          <a:effectLst/>
                          <a:latin typeface="微软雅黑" panose="020B0503020204020204" charset="-122"/>
                          <a:ea typeface="微软雅黑" panose="020B0503020204020204" charset="-122"/>
                        </a:rPr>
                        <a:t>）</a:t>
                      </a:r>
                      <a:endParaRPr lang="zh-CN" altLang="en-US" sz="1000" b="0" i="0" u="none" strike="noStrike" dirty="0">
                        <a:solidFill>
                          <a:srgbClr val="000000"/>
                        </a:solidFill>
                        <a:effectLst/>
                        <a:latin typeface="微软雅黑" panose="020B0503020204020204" charset="-122"/>
                        <a:ea typeface="微软雅黑" panose="020B0503020204020204" charset="-122"/>
                      </a:endParaRP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r>
              <a:tr h="458079">
                <a:tc>
                  <a:txBody>
                    <a:bodyPr/>
                    <a:lstStyle/>
                    <a:p>
                      <a:pPr algn="l" fontAlgn="ctr"/>
                      <a:r>
                        <a:rPr lang="zh-CN" altLang="en-US" sz="900" b="0" i="0" u="none" strike="noStrike" dirty="0">
                          <a:solidFill>
                            <a:srgbClr val="000000"/>
                          </a:solidFill>
                          <a:effectLst/>
                          <a:latin typeface="微软雅黑" panose="020B0503020204020204" charset="-122"/>
                          <a:ea typeface="微软雅黑" panose="020B0503020204020204" charset="-122"/>
                        </a:rPr>
                        <a:t>宏基因测序</a:t>
                      </a:r>
                      <a:endParaRPr lang="zh-CN" altLang="en-US" sz="900" b="0" i="0" u="none" strike="noStrike" dirty="0">
                        <a:solidFill>
                          <a:srgbClr val="000000"/>
                        </a:solidFill>
                        <a:effectLst/>
                        <a:latin typeface="微软雅黑" panose="020B0503020204020204" charset="-122"/>
                        <a:ea typeface="微软雅黑" panose="020B0503020204020204" charset="-122"/>
                      </a:endParaRPr>
                    </a:p>
                  </a:txBody>
                  <a:tcPr marL="3355" marR="3355" marT="3355"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l" fontAlgn="ctr"/>
                      <a:r>
                        <a:rPr lang="zh-CN" altLang="en-US" sz="800" b="0" i="0" u="none" strike="noStrike" dirty="0">
                          <a:solidFill>
                            <a:srgbClr val="000000"/>
                          </a:solidFill>
                          <a:effectLst/>
                          <a:latin typeface="微软雅黑" panose="020B0503020204020204" charset="-122"/>
                          <a:ea typeface="微软雅黑" panose="020B0503020204020204" charset="-122"/>
                        </a:rPr>
                        <a:t>能在院内开展胸腔积液标本的微生物宏基因测序</a:t>
                      </a:r>
                      <a:endParaRPr lang="zh-CN" altLang="en-US" sz="800" b="0" i="0" u="none" strike="noStrike" dirty="0">
                        <a:solidFill>
                          <a:srgbClr val="000000"/>
                        </a:solidFill>
                        <a:effectLst/>
                        <a:latin typeface="微软雅黑" panose="020B0503020204020204" charset="-122"/>
                        <a:ea typeface="微软雅黑" panose="020B0503020204020204" charset="-122"/>
                      </a:endParaRPr>
                    </a:p>
                  </a:txBody>
                  <a:tcPr marL="3355" marR="3355" marT="3355"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ctr" fontAlgn="ctr"/>
                      <a:r>
                        <a:rPr lang="zh-CN" altLang="en-US" sz="800" b="0" i="0" u="none" strike="noStrike" dirty="0">
                          <a:solidFill>
                            <a:srgbClr val="000000"/>
                          </a:solidFill>
                          <a:effectLst/>
                          <a:latin typeface="微软雅黑" panose="020B0503020204020204" charset="-122"/>
                          <a:ea typeface="微软雅黑" panose="020B0503020204020204" charset="-122"/>
                        </a:rPr>
                        <a:t>资料准备和现场提问</a:t>
                      </a:r>
                      <a:endParaRPr lang="zh-CN" altLang="en-US" sz="800" b="0" i="0" u="none" strike="noStrike" dirty="0">
                        <a:solidFill>
                          <a:srgbClr val="000000"/>
                        </a:solidFill>
                        <a:effectLst/>
                        <a:latin typeface="微软雅黑" panose="020B0503020204020204" charset="-122"/>
                        <a:ea typeface="微软雅黑" panose="020B0503020204020204" charset="-122"/>
                      </a:endParaRPr>
                    </a:p>
                  </a:txBody>
                  <a:tcPr marL="3355" marR="3355" marT="3355"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l" fontAlgn="ctr"/>
                      <a:r>
                        <a:rPr lang="zh-CN" altLang="en-US" sz="800" b="0" i="0" u="none" strike="noStrike" dirty="0">
                          <a:solidFill>
                            <a:srgbClr val="000000"/>
                          </a:solidFill>
                          <a:effectLst/>
                          <a:latin typeface="微软雅黑" panose="020B0503020204020204" charset="-122"/>
                          <a:ea typeface="微软雅黑" panose="020B0503020204020204" charset="-122"/>
                        </a:rPr>
                        <a:t>出具相应检验申请单或报告</a:t>
                      </a:r>
                      <a:endParaRPr lang="zh-CN" altLang="en-US" sz="800" b="0" i="0" u="none" strike="noStrike" dirty="0">
                        <a:solidFill>
                          <a:srgbClr val="000000"/>
                        </a:solidFill>
                        <a:effectLst/>
                        <a:latin typeface="微软雅黑" panose="020B0503020204020204" charset="-122"/>
                        <a:ea typeface="微软雅黑" panose="020B0503020204020204" charset="-122"/>
                      </a:endParaRPr>
                    </a:p>
                  </a:txBody>
                  <a:tcPr marL="3355" marR="3355" marT="3355"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ctr" fontAlgn="ctr"/>
                      <a:endParaRPr lang="en-US" altLang="zh-CN" sz="1000" b="0" i="0" u="none" strike="noStrike" dirty="0">
                        <a:solidFill>
                          <a:srgbClr val="000000"/>
                        </a:solidFill>
                        <a:effectLst/>
                        <a:latin typeface="微软雅黑" panose="020B0503020204020204" charset="-122"/>
                        <a:ea typeface="微软雅黑" panose="020B0503020204020204" charset="-122"/>
                      </a:endParaRP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ctr" fontAlgn="ctr"/>
                      <a:r>
                        <a:rPr lang="zh-CN" altLang="en-US" sz="1000" b="0" i="0" u="none" strike="noStrike" dirty="0">
                          <a:solidFill>
                            <a:srgbClr val="000000"/>
                          </a:solidFill>
                          <a:effectLst/>
                          <a:latin typeface="微软雅黑" panose="020B0503020204020204" charset="-122"/>
                          <a:ea typeface="微软雅黑" panose="020B0503020204020204" charset="-122"/>
                        </a:rPr>
                        <a:t>是（</a:t>
                      </a:r>
                      <a:r>
                        <a:rPr lang="en-US" altLang="zh-CN" sz="1000" b="0" i="0" u="none" strike="noStrike" dirty="0">
                          <a:solidFill>
                            <a:srgbClr val="000000"/>
                          </a:solidFill>
                          <a:effectLst/>
                          <a:latin typeface="微软雅黑" panose="020B0503020204020204" charset="-122"/>
                          <a:ea typeface="微软雅黑" panose="020B0503020204020204" charset="-122"/>
                        </a:rPr>
                        <a:t>5</a:t>
                      </a:r>
                      <a:r>
                        <a:rPr lang="zh-CN" altLang="en-US" sz="1000" b="0" i="0" u="none" strike="noStrike" dirty="0">
                          <a:solidFill>
                            <a:srgbClr val="000000"/>
                          </a:solidFill>
                          <a:effectLst/>
                          <a:latin typeface="微软雅黑" panose="020B0503020204020204" charset="-122"/>
                          <a:ea typeface="微软雅黑" panose="020B0503020204020204" charset="-122"/>
                        </a:rPr>
                        <a:t>）</a:t>
                      </a:r>
                      <a:endParaRPr lang="zh-CN" altLang="en-US" sz="1000" b="0" i="0" u="none" strike="noStrike" dirty="0">
                        <a:solidFill>
                          <a:srgbClr val="000000"/>
                        </a:solidFill>
                        <a:effectLst/>
                        <a:latin typeface="微软雅黑" panose="020B0503020204020204" charset="-122"/>
                        <a:ea typeface="微软雅黑" panose="020B0503020204020204" charset="-122"/>
                      </a:endParaRP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ctr" fontAlgn="ctr"/>
                      <a:r>
                        <a:rPr lang="zh-CN" altLang="en-US" sz="1000" b="0" i="0" u="none" strike="noStrike" dirty="0">
                          <a:solidFill>
                            <a:srgbClr val="000000"/>
                          </a:solidFill>
                          <a:effectLst/>
                          <a:latin typeface="微软雅黑" panose="020B0503020204020204" charset="-122"/>
                          <a:ea typeface="微软雅黑" panose="020B0503020204020204" charset="-122"/>
                        </a:rPr>
                        <a:t>否（</a:t>
                      </a:r>
                      <a:r>
                        <a:rPr lang="en-US" altLang="zh-CN" sz="1000" b="0" i="0" u="none" strike="noStrike" dirty="0">
                          <a:solidFill>
                            <a:srgbClr val="000000"/>
                          </a:solidFill>
                          <a:effectLst/>
                          <a:latin typeface="微软雅黑" panose="020B0503020204020204" charset="-122"/>
                          <a:ea typeface="微软雅黑" panose="020B0503020204020204" charset="-122"/>
                        </a:rPr>
                        <a:t>0</a:t>
                      </a:r>
                      <a:r>
                        <a:rPr lang="zh-CN" altLang="en-US" sz="1000" b="0" i="0" u="none" strike="noStrike" dirty="0">
                          <a:solidFill>
                            <a:srgbClr val="000000"/>
                          </a:solidFill>
                          <a:effectLst/>
                          <a:latin typeface="微软雅黑" panose="020B0503020204020204" charset="-122"/>
                          <a:ea typeface="微软雅黑" panose="020B0503020204020204" charset="-122"/>
                        </a:rPr>
                        <a:t>）</a:t>
                      </a:r>
                      <a:endParaRPr lang="zh-CN" altLang="en-US" sz="1000" b="0" i="0" u="none" strike="noStrike" dirty="0">
                        <a:solidFill>
                          <a:srgbClr val="000000"/>
                        </a:solidFill>
                        <a:effectLst/>
                        <a:latin typeface="微软雅黑" panose="020B0503020204020204" charset="-122"/>
                        <a:ea typeface="微软雅黑" panose="020B0503020204020204" charset="-122"/>
                      </a:endParaRP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r>
            </a:tbl>
          </a:graphicData>
        </a:graphic>
      </p:graphicFrame>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think-cell data - do not delete" hidden="1"/>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2" name="think-cell 幻灯片" r:id="rId2" imgW="5715" imgH="5715" progId="TCLayout.ActiveDocument.1">
                  <p:embed/>
                </p:oleObj>
              </mc:Choice>
              <mc:Fallback>
                <p:oleObj name="think-cell 幻灯片" r:id="rId2" imgW="5715" imgH="5715" progId="TCLayout.ActiveDocument.1">
                  <p:embed/>
                  <p:pic>
                    <p:nvPicPr>
                      <p:cNvPr id="0" name="think-cell data - do not delete" hidden="1"/>
                      <p:cNvPicPr/>
                      <p:nvPr/>
                    </p:nvPicPr>
                    <p:blipFill>
                      <a:blip r:embed="rId3"/>
                      <a:stretch>
                        <a:fillRect/>
                      </a:stretch>
                    </p:blipFill>
                    <p:spPr>
                      <a:xfrm>
                        <a:off x="1588" y="1588"/>
                        <a:ext cx="1588" cy="1588"/>
                      </a:xfrm>
                      <a:prstGeom prst="rect">
                        <a:avLst/>
                      </a:prstGeom>
                    </p:spPr>
                  </p:pic>
                </p:oleObj>
              </mc:Fallback>
            </mc:AlternateContent>
          </a:graphicData>
        </a:graphic>
      </p:graphicFrame>
      <p:sp>
        <p:nvSpPr>
          <p:cNvPr id="8" name="灯片编号占位符 2"/>
          <p:cNvSpPr>
            <a:spLocks noGrp="1"/>
          </p:cNvSpPr>
          <p:nvPr>
            <p:ph type="sldNum" sz="quarter" idx="4"/>
          </p:nvPr>
        </p:nvSpPr>
        <p:spPr>
          <a:xfrm>
            <a:off x="318375" y="4846754"/>
            <a:ext cx="396000" cy="162000"/>
          </a:xfrm>
        </p:spPr>
        <p:txBody>
          <a:bodyPr/>
          <a:lstStyle/>
          <a:p>
            <a:fld id="{3C4F54F3-C349-4609-AFEE-01462D5C7942}" type="slidenum">
              <a:rPr lang="en-GB" smtClean="0"/>
            </a:fld>
            <a:endParaRPr lang="en-GB" dirty="0"/>
          </a:p>
        </p:txBody>
      </p:sp>
      <p:sp>
        <p:nvSpPr>
          <p:cNvPr id="9" name="标题 1"/>
          <p:cNvSpPr txBox="1"/>
          <p:nvPr/>
        </p:nvSpPr>
        <p:spPr>
          <a:xfrm>
            <a:off x="226432" y="261218"/>
            <a:ext cx="7886700" cy="497205"/>
          </a:xfrm>
          <a:prstGeom prst="rect">
            <a:avLst/>
          </a:prstGeom>
        </p:spPr>
        <p:txBody>
          <a:bodyPr vert="horz"/>
          <a:lstStyle>
            <a:lvl1pPr algn="l" defTabSz="457200" rtl="0" eaLnBrk="1" latinLnBrk="0" hangingPunct="1">
              <a:lnSpc>
                <a:spcPct val="100000"/>
              </a:lnSpc>
              <a:spcBef>
                <a:spcPct val="0"/>
              </a:spcBef>
              <a:buNone/>
              <a:defRPr lang="en-GB" sz="2400" b="1" kern="1200" baseline="0" noProof="0" dirty="0">
                <a:solidFill>
                  <a:srgbClr val="830051"/>
                </a:solidFill>
                <a:latin typeface="Arial" panose="020B0604020202020204" pitchFamily="34" charset="0"/>
                <a:ea typeface="+mj-ea"/>
                <a:cs typeface="Arial" panose="020B0604020202020204" pitchFamily="34" charset="0"/>
              </a:defRPr>
            </a:lvl1pPr>
          </a:lstStyle>
          <a:p>
            <a:r>
              <a:rPr lang="zh-CN" altLang="en-US" dirty="0">
                <a:solidFill>
                  <a:srgbClr val="A60000"/>
                </a:solidFill>
                <a:latin typeface="微软雅黑" panose="020B0503020204020204" charset="-122"/>
                <a:ea typeface="微软雅黑" panose="020B0503020204020204" charset="-122"/>
              </a:rPr>
              <a:t>胸腔积液检测</a:t>
            </a:r>
            <a:endParaRPr lang="zh-CN" altLang="en-US" dirty="0">
              <a:solidFill>
                <a:srgbClr val="A60000"/>
              </a:solidFill>
            </a:endParaRPr>
          </a:p>
        </p:txBody>
      </p:sp>
      <p:sp>
        <p:nvSpPr>
          <p:cNvPr id="11" name="内容占位符 2"/>
          <p:cNvSpPr txBox="1"/>
          <p:nvPr/>
        </p:nvSpPr>
        <p:spPr>
          <a:xfrm>
            <a:off x="4912204" y="154307"/>
            <a:ext cx="4683295" cy="510295"/>
          </a:xfrm>
          <a:solidFill>
            <a:srgbClr val="A60000"/>
          </a:solidFill>
          <a:ln w="12700">
            <a:solidFill>
              <a:srgbClr val="A60000"/>
            </a:solidFill>
            <a:prstDash val="solid"/>
          </a:ln>
        </p:spPr>
        <p:txBody>
          <a:bodyPr/>
          <a:lstStyle>
            <a:lvl1pPr marL="342900" indent="-342900" algn="l" defTabSz="457200" rtl="0" eaLnBrk="1" latinLnBrk="0" hangingPunct="1">
              <a:spcBef>
                <a:spcPct val="20000"/>
              </a:spcBef>
              <a:buFont typeface="Arial" panose="020B0604020202020204"/>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pPr marL="0" indent="0">
              <a:buNone/>
            </a:pPr>
            <a:r>
              <a:rPr lang="zh-CN" altLang="en-US" sz="2000" b="1" dirty="0">
                <a:highlight>
                  <a:srgbClr val="FFFF00"/>
                </a:highlight>
                <a:latin typeface="微软雅黑" panose="020B0503020204020204" charset="-122"/>
                <a:ea typeface="微软雅黑" panose="020B0503020204020204" charset="-122"/>
              </a:rPr>
              <a:t>需含医院材料证明，图文并茂</a:t>
            </a:r>
            <a:endParaRPr lang="en-US" altLang="zh-CN" sz="2000" b="1" dirty="0">
              <a:highlight>
                <a:srgbClr val="FFFF00"/>
              </a:highlight>
              <a:latin typeface="微软雅黑" panose="020B0503020204020204" charset="-122"/>
              <a:ea typeface="微软雅黑" panose="020B0503020204020204" charset="-122"/>
            </a:endParaRPr>
          </a:p>
        </p:txBody>
      </p:sp>
      <p:sp>
        <p:nvSpPr>
          <p:cNvPr id="4" name="文本框 3"/>
          <p:cNvSpPr txBox="1"/>
          <p:nvPr/>
        </p:nvSpPr>
        <p:spPr>
          <a:xfrm>
            <a:off x="3176" y="-3763"/>
            <a:ext cx="1098786" cy="215444"/>
          </a:xfrm>
          <a:prstGeom prst="rect">
            <a:avLst/>
          </a:prstGeom>
          <a:solidFill>
            <a:schemeClr val="bg1">
              <a:lumMod val="75000"/>
            </a:schemeClr>
          </a:solidFill>
        </p:spPr>
        <p:txBody>
          <a:bodyPr wrap="square" rtlCol="0">
            <a:spAutoFit/>
          </a:bodyPr>
          <a:lstStyle/>
          <a:p>
            <a:r>
              <a:rPr lang="en-US" altLang="zh-CN" sz="800" dirty="0"/>
              <a:t>1.</a:t>
            </a:r>
            <a:r>
              <a:rPr lang="zh-CN" altLang="en-US" sz="800" dirty="0"/>
              <a:t>业务能力考核指标</a:t>
            </a:r>
            <a:endParaRPr lang="zh-CN" altLang="en-US" sz="800" dirty="0"/>
          </a:p>
        </p:txBody>
      </p:sp>
      <p:graphicFrame>
        <p:nvGraphicFramePr>
          <p:cNvPr id="5" name="表格 4"/>
          <p:cNvGraphicFramePr>
            <a:graphicFrameLocks noGrp="1"/>
          </p:cNvGraphicFramePr>
          <p:nvPr/>
        </p:nvGraphicFramePr>
        <p:xfrm>
          <a:off x="226432" y="749135"/>
          <a:ext cx="8691135" cy="2312244"/>
        </p:xfrm>
        <a:graphic>
          <a:graphicData uri="http://schemas.openxmlformats.org/drawingml/2006/table">
            <a:tbl>
              <a:tblPr/>
              <a:tblGrid>
                <a:gridCol w="751533"/>
                <a:gridCol w="1830405"/>
                <a:gridCol w="944026"/>
                <a:gridCol w="2696007"/>
                <a:gridCol w="403414"/>
                <a:gridCol w="646852"/>
                <a:gridCol w="709449"/>
                <a:gridCol w="709449"/>
              </a:tblGrid>
              <a:tr h="289797">
                <a:tc gridSpan="2">
                  <a:txBody>
                    <a:bodyPr/>
                    <a:lstStyle/>
                    <a:p>
                      <a:pPr algn="ctr" fontAlgn="ctr">
                        <a:buNone/>
                      </a:pPr>
                      <a:r>
                        <a:rPr lang="zh-CN" altLang="en-US" sz="1000" b="1">
                          <a:solidFill>
                            <a:srgbClr val="000000"/>
                          </a:solidFill>
                          <a:latin typeface="微软雅黑" panose="020B0503020204020204" charset="-122"/>
                        </a:rPr>
                        <a:t>业务能力考核指标</a:t>
                      </a:r>
                      <a:endParaRPr lang="zh-CN" altLang="en-US" sz="1000" b="1" i="0" u="none" strike="noStrike">
                        <a:solidFill>
                          <a:srgbClr val="000000"/>
                        </a:solidFill>
                        <a:effectLst/>
                        <a:latin typeface="微软雅黑" panose="020B0503020204020204" charset="-122"/>
                        <a:ea typeface="微软雅黑" panose="020B0503020204020204" charset="-122"/>
                      </a:endParaRP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B8CCE4"/>
                    </a:solidFill>
                  </a:tcPr>
                </a:tc>
                <a:tc hMerge="1">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B8CCE4"/>
                    </a:solidFill>
                  </a:tcPr>
                </a:tc>
                <a:tc>
                  <a:txBody>
                    <a:bodyPr/>
                    <a:lstStyle/>
                    <a:p>
                      <a:pPr algn="ctr" fontAlgn="ctr"/>
                      <a:r>
                        <a:rPr lang="zh-CN" altLang="en-US" sz="1000" b="1" i="0" u="none" strike="noStrike">
                          <a:solidFill>
                            <a:srgbClr val="000000"/>
                          </a:solidFill>
                          <a:effectLst/>
                          <a:latin typeface="微软雅黑" panose="020B0503020204020204" charset="-122"/>
                          <a:ea typeface="微软雅黑" panose="020B0503020204020204" charset="-122"/>
                        </a:rPr>
                        <a:t>实地认定场景</a:t>
                      </a:r>
                      <a:endParaRPr lang="zh-CN" altLang="en-US" sz="1000" b="1" i="0" u="none" strike="noStrike">
                        <a:solidFill>
                          <a:srgbClr val="000000"/>
                        </a:solidFill>
                        <a:effectLst/>
                        <a:latin typeface="微软雅黑" panose="020B0503020204020204" charset="-122"/>
                        <a:ea typeface="微软雅黑" panose="020B0503020204020204" charset="-122"/>
                      </a:endParaRP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B8CCE4"/>
                    </a:solidFill>
                  </a:tcPr>
                </a:tc>
                <a:tc>
                  <a:txBody>
                    <a:bodyPr/>
                    <a:lstStyle/>
                    <a:p>
                      <a:pPr algn="ctr" fontAlgn="ctr"/>
                      <a:r>
                        <a:rPr lang="zh-CN" altLang="en-US" sz="1000" b="1" i="0" u="none" strike="noStrike">
                          <a:solidFill>
                            <a:srgbClr val="000000"/>
                          </a:solidFill>
                          <a:effectLst/>
                          <a:latin typeface="微软雅黑" panose="020B0503020204020204" charset="-122"/>
                          <a:ea typeface="微软雅黑" panose="020B0503020204020204" charset="-122"/>
                        </a:rPr>
                        <a:t>检查标准与方法</a:t>
                      </a:r>
                      <a:endParaRPr lang="zh-CN" altLang="en-US" sz="1000" b="1" i="0" u="none" strike="noStrike">
                        <a:solidFill>
                          <a:srgbClr val="000000"/>
                        </a:solidFill>
                        <a:effectLst/>
                        <a:latin typeface="微软雅黑" panose="020B0503020204020204" charset="-122"/>
                        <a:ea typeface="微软雅黑" panose="020B0503020204020204" charset="-122"/>
                      </a:endParaRP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B8CCE4"/>
                    </a:solidFill>
                  </a:tcPr>
                </a:tc>
                <a:tc>
                  <a:txBody>
                    <a:bodyPr/>
                    <a:lstStyle/>
                    <a:p>
                      <a:pPr algn="ctr" fontAlgn="ctr"/>
                      <a:r>
                        <a:rPr lang="zh-CN" altLang="en-US" sz="1000" b="1" i="0" u="none" strike="noStrike">
                          <a:solidFill>
                            <a:srgbClr val="FFFFFF"/>
                          </a:solidFill>
                          <a:effectLst/>
                          <a:latin typeface="微软雅黑" panose="020B0503020204020204" charset="-122"/>
                          <a:ea typeface="微软雅黑" panose="020B0503020204020204" charset="-122"/>
                        </a:rPr>
                        <a:t>自评</a:t>
                      </a:r>
                      <a:endParaRPr lang="zh-CN" altLang="en-US" sz="1000" b="1" i="0" u="none" strike="noStrike">
                        <a:solidFill>
                          <a:srgbClr val="FFFFFF"/>
                        </a:solidFill>
                        <a:effectLst/>
                        <a:latin typeface="微软雅黑" panose="020B0503020204020204" charset="-122"/>
                        <a:ea typeface="微软雅黑" panose="020B0503020204020204" charset="-122"/>
                      </a:endParaRP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C00000"/>
                    </a:solidFill>
                  </a:tcPr>
                </a:tc>
                <a:tc gridSpan="3">
                  <a:txBody>
                    <a:bodyPr/>
                    <a:lstStyle/>
                    <a:p>
                      <a:pPr algn="ctr" fontAlgn="ctr"/>
                      <a:r>
                        <a:rPr lang="zh-CN" altLang="en-US" sz="1000" b="1" i="0" u="none" strike="noStrike" dirty="0">
                          <a:solidFill>
                            <a:srgbClr val="000000"/>
                          </a:solidFill>
                          <a:effectLst/>
                          <a:latin typeface="微软雅黑" panose="020B0503020204020204" charset="-122"/>
                          <a:ea typeface="微软雅黑" panose="020B0503020204020204" charset="-122"/>
                        </a:rPr>
                        <a:t>评分标准 </a:t>
                      </a:r>
                      <a:endParaRPr lang="zh-CN" altLang="en-US" sz="1000" b="1" i="0" u="none" strike="noStrike" dirty="0">
                        <a:solidFill>
                          <a:srgbClr val="000000"/>
                        </a:solidFill>
                        <a:effectLst/>
                        <a:latin typeface="微软雅黑" panose="020B0503020204020204" charset="-122"/>
                        <a:ea typeface="微软雅黑" panose="020B0503020204020204" charset="-122"/>
                      </a:endParaRP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a:noFill/>
                    </a:lnT>
                    <a:lnB w="6350" cap="flat" cmpd="sng" algn="ctr">
                      <a:solidFill>
                        <a:srgbClr val="000000"/>
                      </a:solidFill>
                      <a:prstDash val="dot"/>
                      <a:round/>
                      <a:headEnd type="none" w="med" len="med"/>
                      <a:tailEnd type="none" w="med" len="med"/>
                    </a:lnB>
                    <a:solidFill>
                      <a:srgbClr val="B8CCE4"/>
                    </a:solidFill>
                  </a:tcPr>
                </a:tc>
                <a:tc hMerge="1">
                  <a:tcPr/>
                </a:tc>
                <a:tc hMerge="1">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a:noFill/>
                    </a:lnT>
                    <a:lnB w="6350" cap="flat" cmpd="sng" algn="ctr">
                      <a:solidFill>
                        <a:srgbClr val="000000"/>
                      </a:solidFill>
                      <a:prstDash val="dot"/>
                      <a:round/>
                      <a:headEnd type="none" w="med" len="med"/>
                      <a:tailEnd type="none" w="med" len="med"/>
                    </a:lnB>
                    <a:solidFill>
                      <a:srgbClr val="B8CCE4"/>
                    </a:solidFill>
                  </a:tcPr>
                </a:tc>
              </a:tr>
              <a:tr h="378978">
                <a:tc>
                  <a:txBody>
                    <a:bodyPr/>
                    <a:lstStyle/>
                    <a:p>
                      <a:pPr algn="l" fontAlgn="ctr"/>
                      <a:r>
                        <a:rPr lang="zh-CN" altLang="en-US" sz="900" b="0" i="0" u="none" strike="noStrike" dirty="0">
                          <a:solidFill>
                            <a:srgbClr val="000000"/>
                          </a:solidFill>
                          <a:effectLst/>
                          <a:latin typeface="微软雅黑" panose="020B0503020204020204" charset="-122"/>
                          <a:ea typeface="微软雅黑" panose="020B0503020204020204" charset="-122"/>
                        </a:rPr>
                        <a:t>核酸检测</a:t>
                      </a:r>
                      <a:endParaRPr lang="zh-CN" altLang="en-US" sz="900" b="0" i="0" u="none" strike="noStrike" dirty="0">
                        <a:solidFill>
                          <a:srgbClr val="000000"/>
                        </a:solidFill>
                        <a:effectLst/>
                        <a:latin typeface="微软雅黑" panose="020B0503020204020204" charset="-122"/>
                        <a:ea typeface="微软雅黑" panose="020B0503020204020204" charset="-122"/>
                      </a:endParaRPr>
                    </a:p>
                  </a:txBody>
                  <a:tcPr marL="2974" marR="2974" marT="297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l" fontAlgn="ctr"/>
                      <a:r>
                        <a:rPr lang="zh-CN" altLang="en-US" sz="800" b="0" i="0" u="none" strike="noStrike" dirty="0">
                          <a:solidFill>
                            <a:srgbClr val="000000"/>
                          </a:solidFill>
                          <a:effectLst/>
                          <a:latin typeface="微软雅黑" panose="020B0503020204020204" charset="-122"/>
                          <a:ea typeface="微软雅黑" panose="020B0503020204020204" charset="-122"/>
                        </a:rPr>
                        <a:t>能开展胸腔积液标本</a:t>
                      </a:r>
                      <a:r>
                        <a:rPr lang="en-US" sz="800" b="0" i="0" u="none" strike="noStrike" dirty="0" err="1">
                          <a:solidFill>
                            <a:srgbClr val="000000"/>
                          </a:solidFill>
                          <a:effectLst/>
                          <a:latin typeface="微软雅黑" panose="020B0503020204020204" charset="-122"/>
                          <a:ea typeface="微软雅黑" panose="020B0503020204020204" charset="-122"/>
                        </a:rPr>
                        <a:t>TB-PCR、Xpert</a:t>
                      </a:r>
                      <a:r>
                        <a:rPr lang="en-US" sz="800" b="0" i="0" u="none" strike="noStrike" dirty="0">
                          <a:solidFill>
                            <a:srgbClr val="000000"/>
                          </a:solidFill>
                          <a:effectLst/>
                          <a:latin typeface="微软雅黑" panose="020B0503020204020204" charset="-122"/>
                          <a:ea typeface="微软雅黑" panose="020B0503020204020204" charset="-122"/>
                        </a:rPr>
                        <a:t> MTB/RIF</a:t>
                      </a:r>
                      <a:endParaRPr lang="en-US" sz="800" b="0" i="0" u="none" strike="noStrike" dirty="0">
                        <a:solidFill>
                          <a:srgbClr val="000000"/>
                        </a:solidFill>
                        <a:effectLst/>
                        <a:latin typeface="微软雅黑" panose="020B0503020204020204" charset="-122"/>
                        <a:ea typeface="微软雅黑" panose="020B0503020204020204" charset="-122"/>
                      </a:endParaRPr>
                    </a:p>
                  </a:txBody>
                  <a:tcPr marL="2974" marR="2974" marT="297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ctr" fontAlgn="ctr"/>
                      <a:r>
                        <a:rPr lang="zh-CN" altLang="en-US" sz="800" b="0" i="0" u="none" strike="noStrike" dirty="0">
                          <a:solidFill>
                            <a:srgbClr val="000000"/>
                          </a:solidFill>
                          <a:effectLst/>
                          <a:latin typeface="微软雅黑" panose="020B0503020204020204" charset="-122"/>
                          <a:ea typeface="微软雅黑" panose="020B0503020204020204" charset="-122"/>
                        </a:rPr>
                        <a:t>资料准备和现场提问</a:t>
                      </a:r>
                      <a:endParaRPr lang="zh-CN" altLang="en-US" sz="800" b="0" i="0" u="none" strike="noStrike" dirty="0">
                        <a:solidFill>
                          <a:srgbClr val="000000"/>
                        </a:solidFill>
                        <a:effectLst/>
                        <a:latin typeface="微软雅黑" panose="020B0503020204020204" charset="-122"/>
                        <a:ea typeface="微软雅黑" panose="020B0503020204020204" charset="-122"/>
                      </a:endParaRPr>
                    </a:p>
                  </a:txBody>
                  <a:tcPr marL="2974" marR="2974" marT="297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l" fontAlgn="ctr"/>
                      <a:r>
                        <a:rPr lang="zh-CN" altLang="en-US" sz="800" b="0" i="0" u="none" strike="noStrike" dirty="0">
                          <a:solidFill>
                            <a:srgbClr val="000000"/>
                          </a:solidFill>
                          <a:effectLst/>
                          <a:latin typeface="微软雅黑" panose="020B0503020204020204" charset="-122"/>
                          <a:ea typeface="微软雅黑" panose="020B0503020204020204" charset="-122"/>
                        </a:rPr>
                        <a:t>出具相应检验申请单或报告</a:t>
                      </a:r>
                      <a:endParaRPr lang="zh-CN" altLang="en-US" sz="800" b="0" i="0" u="none" strike="noStrike" dirty="0">
                        <a:solidFill>
                          <a:srgbClr val="000000"/>
                        </a:solidFill>
                        <a:effectLst/>
                        <a:latin typeface="微软雅黑" panose="020B0503020204020204" charset="-122"/>
                        <a:ea typeface="微软雅黑" panose="020B0503020204020204" charset="-122"/>
                      </a:endParaRPr>
                    </a:p>
                  </a:txBody>
                  <a:tcPr marL="3355" marR="3355" marT="3355"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ctr" fontAlgn="ctr"/>
                      <a:endParaRPr lang="en-US" altLang="zh-CN" sz="800" b="0" i="0" u="none" strike="noStrike" dirty="0">
                        <a:solidFill>
                          <a:srgbClr val="000000"/>
                        </a:solidFill>
                        <a:effectLst/>
                        <a:latin typeface="微软雅黑" panose="020B0503020204020204" charset="-122"/>
                        <a:ea typeface="微软雅黑" panose="020B0503020204020204" charset="-122"/>
                      </a:endParaRP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l" fontAlgn="ctr"/>
                      <a:r>
                        <a:rPr lang="zh-CN" altLang="en-US" sz="800" b="0" i="0" u="none" strike="noStrike" dirty="0">
                          <a:solidFill>
                            <a:srgbClr val="000000"/>
                          </a:solidFill>
                          <a:effectLst/>
                          <a:latin typeface="微软雅黑" panose="020B0503020204020204" charset="-122"/>
                          <a:ea typeface="微软雅黑" panose="020B0503020204020204" charset="-122"/>
                        </a:rPr>
                        <a:t>满足</a:t>
                      </a:r>
                      <a:r>
                        <a:rPr lang="en-US" altLang="zh-CN" sz="800" b="0" i="0" u="none" strike="noStrike" dirty="0">
                          <a:solidFill>
                            <a:srgbClr val="000000"/>
                          </a:solidFill>
                          <a:effectLst/>
                          <a:latin typeface="微软雅黑" panose="020B0503020204020204" charset="-122"/>
                          <a:ea typeface="微软雅黑" panose="020B0503020204020204" charset="-122"/>
                        </a:rPr>
                        <a:t>2</a:t>
                      </a:r>
                      <a:r>
                        <a:rPr lang="zh-CN" altLang="en-US" sz="800" b="0" i="0" u="none" strike="noStrike" dirty="0">
                          <a:solidFill>
                            <a:srgbClr val="000000"/>
                          </a:solidFill>
                          <a:effectLst/>
                          <a:latin typeface="微软雅黑" panose="020B0503020204020204" charset="-122"/>
                          <a:ea typeface="微软雅黑" panose="020B0503020204020204" charset="-122"/>
                        </a:rPr>
                        <a:t>条（</a:t>
                      </a:r>
                      <a:r>
                        <a:rPr lang="en-US" altLang="zh-CN" sz="800" b="0" i="0" u="none" strike="noStrike" dirty="0">
                          <a:solidFill>
                            <a:srgbClr val="000000"/>
                          </a:solidFill>
                          <a:effectLst/>
                          <a:latin typeface="微软雅黑" panose="020B0503020204020204" charset="-122"/>
                          <a:ea typeface="微软雅黑" panose="020B0503020204020204" charset="-122"/>
                        </a:rPr>
                        <a:t>5</a:t>
                      </a:r>
                      <a:r>
                        <a:rPr lang="zh-CN" altLang="en-US" sz="800" b="0" i="0" u="none" strike="noStrike" dirty="0">
                          <a:solidFill>
                            <a:srgbClr val="000000"/>
                          </a:solidFill>
                          <a:effectLst/>
                          <a:latin typeface="微软雅黑" panose="020B0503020204020204" charset="-122"/>
                          <a:ea typeface="微软雅黑" panose="020B0503020204020204" charset="-122"/>
                        </a:rPr>
                        <a:t>）</a:t>
                      </a:r>
                      <a:endParaRPr lang="zh-CN" altLang="en-US" sz="800" b="0" i="0" u="none" strike="noStrike" dirty="0">
                        <a:solidFill>
                          <a:srgbClr val="000000"/>
                        </a:solidFill>
                        <a:effectLst/>
                        <a:latin typeface="微软雅黑" panose="020B0503020204020204" charset="-122"/>
                        <a:ea typeface="微软雅黑" panose="020B0503020204020204" charset="-122"/>
                      </a:endParaRPr>
                    </a:p>
                  </a:txBody>
                  <a:tcPr marL="2974" marR="2974" marT="297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l" fontAlgn="ctr"/>
                      <a:r>
                        <a:rPr lang="zh-CN" altLang="en-US" sz="800" b="0" i="0" u="none" strike="noStrike" dirty="0">
                          <a:solidFill>
                            <a:srgbClr val="000000"/>
                          </a:solidFill>
                          <a:effectLst/>
                          <a:latin typeface="微软雅黑" panose="020B0503020204020204" charset="-122"/>
                          <a:ea typeface="微软雅黑" panose="020B0503020204020204" charset="-122"/>
                        </a:rPr>
                        <a:t>满足</a:t>
                      </a:r>
                      <a:r>
                        <a:rPr lang="en-US" altLang="zh-CN" sz="800" b="0" i="0" u="none" strike="noStrike" dirty="0">
                          <a:solidFill>
                            <a:srgbClr val="000000"/>
                          </a:solidFill>
                          <a:effectLst/>
                          <a:latin typeface="微软雅黑" panose="020B0503020204020204" charset="-122"/>
                          <a:ea typeface="微软雅黑" panose="020B0503020204020204" charset="-122"/>
                        </a:rPr>
                        <a:t>1</a:t>
                      </a:r>
                      <a:r>
                        <a:rPr lang="zh-CN" altLang="en-US" sz="800" b="0" i="0" u="none" strike="noStrike" dirty="0">
                          <a:solidFill>
                            <a:srgbClr val="000000"/>
                          </a:solidFill>
                          <a:effectLst/>
                          <a:latin typeface="微软雅黑" panose="020B0503020204020204" charset="-122"/>
                          <a:ea typeface="微软雅黑" panose="020B0503020204020204" charset="-122"/>
                        </a:rPr>
                        <a:t>条（</a:t>
                      </a:r>
                      <a:r>
                        <a:rPr lang="en-US" altLang="zh-CN" sz="800" b="0" i="0" u="none" strike="noStrike" dirty="0">
                          <a:solidFill>
                            <a:srgbClr val="000000"/>
                          </a:solidFill>
                          <a:effectLst/>
                          <a:latin typeface="微软雅黑" panose="020B0503020204020204" charset="-122"/>
                          <a:ea typeface="微软雅黑" panose="020B0503020204020204" charset="-122"/>
                        </a:rPr>
                        <a:t>2</a:t>
                      </a:r>
                      <a:r>
                        <a:rPr lang="zh-CN" altLang="en-US" sz="800" b="0" i="0" u="none" strike="noStrike" dirty="0">
                          <a:solidFill>
                            <a:srgbClr val="000000"/>
                          </a:solidFill>
                          <a:effectLst/>
                          <a:latin typeface="微软雅黑" panose="020B0503020204020204" charset="-122"/>
                          <a:ea typeface="微软雅黑" panose="020B0503020204020204" charset="-122"/>
                        </a:rPr>
                        <a:t>）</a:t>
                      </a:r>
                      <a:endParaRPr lang="zh-CN" altLang="en-US" sz="800" b="0" i="0" u="none" strike="noStrike" dirty="0">
                        <a:solidFill>
                          <a:srgbClr val="000000"/>
                        </a:solidFill>
                        <a:effectLst/>
                        <a:latin typeface="微软雅黑" panose="020B0503020204020204" charset="-122"/>
                        <a:ea typeface="微软雅黑" panose="020B0503020204020204" charset="-122"/>
                      </a:endParaRPr>
                    </a:p>
                  </a:txBody>
                  <a:tcPr marL="2974" marR="2974" marT="297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l" fontAlgn="ctr"/>
                      <a:endParaRPr lang="zh-CN" altLang="en-US" sz="800" b="0" i="0" u="none" strike="noStrike">
                        <a:solidFill>
                          <a:srgbClr val="000000"/>
                        </a:solidFill>
                        <a:effectLst/>
                        <a:latin typeface="微软雅黑" panose="020B0503020204020204" charset="-122"/>
                        <a:ea typeface="微软雅黑" panose="020B0503020204020204" charset="-122"/>
                      </a:endParaRPr>
                    </a:p>
                  </a:txBody>
                  <a:tcPr marL="2974" marR="2974" marT="297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r>
              <a:tr h="378978">
                <a:tc>
                  <a:txBody>
                    <a:bodyPr/>
                    <a:lstStyle/>
                    <a:p>
                      <a:pPr algn="l" fontAlgn="ctr"/>
                      <a:r>
                        <a:rPr lang="zh-CN" altLang="en-US" sz="900" b="0" i="0" u="none" strike="noStrike" dirty="0">
                          <a:solidFill>
                            <a:srgbClr val="000000"/>
                          </a:solidFill>
                          <a:effectLst/>
                          <a:latin typeface="微软雅黑" panose="020B0503020204020204" charset="-122"/>
                          <a:ea typeface="微软雅黑" panose="020B0503020204020204" charset="-122"/>
                        </a:rPr>
                        <a:t>胸腔积液细胞学</a:t>
                      </a:r>
                      <a:endParaRPr lang="zh-CN" altLang="en-US" sz="900" b="0" i="0" u="none" strike="noStrike" dirty="0">
                        <a:solidFill>
                          <a:srgbClr val="000000"/>
                        </a:solidFill>
                        <a:effectLst/>
                        <a:latin typeface="微软雅黑" panose="020B0503020204020204" charset="-122"/>
                        <a:ea typeface="微软雅黑" panose="020B0503020204020204" charset="-122"/>
                      </a:endParaRPr>
                    </a:p>
                  </a:txBody>
                  <a:tcPr marL="2974" marR="2974" marT="297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l" fontAlgn="ctr"/>
                      <a:r>
                        <a:rPr lang="zh-CN" altLang="en-US" sz="800" b="0" i="0" u="none" strike="noStrike" dirty="0">
                          <a:solidFill>
                            <a:srgbClr val="000000"/>
                          </a:solidFill>
                          <a:effectLst/>
                          <a:latin typeface="微软雅黑" panose="020B0503020204020204" charset="-122"/>
                          <a:ea typeface="微软雅黑" panose="020B0503020204020204" charset="-122"/>
                        </a:rPr>
                        <a:t>能开展胸腔积液细胞学检测包括：</a:t>
                      </a:r>
                      <a:r>
                        <a:rPr lang="en-US" altLang="zh-CN" sz="800" b="0" i="0" u="none" strike="noStrike" dirty="0">
                          <a:solidFill>
                            <a:srgbClr val="000000"/>
                          </a:solidFill>
                          <a:effectLst/>
                          <a:latin typeface="微软雅黑" panose="020B0503020204020204" charset="-122"/>
                          <a:ea typeface="微软雅黑" panose="020B0503020204020204" charset="-122"/>
                        </a:rPr>
                        <a:t>1</a:t>
                      </a:r>
                      <a:r>
                        <a:rPr lang="zh-CN" altLang="en-US" sz="800" b="0" i="0" u="none" strike="noStrike" dirty="0">
                          <a:solidFill>
                            <a:srgbClr val="000000"/>
                          </a:solidFill>
                          <a:effectLst/>
                          <a:latin typeface="微软雅黑" panose="020B0503020204020204" charset="-122"/>
                          <a:ea typeface="微软雅黑" panose="020B0503020204020204" charset="-122"/>
                        </a:rPr>
                        <a:t>）分类计数；</a:t>
                      </a:r>
                      <a:r>
                        <a:rPr lang="en-US" altLang="zh-CN" sz="800" b="0" i="0" u="none" strike="noStrike" dirty="0">
                          <a:solidFill>
                            <a:srgbClr val="000000"/>
                          </a:solidFill>
                          <a:effectLst/>
                          <a:latin typeface="微软雅黑" panose="020B0503020204020204" charset="-122"/>
                          <a:ea typeface="微软雅黑" panose="020B0503020204020204" charset="-122"/>
                        </a:rPr>
                        <a:t>2</a:t>
                      </a:r>
                      <a:r>
                        <a:rPr lang="zh-CN" altLang="en-US" sz="800" b="0" i="0" u="none" strike="noStrike" dirty="0">
                          <a:solidFill>
                            <a:srgbClr val="000000"/>
                          </a:solidFill>
                          <a:effectLst/>
                          <a:latin typeface="微软雅黑" panose="020B0503020204020204" charset="-122"/>
                          <a:ea typeface="微软雅黑" panose="020B0503020204020204" charset="-122"/>
                        </a:rPr>
                        <a:t>）流式细胞学</a:t>
                      </a:r>
                      <a:endParaRPr lang="zh-CN" altLang="en-US" sz="800" b="0" i="0" u="none" strike="noStrike" dirty="0">
                        <a:solidFill>
                          <a:srgbClr val="000000"/>
                        </a:solidFill>
                        <a:effectLst/>
                        <a:latin typeface="微软雅黑" panose="020B0503020204020204" charset="-122"/>
                        <a:ea typeface="微软雅黑" panose="020B0503020204020204" charset="-122"/>
                      </a:endParaRPr>
                    </a:p>
                  </a:txBody>
                  <a:tcPr marL="2974" marR="2974" marT="297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ctr" fontAlgn="ctr"/>
                      <a:r>
                        <a:rPr lang="zh-CN" altLang="en-US" sz="800" b="0" i="0" u="none" strike="noStrike" dirty="0">
                          <a:solidFill>
                            <a:srgbClr val="000000"/>
                          </a:solidFill>
                          <a:effectLst/>
                          <a:latin typeface="微软雅黑" panose="020B0503020204020204" charset="-122"/>
                          <a:ea typeface="微软雅黑" panose="020B0503020204020204" charset="-122"/>
                        </a:rPr>
                        <a:t>现场</a:t>
                      </a:r>
                      <a:endParaRPr lang="zh-CN" altLang="en-US" sz="800" b="0" i="0" u="none" strike="noStrike" dirty="0">
                        <a:solidFill>
                          <a:srgbClr val="000000"/>
                        </a:solidFill>
                        <a:effectLst/>
                        <a:latin typeface="微软雅黑" panose="020B0503020204020204" charset="-122"/>
                        <a:ea typeface="微软雅黑" panose="020B0503020204020204" charset="-122"/>
                      </a:endParaRPr>
                    </a:p>
                  </a:txBody>
                  <a:tcPr marL="2974" marR="2974" marT="297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l" fontAlgn="ctr"/>
                      <a:r>
                        <a:rPr lang="zh-CN" altLang="en-US" sz="800" b="0" i="0" u="none" strike="noStrike" dirty="0">
                          <a:solidFill>
                            <a:srgbClr val="000000"/>
                          </a:solidFill>
                          <a:effectLst/>
                          <a:latin typeface="微软雅黑" panose="020B0503020204020204" charset="-122"/>
                          <a:ea typeface="微软雅黑" panose="020B0503020204020204" charset="-122"/>
                        </a:rPr>
                        <a:t>出具相应检验申请单或报告</a:t>
                      </a:r>
                      <a:endParaRPr lang="zh-CN" altLang="en-US" sz="800" b="0" i="0" u="none" strike="noStrike" dirty="0">
                        <a:solidFill>
                          <a:srgbClr val="000000"/>
                        </a:solidFill>
                        <a:effectLst/>
                        <a:latin typeface="微软雅黑" panose="020B0503020204020204" charset="-122"/>
                        <a:ea typeface="微软雅黑" panose="020B0503020204020204" charset="-122"/>
                      </a:endParaRPr>
                    </a:p>
                  </a:txBody>
                  <a:tcPr marL="3355" marR="3355" marT="3355"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ctr" fontAlgn="ctr"/>
                      <a:endParaRPr lang="en-US" altLang="zh-CN" sz="800" b="0" i="0" u="none" strike="noStrike" dirty="0">
                        <a:solidFill>
                          <a:srgbClr val="000000"/>
                        </a:solidFill>
                        <a:effectLst/>
                        <a:latin typeface="微软雅黑" panose="020B0503020204020204" charset="-122"/>
                        <a:ea typeface="微软雅黑" panose="020B0503020204020204" charset="-122"/>
                      </a:endParaRP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l" fontAlgn="ctr"/>
                      <a:r>
                        <a:rPr lang="zh-CN" altLang="en-US" sz="800" b="0" i="0" u="none" strike="noStrike">
                          <a:solidFill>
                            <a:srgbClr val="000000"/>
                          </a:solidFill>
                          <a:effectLst/>
                          <a:latin typeface="微软雅黑" panose="020B0503020204020204" charset="-122"/>
                          <a:ea typeface="微软雅黑" panose="020B0503020204020204" charset="-122"/>
                        </a:rPr>
                        <a:t>满足</a:t>
                      </a:r>
                      <a:r>
                        <a:rPr lang="en-US" altLang="zh-CN" sz="800" b="0" i="0" u="none" strike="noStrike">
                          <a:solidFill>
                            <a:srgbClr val="000000"/>
                          </a:solidFill>
                          <a:effectLst/>
                          <a:latin typeface="微软雅黑" panose="020B0503020204020204" charset="-122"/>
                          <a:ea typeface="微软雅黑" panose="020B0503020204020204" charset="-122"/>
                        </a:rPr>
                        <a:t>2</a:t>
                      </a:r>
                      <a:r>
                        <a:rPr lang="zh-CN" altLang="en-US" sz="800" b="0" i="0" u="none" strike="noStrike">
                          <a:solidFill>
                            <a:srgbClr val="000000"/>
                          </a:solidFill>
                          <a:effectLst/>
                          <a:latin typeface="微软雅黑" panose="020B0503020204020204" charset="-122"/>
                          <a:ea typeface="微软雅黑" panose="020B0503020204020204" charset="-122"/>
                        </a:rPr>
                        <a:t>条（</a:t>
                      </a:r>
                      <a:r>
                        <a:rPr lang="en-US" altLang="zh-CN" sz="800" b="0" i="0" u="none" strike="noStrike">
                          <a:solidFill>
                            <a:srgbClr val="000000"/>
                          </a:solidFill>
                          <a:effectLst/>
                          <a:latin typeface="微软雅黑" panose="020B0503020204020204" charset="-122"/>
                          <a:ea typeface="微软雅黑" panose="020B0503020204020204" charset="-122"/>
                        </a:rPr>
                        <a:t>5</a:t>
                      </a:r>
                      <a:r>
                        <a:rPr lang="zh-CN" altLang="en-US" sz="800" b="0" i="0" u="none" strike="noStrike">
                          <a:solidFill>
                            <a:srgbClr val="000000"/>
                          </a:solidFill>
                          <a:effectLst/>
                          <a:latin typeface="微软雅黑" panose="020B0503020204020204" charset="-122"/>
                          <a:ea typeface="微软雅黑" panose="020B0503020204020204" charset="-122"/>
                        </a:rPr>
                        <a:t>）</a:t>
                      </a:r>
                      <a:endParaRPr lang="zh-CN" altLang="en-US" sz="800" b="0" i="0" u="none" strike="noStrike">
                        <a:solidFill>
                          <a:srgbClr val="000000"/>
                        </a:solidFill>
                        <a:effectLst/>
                        <a:latin typeface="微软雅黑" panose="020B0503020204020204" charset="-122"/>
                        <a:ea typeface="微软雅黑" panose="020B0503020204020204" charset="-122"/>
                      </a:endParaRPr>
                    </a:p>
                  </a:txBody>
                  <a:tcPr marL="2974" marR="2974" marT="297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l" fontAlgn="ctr"/>
                      <a:r>
                        <a:rPr lang="zh-CN" altLang="en-US" sz="800" b="0" i="0" u="none" strike="noStrike" dirty="0">
                          <a:solidFill>
                            <a:srgbClr val="000000"/>
                          </a:solidFill>
                          <a:effectLst/>
                          <a:latin typeface="微软雅黑" panose="020B0503020204020204" charset="-122"/>
                          <a:ea typeface="微软雅黑" panose="020B0503020204020204" charset="-122"/>
                        </a:rPr>
                        <a:t>满足</a:t>
                      </a:r>
                      <a:r>
                        <a:rPr lang="en-US" altLang="zh-CN" sz="800" b="0" i="0" u="none" strike="noStrike" dirty="0">
                          <a:solidFill>
                            <a:srgbClr val="000000"/>
                          </a:solidFill>
                          <a:effectLst/>
                          <a:latin typeface="微软雅黑" panose="020B0503020204020204" charset="-122"/>
                          <a:ea typeface="微软雅黑" panose="020B0503020204020204" charset="-122"/>
                        </a:rPr>
                        <a:t>1</a:t>
                      </a:r>
                      <a:r>
                        <a:rPr lang="zh-CN" altLang="en-US" sz="800" b="0" i="0" u="none" strike="noStrike" dirty="0">
                          <a:solidFill>
                            <a:srgbClr val="000000"/>
                          </a:solidFill>
                          <a:effectLst/>
                          <a:latin typeface="微软雅黑" panose="020B0503020204020204" charset="-122"/>
                          <a:ea typeface="微软雅黑" panose="020B0503020204020204" charset="-122"/>
                        </a:rPr>
                        <a:t>条（</a:t>
                      </a:r>
                      <a:r>
                        <a:rPr lang="en-US" altLang="zh-CN" sz="800" b="0" i="0" u="none" strike="noStrike" dirty="0">
                          <a:solidFill>
                            <a:srgbClr val="000000"/>
                          </a:solidFill>
                          <a:effectLst/>
                          <a:latin typeface="微软雅黑" panose="020B0503020204020204" charset="-122"/>
                          <a:ea typeface="微软雅黑" panose="020B0503020204020204" charset="-122"/>
                        </a:rPr>
                        <a:t>2</a:t>
                      </a:r>
                      <a:r>
                        <a:rPr lang="zh-CN" altLang="en-US" sz="800" b="0" i="0" u="none" strike="noStrike" dirty="0">
                          <a:solidFill>
                            <a:srgbClr val="000000"/>
                          </a:solidFill>
                          <a:effectLst/>
                          <a:latin typeface="微软雅黑" panose="020B0503020204020204" charset="-122"/>
                          <a:ea typeface="微软雅黑" panose="020B0503020204020204" charset="-122"/>
                        </a:rPr>
                        <a:t>）</a:t>
                      </a:r>
                      <a:endParaRPr lang="zh-CN" altLang="en-US" sz="800" b="0" i="0" u="none" strike="noStrike" dirty="0">
                        <a:solidFill>
                          <a:srgbClr val="000000"/>
                        </a:solidFill>
                        <a:effectLst/>
                        <a:latin typeface="微软雅黑" panose="020B0503020204020204" charset="-122"/>
                        <a:ea typeface="微软雅黑" panose="020B0503020204020204" charset="-122"/>
                      </a:endParaRPr>
                    </a:p>
                  </a:txBody>
                  <a:tcPr marL="2974" marR="2974" marT="297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l" fontAlgn="ctr"/>
                      <a:endParaRPr lang="zh-CN" altLang="en-US" sz="800" b="0" i="0" u="none" strike="noStrike" dirty="0">
                        <a:solidFill>
                          <a:srgbClr val="000000"/>
                        </a:solidFill>
                        <a:effectLst/>
                        <a:latin typeface="微软雅黑" panose="020B0503020204020204" charset="-122"/>
                        <a:ea typeface="微软雅黑" panose="020B0503020204020204" charset="-122"/>
                      </a:endParaRPr>
                    </a:p>
                  </a:txBody>
                  <a:tcPr marL="2974" marR="2974" marT="297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r>
              <a:tr h="773837">
                <a:tc>
                  <a:txBody>
                    <a:bodyPr/>
                    <a:lstStyle/>
                    <a:p>
                      <a:pPr algn="l" fontAlgn="ctr"/>
                      <a:r>
                        <a:rPr lang="zh-CN" altLang="en-US" sz="900" b="0" i="0" u="none" strike="noStrike" dirty="0">
                          <a:solidFill>
                            <a:srgbClr val="000000"/>
                          </a:solidFill>
                          <a:effectLst/>
                          <a:latin typeface="微软雅黑" panose="020B0503020204020204" charset="-122"/>
                          <a:ea typeface="微软雅黑" panose="020B0503020204020204" charset="-122"/>
                        </a:rPr>
                        <a:t>生化检测</a:t>
                      </a:r>
                      <a:endParaRPr lang="zh-CN" altLang="en-US" sz="900" b="0" i="0" u="none" strike="noStrike" dirty="0">
                        <a:solidFill>
                          <a:srgbClr val="000000"/>
                        </a:solidFill>
                        <a:effectLst/>
                        <a:latin typeface="微软雅黑" panose="020B0503020204020204" charset="-122"/>
                        <a:ea typeface="微软雅黑" panose="020B0503020204020204" charset="-122"/>
                      </a:endParaRPr>
                    </a:p>
                  </a:txBody>
                  <a:tcPr marL="2974" marR="2974" marT="297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l" fontAlgn="ctr"/>
                      <a:r>
                        <a:rPr lang="zh-CN" altLang="en-US" sz="800" b="0" i="0" u="none" strike="noStrike" dirty="0">
                          <a:solidFill>
                            <a:srgbClr val="000000"/>
                          </a:solidFill>
                          <a:effectLst/>
                          <a:latin typeface="微软雅黑" panose="020B0503020204020204" charset="-122"/>
                          <a:ea typeface="微软雅黑" panose="020B0503020204020204" charset="-122"/>
                        </a:rPr>
                        <a:t>能开展胸腔积液检测：</a:t>
                      </a:r>
                      <a:r>
                        <a:rPr lang="en-US" altLang="zh-CN" sz="800" b="0" i="0" u="none" strike="noStrike" dirty="0">
                          <a:solidFill>
                            <a:srgbClr val="000000"/>
                          </a:solidFill>
                          <a:effectLst/>
                          <a:latin typeface="微软雅黑" panose="020B0503020204020204" charset="-122"/>
                          <a:ea typeface="微软雅黑" panose="020B0503020204020204" charset="-122"/>
                        </a:rPr>
                        <a:t>1</a:t>
                      </a:r>
                      <a:r>
                        <a:rPr lang="zh-CN" altLang="en-US" sz="800" b="0" i="0" u="none" strike="noStrike" dirty="0">
                          <a:solidFill>
                            <a:srgbClr val="000000"/>
                          </a:solidFill>
                          <a:effectLst/>
                          <a:latin typeface="微软雅黑" panose="020B0503020204020204" charset="-122"/>
                          <a:ea typeface="微软雅黑" panose="020B0503020204020204" charset="-122"/>
                        </a:rPr>
                        <a:t>）总蛋白、乳酸脱氢酶（</a:t>
                      </a:r>
                      <a:r>
                        <a:rPr lang="en-US" altLang="zh-CN" sz="800" b="0" i="0" u="none" strike="noStrike" dirty="0">
                          <a:solidFill>
                            <a:srgbClr val="000000"/>
                          </a:solidFill>
                          <a:effectLst/>
                          <a:latin typeface="微软雅黑" panose="020B0503020204020204" charset="-122"/>
                          <a:ea typeface="微软雅黑" panose="020B0503020204020204" charset="-122"/>
                        </a:rPr>
                        <a:t>LDH</a:t>
                      </a:r>
                      <a:r>
                        <a:rPr lang="zh-CN" altLang="en-US" sz="800" b="0" i="0" u="none" strike="noStrike" dirty="0">
                          <a:solidFill>
                            <a:srgbClr val="000000"/>
                          </a:solidFill>
                          <a:effectLst/>
                          <a:latin typeface="微软雅黑" panose="020B0503020204020204" charset="-122"/>
                          <a:ea typeface="微软雅黑" panose="020B0503020204020204" charset="-122"/>
                        </a:rPr>
                        <a:t>）、腺苷脱氨酶（</a:t>
                      </a:r>
                      <a:r>
                        <a:rPr lang="en-US" altLang="zh-CN" sz="800" b="0" i="0" u="none" strike="noStrike" dirty="0">
                          <a:solidFill>
                            <a:srgbClr val="000000"/>
                          </a:solidFill>
                          <a:effectLst/>
                          <a:latin typeface="微软雅黑" panose="020B0503020204020204" charset="-122"/>
                          <a:ea typeface="微软雅黑" panose="020B0503020204020204" charset="-122"/>
                        </a:rPr>
                        <a:t>ADA</a:t>
                      </a:r>
                      <a:r>
                        <a:rPr lang="zh-CN" altLang="en-US" sz="800" b="0" i="0" u="none" strike="noStrike" dirty="0">
                          <a:solidFill>
                            <a:srgbClr val="000000"/>
                          </a:solidFill>
                          <a:effectLst/>
                          <a:latin typeface="微软雅黑" panose="020B0503020204020204" charset="-122"/>
                          <a:ea typeface="微软雅黑" panose="020B0503020204020204" charset="-122"/>
                        </a:rPr>
                        <a:t>）、葡萄糖；</a:t>
                      </a:r>
                      <a:r>
                        <a:rPr lang="en-US" altLang="zh-CN" sz="800" b="0" i="0" u="none" strike="noStrike" dirty="0">
                          <a:solidFill>
                            <a:srgbClr val="000000"/>
                          </a:solidFill>
                          <a:effectLst/>
                          <a:latin typeface="微软雅黑" panose="020B0503020204020204" charset="-122"/>
                          <a:ea typeface="微软雅黑" panose="020B0503020204020204" charset="-122"/>
                        </a:rPr>
                        <a:t>2</a:t>
                      </a:r>
                      <a:r>
                        <a:rPr lang="zh-CN" altLang="en-US" sz="800" b="0" i="0" u="none" strike="noStrike" dirty="0">
                          <a:solidFill>
                            <a:srgbClr val="000000"/>
                          </a:solidFill>
                          <a:effectLst/>
                          <a:latin typeface="微软雅黑" panose="020B0503020204020204" charset="-122"/>
                          <a:ea typeface="微软雅黑" panose="020B0503020204020204" charset="-122"/>
                        </a:rPr>
                        <a:t>）</a:t>
                      </a:r>
                      <a:r>
                        <a:rPr lang="en-US" altLang="zh-CN" sz="800" b="0" i="0" u="none" strike="noStrike" dirty="0">
                          <a:solidFill>
                            <a:srgbClr val="000000"/>
                          </a:solidFill>
                          <a:effectLst/>
                          <a:latin typeface="微软雅黑" panose="020B0503020204020204" charset="-122"/>
                          <a:ea typeface="微软雅黑" panose="020B0503020204020204" charset="-122"/>
                        </a:rPr>
                        <a:t>CEA</a:t>
                      </a:r>
                      <a:r>
                        <a:rPr lang="zh-CN" altLang="en-US" sz="800" b="0" i="0" u="none" strike="noStrike" dirty="0">
                          <a:solidFill>
                            <a:srgbClr val="000000"/>
                          </a:solidFill>
                          <a:effectLst/>
                          <a:latin typeface="微软雅黑" panose="020B0503020204020204" charset="-122"/>
                          <a:ea typeface="微软雅黑" panose="020B0503020204020204" charset="-122"/>
                        </a:rPr>
                        <a:t>、</a:t>
                      </a:r>
                      <a:r>
                        <a:rPr lang="en-US" altLang="zh-CN" sz="800" b="0" i="0" u="none" strike="noStrike" dirty="0">
                          <a:solidFill>
                            <a:srgbClr val="000000"/>
                          </a:solidFill>
                          <a:effectLst/>
                          <a:latin typeface="微软雅黑" panose="020B0503020204020204" charset="-122"/>
                          <a:ea typeface="微软雅黑" panose="020B0503020204020204" charset="-122"/>
                        </a:rPr>
                        <a:t>CYFRA21-1</a:t>
                      </a:r>
                      <a:r>
                        <a:rPr lang="zh-CN" altLang="en-US" sz="800" b="0" i="0" u="none" strike="noStrike" dirty="0">
                          <a:solidFill>
                            <a:srgbClr val="000000"/>
                          </a:solidFill>
                          <a:effectLst/>
                          <a:latin typeface="微软雅黑" panose="020B0503020204020204" charset="-122"/>
                          <a:ea typeface="微软雅黑" panose="020B0503020204020204" charset="-122"/>
                        </a:rPr>
                        <a:t>、</a:t>
                      </a:r>
                      <a:r>
                        <a:rPr lang="en-US" altLang="zh-CN" sz="800" b="0" i="0" u="none" strike="noStrike" dirty="0">
                          <a:solidFill>
                            <a:srgbClr val="000000"/>
                          </a:solidFill>
                          <a:effectLst/>
                          <a:latin typeface="微软雅黑" panose="020B0503020204020204" charset="-122"/>
                          <a:ea typeface="微软雅黑" panose="020B0503020204020204" charset="-122"/>
                        </a:rPr>
                        <a:t>NSE</a:t>
                      </a:r>
                      <a:r>
                        <a:rPr lang="zh-CN" altLang="en-US" sz="800" b="0" i="0" u="none" strike="noStrike" dirty="0">
                          <a:solidFill>
                            <a:srgbClr val="000000"/>
                          </a:solidFill>
                          <a:effectLst/>
                          <a:latin typeface="微软雅黑" panose="020B0503020204020204" charset="-122"/>
                          <a:ea typeface="微软雅黑" panose="020B0503020204020204" charset="-122"/>
                        </a:rPr>
                        <a:t>、</a:t>
                      </a:r>
                      <a:r>
                        <a:rPr lang="en-US" altLang="zh-CN" sz="800" b="0" i="0" u="none" strike="noStrike" dirty="0">
                          <a:solidFill>
                            <a:srgbClr val="000000"/>
                          </a:solidFill>
                          <a:effectLst/>
                          <a:latin typeface="微软雅黑" panose="020B0503020204020204" charset="-122"/>
                          <a:ea typeface="微软雅黑" panose="020B0503020204020204" charset="-122"/>
                        </a:rPr>
                        <a:t>CA-125</a:t>
                      </a:r>
                      <a:r>
                        <a:rPr lang="zh-CN" altLang="en-US" sz="800" b="0" i="0" u="none" strike="noStrike" dirty="0">
                          <a:solidFill>
                            <a:srgbClr val="000000"/>
                          </a:solidFill>
                          <a:effectLst/>
                          <a:latin typeface="微软雅黑" panose="020B0503020204020204" charset="-122"/>
                          <a:ea typeface="微软雅黑" panose="020B0503020204020204" charset="-122"/>
                        </a:rPr>
                        <a:t>；</a:t>
                      </a:r>
                      <a:r>
                        <a:rPr lang="en-US" altLang="zh-CN" sz="800" b="0" i="0" u="none" strike="noStrike" dirty="0">
                          <a:solidFill>
                            <a:srgbClr val="000000"/>
                          </a:solidFill>
                          <a:effectLst/>
                          <a:latin typeface="微软雅黑" panose="020B0503020204020204" charset="-122"/>
                          <a:ea typeface="微软雅黑" panose="020B0503020204020204" charset="-122"/>
                        </a:rPr>
                        <a:t>3</a:t>
                      </a:r>
                      <a:r>
                        <a:rPr lang="zh-CN" altLang="en-US" sz="800" b="0" i="0" u="none" strike="noStrike" dirty="0">
                          <a:solidFill>
                            <a:srgbClr val="000000"/>
                          </a:solidFill>
                          <a:effectLst/>
                          <a:latin typeface="微软雅黑" panose="020B0503020204020204" charset="-122"/>
                          <a:ea typeface="微软雅黑" panose="020B0503020204020204" charset="-122"/>
                        </a:rPr>
                        <a:t>）</a:t>
                      </a:r>
                      <a:r>
                        <a:rPr lang="en-US" altLang="zh-CN" sz="800" b="0" i="0" u="none" strike="noStrike" dirty="0">
                          <a:solidFill>
                            <a:srgbClr val="000000"/>
                          </a:solidFill>
                          <a:effectLst/>
                          <a:latin typeface="微软雅黑" panose="020B0503020204020204" charset="-122"/>
                          <a:ea typeface="微软雅黑" panose="020B0503020204020204" charset="-122"/>
                        </a:rPr>
                        <a:t>pH</a:t>
                      </a:r>
                      <a:r>
                        <a:rPr lang="zh-CN" altLang="en-US" sz="800" b="0" i="0" u="none" strike="noStrike" dirty="0">
                          <a:solidFill>
                            <a:srgbClr val="000000"/>
                          </a:solidFill>
                          <a:effectLst/>
                          <a:latin typeface="微软雅黑" panose="020B0503020204020204" charset="-122"/>
                          <a:ea typeface="微软雅黑" panose="020B0503020204020204" charset="-122"/>
                        </a:rPr>
                        <a:t>、</a:t>
                      </a:r>
                      <a:r>
                        <a:rPr lang="en-US" altLang="zh-CN" sz="800" b="0" i="0" u="none" strike="noStrike" dirty="0">
                          <a:solidFill>
                            <a:srgbClr val="000000"/>
                          </a:solidFill>
                          <a:effectLst/>
                          <a:latin typeface="微软雅黑" panose="020B0503020204020204" charset="-122"/>
                          <a:ea typeface="微软雅黑" panose="020B0503020204020204" charset="-122"/>
                        </a:rPr>
                        <a:t>C</a:t>
                      </a:r>
                      <a:r>
                        <a:rPr lang="zh-CN" altLang="en-US" sz="800" b="0" i="0" u="none" strike="noStrike" dirty="0">
                          <a:solidFill>
                            <a:srgbClr val="000000"/>
                          </a:solidFill>
                          <a:effectLst/>
                          <a:latin typeface="微软雅黑" panose="020B0503020204020204" charset="-122"/>
                          <a:ea typeface="微软雅黑" panose="020B0503020204020204" charset="-122"/>
                        </a:rPr>
                        <a:t>反应蛋白、淀粉酶；</a:t>
                      </a:r>
                      <a:r>
                        <a:rPr lang="en-US" altLang="zh-CN" sz="800" b="0" i="0" u="none" strike="noStrike" dirty="0">
                          <a:solidFill>
                            <a:srgbClr val="000000"/>
                          </a:solidFill>
                          <a:effectLst/>
                          <a:latin typeface="微软雅黑" panose="020B0503020204020204" charset="-122"/>
                          <a:ea typeface="微软雅黑" panose="020B0503020204020204" charset="-122"/>
                        </a:rPr>
                        <a:t>4</a:t>
                      </a:r>
                      <a:r>
                        <a:rPr lang="zh-CN" altLang="en-US" sz="800" b="0" i="0" u="none" strike="noStrike" dirty="0">
                          <a:solidFill>
                            <a:srgbClr val="000000"/>
                          </a:solidFill>
                          <a:effectLst/>
                          <a:latin typeface="微软雅黑" panose="020B0503020204020204" charset="-122"/>
                          <a:ea typeface="微软雅黑" panose="020B0503020204020204" charset="-122"/>
                        </a:rPr>
                        <a:t>）甘油三酯和胆固醇检测；</a:t>
                      </a:r>
                      <a:r>
                        <a:rPr lang="en-US" altLang="zh-CN" sz="800" b="0" i="0" u="none" strike="noStrike" dirty="0">
                          <a:solidFill>
                            <a:srgbClr val="000000"/>
                          </a:solidFill>
                          <a:effectLst/>
                          <a:latin typeface="微软雅黑" panose="020B0503020204020204" charset="-122"/>
                          <a:ea typeface="微软雅黑" panose="020B0503020204020204" charset="-122"/>
                        </a:rPr>
                        <a:t>5</a:t>
                      </a:r>
                      <a:r>
                        <a:rPr lang="zh-CN" altLang="en-US" sz="800" b="0" i="0" u="none" strike="noStrike" dirty="0">
                          <a:solidFill>
                            <a:srgbClr val="000000"/>
                          </a:solidFill>
                          <a:effectLst/>
                          <a:latin typeface="微软雅黑" panose="020B0503020204020204" charset="-122"/>
                          <a:ea typeface="微软雅黑" panose="020B0503020204020204" charset="-122"/>
                        </a:rPr>
                        <a:t>）</a:t>
                      </a:r>
                      <a:r>
                        <a:rPr lang="en-US" altLang="zh-CN" sz="800" b="0" i="0" u="none" strike="noStrike" dirty="0">
                          <a:solidFill>
                            <a:srgbClr val="000000"/>
                          </a:solidFill>
                          <a:effectLst/>
                          <a:latin typeface="微软雅黑" panose="020B0503020204020204" charset="-122"/>
                          <a:ea typeface="微软雅黑" panose="020B0503020204020204" charset="-122"/>
                        </a:rPr>
                        <a:t>N</a:t>
                      </a:r>
                      <a:r>
                        <a:rPr lang="zh-CN" altLang="en-US" sz="800" b="0" i="0" u="none" strike="noStrike" dirty="0">
                          <a:solidFill>
                            <a:srgbClr val="000000"/>
                          </a:solidFill>
                          <a:effectLst/>
                          <a:latin typeface="微软雅黑" panose="020B0503020204020204" charset="-122"/>
                          <a:ea typeface="微软雅黑" panose="020B0503020204020204" charset="-122"/>
                        </a:rPr>
                        <a:t>末端脑钠肽前体等检测。</a:t>
                      </a:r>
                      <a:endParaRPr lang="zh-CN" altLang="en-US" sz="800" b="0" i="0" u="none" strike="noStrike" dirty="0">
                        <a:solidFill>
                          <a:srgbClr val="000000"/>
                        </a:solidFill>
                        <a:effectLst/>
                        <a:latin typeface="微软雅黑" panose="020B0503020204020204" charset="-122"/>
                        <a:ea typeface="微软雅黑" panose="020B0503020204020204" charset="-122"/>
                      </a:endParaRPr>
                    </a:p>
                  </a:txBody>
                  <a:tcPr marL="2974" marR="2974" marT="297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ctr" fontAlgn="ctr"/>
                      <a:r>
                        <a:rPr lang="zh-CN" altLang="en-US" sz="800" b="0" i="0" u="none" strike="noStrike" dirty="0">
                          <a:solidFill>
                            <a:srgbClr val="000000"/>
                          </a:solidFill>
                          <a:effectLst/>
                          <a:latin typeface="微软雅黑" panose="020B0503020204020204" charset="-122"/>
                          <a:ea typeface="微软雅黑" panose="020B0503020204020204" charset="-122"/>
                        </a:rPr>
                        <a:t>现场</a:t>
                      </a:r>
                      <a:endParaRPr lang="zh-CN" altLang="en-US" sz="800" b="0" i="0" u="none" strike="noStrike" dirty="0">
                        <a:solidFill>
                          <a:srgbClr val="000000"/>
                        </a:solidFill>
                        <a:effectLst/>
                        <a:latin typeface="微软雅黑" panose="020B0503020204020204" charset="-122"/>
                        <a:ea typeface="微软雅黑" panose="020B0503020204020204" charset="-122"/>
                      </a:endParaRPr>
                    </a:p>
                  </a:txBody>
                  <a:tcPr marL="2974" marR="2974" marT="297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l" fontAlgn="ctr"/>
                      <a:r>
                        <a:rPr lang="zh-CN" altLang="en-US" sz="800" b="0" i="0" u="none" strike="noStrike" dirty="0">
                          <a:solidFill>
                            <a:srgbClr val="000000"/>
                          </a:solidFill>
                          <a:effectLst/>
                          <a:latin typeface="微软雅黑" panose="020B0503020204020204" charset="-122"/>
                          <a:ea typeface="微软雅黑" panose="020B0503020204020204" charset="-122"/>
                        </a:rPr>
                        <a:t>出具相应检验申请单或报告</a:t>
                      </a:r>
                      <a:endParaRPr lang="zh-CN" altLang="en-US" sz="800" b="0" i="0" u="none" strike="noStrike" dirty="0">
                        <a:solidFill>
                          <a:srgbClr val="000000"/>
                        </a:solidFill>
                        <a:effectLst/>
                        <a:latin typeface="微软雅黑" panose="020B0503020204020204" charset="-122"/>
                        <a:ea typeface="微软雅黑" panose="020B0503020204020204" charset="-122"/>
                      </a:endParaRPr>
                    </a:p>
                  </a:txBody>
                  <a:tcPr marL="3355" marR="3355" marT="3355"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ctr" fontAlgn="ctr"/>
                      <a:endParaRPr lang="en-US" altLang="zh-CN" sz="800" b="0" i="0" u="none" strike="noStrike" dirty="0">
                        <a:solidFill>
                          <a:srgbClr val="000000"/>
                        </a:solidFill>
                        <a:effectLst/>
                        <a:latin typeface="微软雅黑" panose="020B0503020204020204" charset="-122"/>
                        <a:ea typeface="微软雅黑" panose="020B0503020204020204" charset="-122"/>
                      </a:endParaRP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l" fontAlgn="ctr"/>
                      <a:r>
                        <a:rPr lang="zh-CN" altLang="en-US" sz="800" b="0" i="0" u="none" strike="noStrike" dirty="0">
                          <a:solidFill>
                            <a:srgbClr val="000000"/>
                          </a:solidFill>
                          <a:effectLst/>
                          <a:latin typeface="微软雅黑" panose="020B0503020204020204" charset="-122"/>
                          <a:ea typeface="微软雅黑" panose="020B0503020204020204" charset="-122"/>
                        </a:rPr>
                        <a:t>都满足（</a:t>
                      </a:r>
                      <a:r>
                        <a:rPr lang="en-US" altLang="zh-CN" sz="800" b="0" i="0" u="none" strike="noStrike" dirty="0">
                          <a:solidFill>
                            <a:srgbClr val="000000"/>
                          </a:solidFill>
                          <a:effectLst/>
                          <a:latin typeface="微软雅黑" panose="020B0503020204020204" charset="-122"/>
                          <a:ea typeface="微软雅黑" panose="020B0503020204020204" charset="-122"/>
                        </a:rPr>
                        <a:t>5</a:t>
                      </a:r>
                      <a:r>
                        <a:rPr lang="zh-CN" altLang="en-US" sz="800" b="0" i="0" u="none" strike="noStrike" dirty="0">
                          <a:solidFill>
                            <a:srgbClr val="000000"/>
                          </a:solidFill>
                          <a:effectLst/>
                          <a:latin typeface="微软雅黑" panose="020B0503020204020204" charset="-122"/>
                          <a:ea typeface="微软雅黑" panose="020B0503020204020204" charset="-122"/>
                        </a:rPr>
                        <a:t>）</a:t>
                      </a:r>
                      <a:endParaRPr lang="zh-CN" altLang="en-US" sz="800" b="0" i="0" u="none" strike="noStrike" dirty="0">
                        <a:solidFill>
                          <a:srgbClr val="000000"/>
                        </a:solidFill>
                        <a:effectLst/>
                        <a:latin typeface="微软雅黑" panose="020B0503020204020204" charset="-122"/>
                        <a:ea typeface="微软雅黑" panose="020B0503020204020204" charset="-122"/>
                      </a:endParaRPr>
                    </a:p>
                  </a:txBody>
                  <a:tcPr marL="2974" marR="2974" marT="297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l" fontAlgn="ctr"/>
                      <a:r>
                        <a:rPr lang="zh-CN" altLang="en-US" sz="800" b="0" i="0" u="none" strike="noStrike" dirty="0">
                          <a:solidFill>
                            <a:srgbClr val="000000"/>
                          </a:solidFill>
                          <a:effectLst/>
                          <a:latin typeface="微软雅黑" panose="020B0503020204020204" charset="-122"/>
                          <a:ea typeface="微软雅黑" panose="020B0503020204020204" charset="-122"/>
                        </a:rPr>
                        <a:t>满足</a:t>
                      </a:r>
                      <a:r>
                        <a:rPr lang="en-US" altLang="zh-CN" sz="800" b="0" i="0" u="none" strike="noStrike" dirty="0">
                          <a:solidFill>
                            <a:srgbClr val="000000"/>
                          </a:solidFill>
                          <a:effectLst/>
                          <a:latin typeface="微软雅黑" panose="020B0503020204020204" charset="-122"/>
                          <a:ea typeface="微软雅黑" panose="020B0503020204020204" charset="-122"/>
                        </a:rPr>
                        <a:t>3-4</a:t>
                      </a:r>
                      <a:r>
                        <a:rPr lang="zh-CN" altLang="en-US" sz="800" b="0" i="0" u="none" strike="noStrike" dirty="0">
                          <a:solidFill>
                            <a:srgbClr val="000000"/>
                          </a:solidFill>
                          <a:effectLst/>
                          <a:latin typeface="微软雅黑" panose="020B0503020204020204" charset="-122"/>
                          <a:ea typeface="微软雅黑" panose="020B0503020204020204" charset="-122"/>
                        </a:rPr>
                        <a:t>条（</a:t>
                      </a:r>
                      <a:r>
                        <a:rPr lang="en-US" altLang="zh-CN" sz="800" b="0" i="0" u="none" strike="noStrike" dirty="0">
                          <a:solidFill>
                            <a:srgbClr val="000000"/>
                          </a:solidFill>
                          <a:effectLst/>
                          <a:latin typeface="微软雅黑" panose="020B0503020204020204" charset="-122"/>
                          <a:ea typeface="微软雅黑" panose="020B0503020204020204" charset="-122"/>
                        </a:rPr>
                        <a:t>3</a:t>
                      </a:r>
                      <a:r>
                        <a:rPr lang="zh-CN" altLang="en-US" sz="800" b="0" i="0" u="none" strike="noStrike" dirty="0">
                          <a:solidFill>
                            <a:srgbClr val="000000"/>
                          </a:solidFill>
                          <a:effectLst/>
                          <a:latin typeface="微软雅黑" panose="020B0503020204020204" charset="-122"/>
                          <a:ea typeface="微软雅黑" panose="020B0503020204020204" charset="-122"/>
                        </a:rPr>
                        <a:t>）</a:t>
                      </a:r>
                      <a:endParaRPr lang="zh-CN" altLang="en-US" sz="800" b="0" i="0" u="none" strike="noStrike" dirty="0">
                        <a:solidFill>
                          <a:srgbClr val="000000"/>
                        </a:solidFill>
                        <a:effectLst/>
                        <a:latin typeface="微软雅黑" panose="020B0503020204020204" charset="-122"/>
                        <a:ea typeface="微软雅黑" panose="020B0503020204020204" charset="-122"/>
                      </a:endParaRPr>
                    </a:p>
                  </a:txBody>
                  <a:tcPr marL="2974" marR="2974" marT="297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l" fontAlgn="ctr"/>
                      <a:r>
                        <a:rPr lang="zh-CN" altLang="en-US" sz="800" b="0" i="0" u="none" strike="noStrike" dirty="0">
                          <a:solidFill>
                            <a:srgbClr val="000000"/>
                          </a:solidFill>
                          <a:effectLst/>
                          <a:latin typeface="微软雅黑" panose="020B0503020204020204" charset="-122"/>
                          <a:ea typeface="微软雅黑" panose="020B0503020204020204" charset="-122"/>
                        </a:rPr>
                        <a:t>满足</a:t>
                      </a:r>
                      <a:r>
                        <a:rPr lang="en-US" altLang="zh-CN" sz="800" b="0" i="0" u="none" strike="noStrike" dirty="0">
                          <a:solidFill>
                            <a:srgbClr val="000000"/>
                          </a:solidFill>
                          <a:effectLst/>
                          <a:latin typeface="微软雅黑" panose="020B0503020204020204" charset="-122"/>
                          <a:ea typeface="微软雅黑" panose="020B0503020204020204" charset="-122"/>
                        </a:rPr>
                        <a:t>1-2</a:t>
                      </a:r>
                      <a:r>
                        <a:rPr lang="zh-CN" altLang="en-US" sz="800" b="0" i="0" u="none" strike="noStrike" dirty="0">
                          <a:solidFill>
                            <a:srgbClr val="000000"/>
                          </a:solidFill>
                          <a:effectLst/>
                          <a:latin typeface="微软雅黑" panose="020B0503020204020204" charset="-122"/>
                          <a:ea typeface="微软雅黑" panose="020B0503020204020204" charset="-122"/>
                        </a:rPr>
                        <a:t>条（</a:t>
                      </a:r>
                      <a:r>
                        <a:rPr lang="en-US" altLang="zh-CN" sz="800" b="0" i="0" u="none" strike="noStrike" dirty="0">
                          <a:solidFill>
                            <a:srgbClr val="000000"/>
                          </a:solidFill>
                          <a:effectLst/>
                          <a:latin typeface="微软雅黑" panose="020B0503020204020204" charset="-122"/>
                          <a:ea typeface="微软雅黑" panose="020B0503020204020204" charset="-122"/>
                        </a:rPr>
                        <a:t>1</a:t>
                      </a:r>
                      <a:r>
                        <a:rPr lang="zh-CN" altLang="en-US" sz="800" b="0" i="0" u="none" strike="noStrike" dirty="0">
                          <a:solidFill>
                            <a:srgbClr val="000000"/>
                          </a:solidFill>
                          <a:effectLst/>
                          <a:latin typeface="微软雅黑" panose="020B0503020204020204" charset="-122"/>
                          <a:ea typeface="微软雅黑" panose="020B0503020204020204" charset="-122"/>
                        </a:rPr>
                        <a:t>）</a:t>
                      </a:r>
                      <a:endParaRPr lang="zh-CN" altLang="en-US" sz="800" b="0" i="0" u="none" strike="noStrike" dirty="0">
                        <a:solidFill>
                          <a:srgbClr val="000000"/>
                        </a:solidFill>
                        <a:effectLst/>
                        <a:latin typeface="微软雅黑" panose="020B0503020204020204" charset="-122"/>
                        <a:ea typeface="微软雅黑" panose="020B0503020204020204" charset="-122"/>
                      </a:endParaRPr>
                    </a:p>
                  </a:txBody>
                  <a:tcPr marL="2974" marR="2974" marT="297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r>
              <a:tr h="450934">
                <a:tc>
                  <a:txBody>
                    <a:bodyPr/>
                    <a:lstStyle/>
                    <a:p>
                      <a:pPr algn="l" fontAlgn="ctr"/>
                      <a:r>
                        <a:rPr lang="zh-CN" altLang="en-US" sz="900" b="0" i="0" u="none" strike="noStrike" dirty="0">
                          <a:solidFill>
                            <a:srgbClr val="000000"/>
                          </a:solidFill>
                          <a:effectLst/>
                          <a:latin typeface="微软雅黑" panose="020B0503020204020204" charset="-122"/>
                          <a:ea typeface="微软雅黑" panose="020B0503020204020204" charset="-122"/>
                        </a:rPr>
                        <a:t>免疫学检测</a:t>
                      </a:r>
                      <a:endParaRPr lang="zh-CN" altLang="en-US" sz="900" b="0" i="0" u="none" strike="noStrike" dirty="0">
                        <a:solidFill>
                          <a:srgbClr val="000000"/>
                        </a:solidFill>
                        <a:effectLst/>
                        <a:latin typeface="微软雅黑" panose="020B0503020204020204" charset="-122"/>
                        <a:ea typeface="微软雅黑" panose="020B0503020204020204" charset="-122"/>
                      </a:endParaRPr>
                    </a:p>
                  </a:txBody>
                  <a:tcPr marL="2974" marR="2974" marT="297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l" fontAlgn="ctr"/>
                      <a:r>
                        <a:rPr lang="zh-CN" altLang="en-US" sz="800" b="0" i="0" u="none" strike="noStrike" dirty="0">
                          <a:solidFill>
                            <a:srgbClr val="000000"/>
                          </a:solidFill>
                          <a:effectLst/>
                          <a:latin typeface="微软雅黑" panose="020B0503020204020204" charset="-122"/>
                          <a:ea typeface="微软雅黑" panose="020B0503020204020204" charset="-122"/>
                        </a:rPr>
                        <a:t>能开展胸腔积液免疫学检测：</a:t>
                      </a:r>
                      <a:r>
                        <a:rPr lang="en-US" altLang="zh-CN" sz="800" b="0" i="0" u="none" strike="noStrike" dirty="0">
                          <a:solidFill>
                            <a:srgbClr val="000000"/>
                          </a:solidFill>
                          <a:effectLst/>
                          <a:latin typeface="微软雅黑" panose="020B0503020204020204" charset="-122"/>
                          <a:ea typeface="微软雅黑" panose="020B0503020204020204" charset="-122"/>
                        </a:rPr>
                        <a:t>1</a:t>
                      </a:r>
                      <a:r>
                        <a:rPr lang="zh-CN" altLang="en-US" sz="800" b="0" i="0" u="none" strike="noStrike" dirty="0">
                          <a:solidFill>
                            <a:srgbClr val="000000"/>
                          </a:solidFill>
                          <a:effectLst/>
                          <a:latin typeface="微软雅黑" panose="020B0503020204020204" charset="-122"/>
                          <a:ea typeface="微软雅黑" panose="020B0503020204020204" charset="-122"/>
                        </a:rPr>
                        <a:t>）</a:t>
                      </a:r>
                      <a:r>
                        <a:rPr lang="en-US" altLang="zh-CN" sz="800" b="0" i="0" u="none" strike="noStrike" dirty="0">
                          <a:solidFill>
                            <a:srgbClr val="000000"/>
                          </a:solidFill>
                          <a:effectLst/>
                          <a:latin typeface="微软雅黑" panose="020B0503020204020204" charset="-122"/>
                          <a:ea typeface="微软雅黑" panose="020B0503020204020204" charset="-122"/>
                        </a:rPr>
                        <a:t>ANA</a:t>
                      </a:r>
                      <a:r>
                        <a:rPr lang="zh-CN" altLang="en-US" sz="800" b="0" i="0" u="none" strike="noStrike" dirty="0">
                          <a:solidFill>
                            <a:srgbClr val="000000"/>
                          </a:solidFill>
                          <a:effectLst/>
                          <a:latin typeface="微软雅黑" panose="020B0503020204020204" charset="-122"/>
                          <a:ea typeface="微软雅黑" panose="020B0503020204020204" charset="-122"/>
                        </a:rPr>
                        <a:t>、抗 </a:t>
                      </a:r>
                      <a:r>
                        <a:rPr lang="en-US" altLang="zh-CN" sz="800" b="0" i="0" u="none" strike="noStrike" dirty="0">
                          <a:solidFill>
                            <a:srgbClr val="000000"/>
                          </a:solidFill>
                          <a:effectLst/>
                          <a:latin typeface="微软雅黑" panose="020B0503020204020204" charset="-122"/>
                          <a:ea typeface="微软雅黑" panose="020B0503020204020204" charset="-122"/>
                        </a:rPr>
                        <a:t>dsDNA </a:t>
                      </a:r>
                      <a:r>
                        <a:rPr lang="zh-CN" altLang="en-US" sz="800" b="0" i="0" u="none" strike="noStrike" dirty="0">
                          <a:solidFill>
                            <a:srgbClr val="000000"/>
                          </a:solidFill>
                          <a:effectLst/>
                          <a:latin typeface="微软雅黑" panose="020B0503020204020204" charset="-122"/>
                          <a:ea typeface="微软雅黑" panose="020B0503020204020204" charset="-122"/>
                        </a:rPr>
                        <a:t>抗体、类风湿因子、补体</a:t>
                      </a:r>
                      <a:r>
                        <a:rPr lang="en-US" altLang="zh-CN" sz="800" b="0" i="0" u="none" strike="noStrike" dirty="0">
                          <a:solidFill>
                            <a:srgbClr val="000000"/>
                          </a:solidFill>
                          <a:effectLst/>
                          <a:latin typeface="微软雅黑" panose="020B0503020204020204" charset="-122"/>
                          <a:ea typeface="微软雅黑" panose="020B0503020204020204" charset="-122"/>
                        </a:rPr>
                        <a:t>C3</a:t>
                      </a:r>
                      <a:r>
                        <a:rPr lang="zh-CN" altLang="en-US" sz="800" b="0" i="0" u="none" strike="noStrike" dirty="0">
                          <a:solidFill>
                            <a:srgbClr val="000000"/>
                          </a:solidFill>
                          <a:effectLst/>
                          <a:latin typeface="微软雅黑" panose="020B0503020204020204" charset="-122"/>
                          <a:ea typeface="微软雅黑" panose="020B0503020204020204" charset="-122"/>
                        </a:rPr>
                        <a:t>、 </a:t>
                      </a:r>
                      <a:r>
                        <a:rPr lang="en-US" altLang="zh-CN" sz="800" b="0" i="0" u="none" strike="noStrike" dirty="0">
                          <a:solidFill>
                            <a:srgbClr val="000000"/>
                          </a:solidFill>
                          <a:effectLst/>
                          <a:latin typeface="微软雅黑" panose="020B0503020204020204" charset="-122"/>
                          <a:ea typeface="微软雅黑" panose="020B0503020204020204" charset="-122"/>
                        </a:rPr>
                        <a:t>C4</a:t>
                      </a:r>
                      <a:r>
                        <a:rPr lang="zh-CN" altLang="en-US" sz="800" b="0" i="0" u="none" strike="noStrike" dirty="0">
                          <a:solidFill>
                            <a:srgbClr val="000000"/>
                          </a:solidFill>
                          <a:effectLst/>
                          <a:latin typeface="微软雅黑" panose="020B0503020204020204" charset="-122"/>
                          <a:ea typeface="微软雅黑" panose="020B0503020204020204" charset="-122"/>
                        </a:rPr>
                        <a:t>；</a:t>
                      </a:r>
                      <a:r>
                        <a:rPr lang="en-US" altLang="zh-CN" sz="800" b="0" i="0" u="none" strike="noStrike" dirty="0">
                          <a:solidFill>
                            <a:srgbClr val="000000"/>
                          </a:solidFill>
                          <a:effectLst/>
                          <a:latin typeface="微软雅黑" panose="020B0503020204020204" charset="-122"/>
                          <a:ea typeface="微软雅黑" panose="020B0503020204020204" charset="-122"/>
                        </a:rPr>
                        <a:t>2</a:t>
                      </a:r>
                      <a:r>
                        <a:rPr lang="zh-CN" altLang="en-US" sz="800" b="0" i="0" u="none" strike="noStrike" dirty="0">
                          <a:solidFill>
                            <a:srgbClr val="000000"/>
                          </a:solidFill>
                          <a:effectLst/>
                          <a:latin typeface="微软雅黑" panose="020B0503020204020204" charset="-122"/>
                          <a:ea typeface="微软雅黑" panose="020B0503020204020204" charset="-122"/>
                        </a:rPr>
                        <a:t>）</a:t>
                      </a:r>
                      <a:r>
                        <a:rPr lang="en-US" altLang="zh-CN" sz="800" b="0" i="0" u="none" strike="noStrike" dirty="0">
                          <a:solidFill>
                            <a:srgbClr val="000000"/>
                          </a:solidFill>
                          <a:effectLst/>
                          <a:latin typeface="微软雅黑" panose="020B0503020204020204" charset="-122"/>
                          <a:ea typeface="微软雅黑" panose="020B0503020204020204" charset="-122"/>
                        </a:rPr>
                        <a:t>γ</a:t>
                      </a:r>
                      <a:r>
                        <a:rPr lang="zh-CN" altLang="en-US" sz="800" b="0" i="0" u="none" strike="noStrike" dirty="0">
                          <a:solidFill>
                            <a:srgbClr val="000000"/>
                          </a:solidFill>
                          <a:effectLst/>
                          <a:latin typeface="微软雅黑" panose="020B0503020204020204" charset="-122"/>
                          <a:ea typeface="微软雅黑" panose="020B0503020204020204" charset="-122"/>
                        </a:rPr>
                        <a:t>干扰素释放试验；</a:t>
                      </a:r>
                      <a:r>
                        <a:rPr lang="en-US" altLang="zh-CN" sz="800" b="0" i="0" u="none" strike="noStrike" dirty="0">
                          <a:solidFill>
                            <a:srgbClr val="000000"/>
                          </a:solidFill>
                          <a:effectLst/>
                          <a:latin typeface="微软雅黑" panose="020B0503020204020204" charset="-122"/>
                          <a:ea typeface="微软雅黑" panose="020B0503020204020204" charset="-122"/>
                        </a:rPr>
                        <a:t>3</a:t>
                      </a:r>
                      <a:r>
                        <a:rPr lang="zh-CN" altLang="en-US" sz="800" b="0" i="0" u="none" strike="noStrike" dirty="0">
                          <a:solidFill>
                            <a:srgbClr val="000000"/>
                          </a:solidFill>
                          <a:effectLst/>
                          <a:latin typeface="微软雅黑" panose="020B0503020204020204" charset="-122"/>
                          <a:ea typeface="微软雅黑" panose="020B0503020204020204" charset="-122"/>
                        </a:rPr>
                        <a:t>）</a:t>
                      </a:r>
                      <a:r>
                        <a:rPr lang="en-US" altLang="zh-CN" sz="800" b="0" i="0" u="none" strike="noStrike" dirty="0">
                          <a:solidFill>
                            <a:srgbClr val="000000"/>
                          </a:solidFill>
                          <a:effectLst/>
                          <a:latin typeface="微软雅黑" panose="020B0503020204020204" charset="-122"/>
                          <a:ea typeface="微软雅黑" panose="020B0503020204020204" charset="-122"/>
                        </a:rPr>
                        <a:t>γ</a:t>
                      </a:r>
                      <a:r>
                        <a:rPr lang="zh-CN" altLang="en-US" sz="800" b="0" i="0" u="none" strike="noStrike" dirty="0">
                          <a:solidFill>
                            <a:srgbClr val="000000"/>
                          </a:solidFill>
                          <a:effectLst/>
                          <a:latin typeface="微软雅黑" panose="020B0503020204020204" charset="-122"/>
                          <a:ea typeface="微软雅黑" panose="020B0503020204020204" charset="-122"/>
                        </a:rPr>
                        <a:t>干扰素水平、</a:t>
                      </a:r>
                      <a:r>
                        <a:rPr lang="en-US" altLang="zh-CN" sz="800" b="0" i="0" u="none" strike="noStrike" dirty="0">
                          <a:solidFill>
                            <a:srgbClr val="000000"/>
                          </a:solidFill>
                          <a:effectLst/>
                          <a:latin typeface="微软雅黑" panose="020B0503020204020204" charset="-122"/>
                          <a:ea typeface="微软雅黑" panose="020B0503020204020204" charset="-122"/>
                        </a:rPr>
                        <a:t>IL27</a:t>
                      </a:r>
                      <a:r>
                        <a:rPr lang="zh-CN" altLang="en-US" sz="800" b="0" i="0" u="none" strike="noStrike" dirty="0">
                          <a:solidFill>
                            <a:srgbClr val="000000"/>
                          </a:solidFill>
                          <a:effectLst/>
                          <a:latin typeface="微软雅黑" panose="020B0503020204020204" charset="-122"/>
                          <a:ea typeface="微软雅黑" panose="020B0503020204020204" charset="-122"/>
                        </a:rPr>
                        <a:t>检测。</a:t>
                      </a:r>
                      <a:endParaRPr lang="zh-CN" altLang="en-US" sz="800" b="0" i="0" u="none" strike="noStrike" dirty="0">
                        <a:solidFill>
                          <a:srgbClr val="000000"/>
                        </a:solidFill>
                        <a:effectLst/>
                        <a:latin typeface="微软雅黑" panose="020B0503020204020204" charset="-122"/>
                        <a:ea typeface="微软雅黑" panose="020B0503020204020204" charset="-122"/>
                      </a:endParaRPr>
                    </a:p>
                  </a:txBody>
                  <a:tcPr marL="2974" marR="2974" marT="297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ctr" fontAlgn="ctr"/>
                      <a:r>
                        <a:rPr lang="zh-CN" altLang="en-US" sz="800" b="0" i="0" u="none" strike="noStrike" dirty="0">
                          <a:solidFill>
                            <a:srgbClr val="000000"/>
                          </a:solidFill>
                          <a:effectLst/>
                          <a:latin typeface="微软雅黑" panose="020B0503020204020204" charset="-122"/>
                          <a:ea typeface="微软雅黑" panose="020B0503020204020204" charset="-122"/>
                        </a:rPr>
                        <a:t>现场</a:t>
                      </a:r>
                      <a:endParaRPr lang="zh-CN" altLang="en-US" sz="800" b="0" i="0" u="none" strike="noStrike" dirty="0">
                        <a:solidFill>
                          <a:srgbClr val="000000"/>
                        </a:solidFill>
                        <a:effectLst/>
                        <a:latin typeface="微软雅黑" panose="020B0503020204020204" charset="-122"/>
                        <a:ea typeface="微软雅黑" panose="020B0503020204020204" charset="-122"/>
                      </a:endParaRPr>
                    </a:p>
                  </a:txBody>
                  <a:tcPr marL="2974" marR="2974" marT="297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l" fontAlgn="ctr"/>
                      <a:r>
                        <a:rPr lang="zh-CN" altLang="en-US" sz="800" b="0" i="0" u="none" strike="noStrike" dirty="0">
                          <a:solidFill>
                            <a:srgbClr val="000000"/>
                          </a:solidFill>
                          <a:effectLst/>
                          <a:latin typeface="微软雅黑" panose="020B0503020204020204" charset="-122"/>
                          <a:ea typeface="微软雅黑" panose="020B0503020204020204" charset="-122"/>
                        </a:rPr>
                        <a:t>出具相应检验申请单或报告</a:t>
                      </a:r>
                      <a:endParaRPr lang="zh-CN" altLang="en-US" sz="800" b="0" i="0" u="none" strike="noStrike" dirty="0">
                        <a:solidFill>
                          <a:srgbClr val="000000"/>
                        </a:solidFill>
                        <a:effectLst/>
                        <a:latin typeface="微软雅黑" panose="020B0503020204020204" charset="-122"/>
                        <a:ea typeface="微软雅黑" panose="020B0503020204020204" charset="-122"/>
                      </a:endParaRPr>
                    </a:p>
                  </a:txBody>
                  <a:tcPr marL="3355" marR="3355" marT="3355"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ctr" fontAlgn="ctr"/>
                      <a:endParaRPr lang="en-US" altLang="zh-CN" sz="800" b="0" i="0" u="none" strike="noStrike" dirty="0">
                        <a:solidFill>
                          <a:srgbClr val="000000"/>
                        </a:solidFill>
                        <a:effectLst/>
                        <a:latin typeface="微软雅黑" panose="020B0503020204020204" charset="-122"/>
                        <a:ea typeface="微软雅黑" panose="020B0503020204020204" charset="-122"/>
                      </a:endParaRP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l" fontAlgn="ctr"/>
                      <a:r>
                        <a:rPr lang="zh-CN" altLang="en-US" sz="800" b="0" i="0" u="none" strike="noStrike">
                          <a:solidFill>
                            <a:srgbClr val="000000"/>
                          </a:solidFill>
                          <a:effectLst/>
                          <a:latin typeface="微软雅黑" panose="020B0503020204020204" charset="-122"/>
                          <a:ea typeface="微软雅黑" panose="020B0503020204020204" charset="-122"/>
                        </a:rPr>
                        <a:t>满足</a:t>
                      </a:r>
                      <a:r>
                        <a:rPr lang="en-US" altLang="zh-CN" sz="800" b="0" i="0" u="none" strike="noStrike">
                          <a:solidFill>
                            <a:srgbClr val="000000"/>
                          </a:solidFill>
                          <a:effectLst/>
                          <a:latin typeface="微软雅黑" panose="020B0503020204020204" charset="-122"/>
                          <a:ea typeface="微软雅黑" panose="020B0503020204020204" charset="-122"/>
                        </a:rPr>
                        <a:t>3</a:t>
                      </a:r>
                      <a:r>
                        <a:rPr lang="zh-CN" altLang="en-US" sz="800" b="0" i="0" u="none" strike="noStrike">
                          <a:solidFill>
                            <a:srgbClr val="000000"/>
                          </a:solidFill>
                          <a:effectLst/>
                          <a:latin typeface="微软雅黑" panose="020B0503020204020204" charset="-122"/>
                          <a:ea typeface="微软雅黑" panose="020B0503020204020204" charset="-122"/>
                        </a:rPr>
                        <a:t>条（</a:t>
                      </a:r>
                      <a:r>
                        <a:rPr lang="en-US" altLang="zh-CN" sz="800" b="0" i="0" u="none" strike="noStrike">
                          <a:solidFill>
                            <a:srgbClr val="000000"/>
                          </a:solidFill>
                          <a:effectLst/>
                          <a:latin typeface="微软雅黑" panose="020B0503020204020204" charset="-122"/>
                          <a:ea typeface="微软雅黑" panose="020B0503020204020204" charset="-122"/>
                        </a:rPr>
                        <a:t>5</a:t>
                      </a:r>
                      <a:r>
                        <a:rPr lang="zh-CN" altLang="en-US" sz="800" b="0" i="0" u="none" strike="noStrike">
                          <a:solidFill>
                            <a:srgbClr val="000000"/>
                          </a:solidFill>
                          <a:effectLst/>
                          <a:latin typeface="微软雅黑" panose="020B0503020204020204" charset="-122"/>
                          <a:ea typeface="微软雅黑" panose="020B0503020204020204" charset="-122"/>
                        </a:rPr>
                        <a:t>）</a:t>
                      </a:r>
                      <a:endParaRPr lang="zh-CN" altLang="en-US" sz="800" b="0" i="0" u="none" strike="noStrike">
                        <a:solidFill>
                          <a:srgbClr val="000000"/>
                        </a:solidFill>
                        <a:effectLst/>
                        <a:latin typeface="微软雅黑" panose="020B0503020204020204" charset="-122"/>
                        <a:ea typeface="微软雅黑" panose="020B0503020204020204" charset="-122"/>
                      </a:endParaRPr>
                    </a:p>
                  </a:txBody>
                  <a:tcPr marL="2974" marR="2974" marT="297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l" fontAlgn="ctr"/>
                      <a:r>
                        <a:rPr lang="zh-CN" altLang="en-US" sz="800" b="0" i="0" u="none" strike="noStrike" dirty="0">
                          <a:solidFill>
                            <a:srgbClr val="000000"/>
                          </a:solidFill>
                          <a:effectLst/>
                          <a:latin typeface="微软雅黑" panose="020B0503020204020204" charset="-122"/>
                          <a:ea typeface="微软雅黑" panose="020B0503020204020204" charset="-122"/>
                        </a:rPr>
                        <a:t>满足</a:t>
                      </a:r>
                      <a:r>
                        <a:rPr lang="en-US" altLang="zh-CN" sz="800" b="0" i="0" u="none" strike="noStrike" dirty="0">
                          <a:solidFill>
                            <a:srgbClr val="000000"/>
                          </a:solidFill>
                          <a:effectLst/>
                          <a:latin typeface="微软雅黑" panose="020B0503020204020204" charset="-122"/>
                          <a:ea typeface="微软雅黑" panose="020B0503020204020204" charset="-122"/>
                        </a:rPr>
                        <a:t>2</a:t>
                      </a:r>
                      <a:r>
                        <a:rPr lang="zh-CN" altLang="en-US" sz="800" b="0" i="0" u="none" strike="noStrike" dirty="0">
                          <a:solidFill>
                            <a:srgbClr val="000000"/>
                          </a:solidFill>
                          <a:effectLst/>
                          <a:latin typeface="微软雅黑" panose="020B0503020204020204" charset="-122"/>
                          <a:ea typeface="微软雅黑" panose="020B0503020204020204" charset="-122"/>
                        </a:rPr>
                        <a:t>条（</a:t>
                      </a:r>
                      <a:r>
                        <a:rPr lang="en-US" altLang="zh-CN" sz="800" b="0" i="0" u="none" strike="noStrike" dirty="0">
                          <a:solidFill>
                            <a:srgbClr val="000000"/>
                          </a:solidFill>
                          <a:effectLst/>
                          <a:latin typeface="微软雅黑" panose="020B0503020204020204" charset="-122"/>
                          <a:ea typeface="微软雅黑" panose="020B0503020204020204" charset="-122"/>
                        </a:rPr>
                        <a:t>3</a:t>
                      </a:r>
                      <a:r>
                        <a:rPr lang="zh-CN" altLang="en-US" sz="800" b="0" i="0" u="none" strike="noStrike" dirty="0">
                          <a:solidFill>
                            <a:srgbClr val="000000"/>
                          </a:solidFill>
                          <a:effectLst/>
                          <a:latin typeface="微软雅黑" panose="020B0503020204020204" charset="-122"/>
                          <a:ea typeface="微软雅黑" panose="020B0503020204020204" charset="-122"/>
                        </a:rPr>
                        <a:t>）</a:t>
                      </a:r>
                      <a:endParaRPr lang="zh-CN" altLang="en-US" sz="800" b="0" i="0" u="none" strike="noStrike" dirty="0">
                        <a:solidFill>
                          <a:srgbClr val="000000"/>
                        </a:solidFill>
                        <a:effectLst/>
                        <a:latin typeface="微软雅黑" panose="020B0503020204020204" charset="-122"/>
                        <a:ea typeface="微软雅黑" panose="020B0503020204020204" charset="-122"/>
                      </a:endParaRPr>
                    </a:p>
                  </a:txBody>
                  <a:tcPr marL="2974" marR="2974" marT="297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l" fontAlgn="ctr"/>
                      <a:r>
                        <a:rPr lang="zh-CN" altLang="en-US" sz="800" b="0" i="0" u="none" strike="noStrike" dirty="0">
                          <a:solidFill>
                            <a:srgbClr val="000000"/>
                          </a:solidFill>
                          <a:effectLst/>
                          <a:latin typeface="微软雅黑" panose="020B0503020204020204" charset="-122"/>
                          <a:ea typeface="微软雅黑" panose="020B0503020204020204" charset="-122"/>
                        </a:rPr>
                        <a:t>满足</a:t>
                      </a:r>
                      <a:r>
                        <a:rPr lang="en-US" altLang="zh-CN" sz="800" b="0" i="0" u="none" strike="noStrike" dirty="0">
                          <a:solidFill>
                            <a:srgbClr val="000000"/>
                          </a:solidFill>
                          <a:effectLst/>
                          <a:latin typeface="微软雅黑" panose="020B0503020204020204" charset="-122"/>
                          <a:ea typeface="微软雅黑" panose="020B0503020204020204" charset="-122"/>
                        </a:rPr>
                        <a:t>1</a:t>
                      </a:r>
                      <a:r>
                        <a:rPr lang="zh-CN" altLang="en-US" sz="800" b="0" i="0" u="none" strike="noStrike" dirty="0">
                          <a:solidFill>
                            <a:srgbClr val="000000"/>
                          </a:solidFill>
                          <a:effectLst/>
                          <a:latin typeface="微软雅黑" panose="020B0503020204020204" charset="-122"/>
                          <a:ea typeface="微软雅黑" panose="020B0503020204020204" charset="-122"/>
                        </a:rPr>
                        <a:t>条（</a:t>
                      </a:r>
                      <a:r>
                        <a:rPr lang="en-US" altLang="zh-CN" sz="800" b="0" i="0" u="none" strike="noStrike" dirty="0">
                          <a:solidFill>
                            <a:srgbClr val="000000"/>
                          </a:solidFill>
                          <a:effectLst/>
                          <a:latin typeface="微软雅黑" panose="020B0503020204020204" charset="-122"/>
                          <a:ea typeface="微软雅黑" panose="020B0503020204020204" charset="-122"/>
                        </a:rPr>
                        <a:t>1</a:t>
                      </a:r>
                      <a:r>
                        <a:rPr lang="zh-CN" altLang="en-US" sz="800" b="0" i="0" u="none" strike="noStrike" dirty="0">
                          <a:solidFill>
                            <a:srgbClr val="000000"/>
                          </a:solidFill>
                          <a:effectLst/>
                          <a:latin typeface="微软雅黑" panose="020B0503020204020204" charset="-122"/>
                          <a:ea typeface="微软雅黑" panose="020B0503020204020204" charset="-122"/>
                        </a:rPr>
                        <a:t>）</a:t>
                      </a:r>
                      <a:endParaRPr lang="zh-CN" altLang="en-US" sz="800" b="0" i="0" u="none" strike="noStrike" dirty="0">
                        <a:solidFill>
                          <a:srgbClr val="000000"/>
                        </a:solidFill>
                        <a:effectLst/>
                        <a:latin typeface="微软雅黑" panose="020B0503020204020204" charset="-122"/>
                        <a:ea typeface="微软雅黑" panose="020B0503020204020204" charset="-122"/>
                      </a:endParaRPr>
                    </a:p>
                  </a:txBody>
                  <a:tcPr marL="2974" marR="2974" marT="297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r>
            </a:tbl>
          </a:graphicData>
        </a:graphic>
      </p:graphicFrame>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think-cell data - do not delete" hidden="1"/>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2" name="think-cell 幻灯片" r:id="rId2" imgW="5715" imgH="5715" progId="TCLayout.ActiveDocument.1">
                  <p:embed/>
                </p:oleObj>
              </mc:Choice>
              <mc:Fallback>
                <p:oleObj name="think-cell 幻灯片" r:id="rId2" imgW="5715" imgH="5715" progId="TCLayout.ActiveDocument.1">
                  <p:embed/>
                  <p:pic>
                    <p:nvPicPr>
                      <p:cNvPr id="0" name="think-cell data - do not delete" hidden="1"/>
                      <p:cNvPicPr/>
                      <p:nvPr/>
                    </p:nvPicPr>
                    <p:blipFill>
                      <a:blip r:embed="rId3"/>
                      <a:stretch>
                        <a:fillRect/>
                      </a:stretch>
                    </p:blipFill>
                    <p:spPr>
                      <a:xfrm>
                        <a:off x="1588" y="1588"/>
                        <a:ext cx="1588" cy="1588"/>
                      </a:xfrm>
                      <a:prstGeom prst="rect">
                        <a:avLst/>
                      </a:prstGeom>
                    </p:spPr>
                  </p:pic>
                </p:oleObj>
              </mc:Fallback>
            </mc:AlternateContent>
          </a:graphicData>
        </a:graphic>
      </p:graphicFrame>
      <p:sp>
        <p:nvSpPr>
          <p:cNvPr id="8" name="灯片编号占位符 2"/>
          <p:cNvSpPr>
            <a:spLocks noGrp="1"/>
          </p:cNvSpPr>
          <p:nvPr>
            <p:ph type="sldNum" sz="quarter" idx="4"/>
          </p:nvPr>
        </p:nvSpPr>
        <p:spPr>
          <a:xfrm>
            <a:off x="318375" y="4846754"/>
            <a:ext cx="396000" cy="162000"/>
          </a:xfrm>
        </p:spPr>
        <p:txBody>
          <a:bodyPr/>
          <a:lstStyle/>
          <a:p>
            <a:fld id="{3C4F54F3-C349-4609-AFEE-01462D5C7942}" type="slidenum">
              <a:rPr lang="en-GB" smtClean="0"/>
            </a:fld>
            <a:endParaRPr lang="en-GB" dirty="0"/>
          </a:p>
        </p:txBody>
      </p:sp>
      <p:sp>
        <p:nvSpPr>
          <p:cNvPr id="9" name="标题 1"/>
          <p:cNvSpPr txBox="1"/>
          <p:nvPr/>
        </p:nvSpPr>
        <p:spPr>
          <a:xfrm>
            <a:off x="359184" y="211681"/>
            <a:ext cx="7886700" cy="497205"/>
          </a:xfrm>
          <a:prstGeom prst="rect">
            <a:avLst/>
          </a:prstGeom>
        </p:spPr>
        <p:txBody>
          <a:bodyPr vert="horz"/>
          <a:lstStyle>
            <a:lvl1pPr algn="l" defTabSz="457200" rtl="0" eaLnBrk="1" latinLnBrk="0" hangingPunct="1">
              <a:lnSpc>
                <a:spcPct val="100000"/>
              </a:lnSpc>
              <a:spcBef>
                <a:spcPct val="0"/>
              </a:spcBef>
              <a:buNone/>
              <a:defRPr lang="en-GB" sz="2400" b="1" kern="1200" baseline="0" noProof="0" dirty="0">
                <a:solidFill>
                  <a:srgbClr val="830051"/>
                </a:solidFill>
                <a:latin typeface="Arial" panose="020B0604020202020204" pitchFamily="34" charset="0"/>
                <a:ea typeface="+mj-ea"/>
                <a:cs typeface="Arial" panose="020B0604020202020204" pitchFamily="34" charset="0"/>
              </a:defRPr>
            </a:lvl1pPr>
          </a:lstStyle>
          <a:p>
            <a:r>
              <a:rPr lang="zh-CN" altLang="en-US" dirty="0">
                <a:solidFill>
                  <a:srgbClr val="A60000"/>
                </a:solidFill>
                <a:latin typeface="微软雅黑" panose="020B0503020204020204" charset="-122"/>
                <a:ea typeface="微软雅黑" panose="020B0503020204020204" charset="-122"/>
              </a:rPr>
              <a:t>病理诊断</a:t>
            </a:r>
            <a:endParaRPr lang="zh-CN" altLang="en-US" dirty="0">
              <a:solidFill>
                <a:srgbClr val="A60000"/>
              </a:solidFill>
              <a:latin typeface="微软雅黑" panose="020B0503020204020204" charset="-122"/>
              <a:ea typeface="微软雅黑" panose="020B0503020204020204" charset="-122"/>
            </a:endParaRPr>
          </a:p>
          <a:p>
            <a:endParaRPr lang="zh-CN" altLang="en-US" dirty="0">
              <a:solidFill>
                <a:srgbClr val="A60000"/>
              </a:solidFill>
            </a:endParaRPr>
          </a:p>
        </p:txBody>
      </p:sp>
      <p:sp>
        <p:nvSpPr>
          <p:cNvPr id="11" name="内容占位符 2"/>
          <p:cNvSpPr txBox="1"/>
          <p:nvPr/>
        </p:nvSpPr>
        <p:spPr>
          <a:xfrm>
            <a:off x="5068321" y="87281"/>
            <a:ext cx="4683295" cy="510295"/>
          </a:xfrm>
          <a:solidFill>
            <a:srgbClr val="A60000"/>
          </a:solidFill>
          <a:ln w="12700">
            <a:solidFill>
              <a:srgbClr val="A60000"/>
            </a:solidFill>
            <a:prstDash val="solid"/>
          </a:ln>
        </p:spPr>
        <p:txBody>
          <a:bodyPr/>
          <a:lstStyle>
            <a:lvl1pPr marL="342900" indent="-342900" algn="l" defTabSz="457200" rtl="0" eaLnBrk="1" latinLnBrk="0" hangingPunct="1">
              <a:spcBef>
                <a:spcPct val="20000"/>
              </a:spcBef>
              <a:buFont typeface="Arial" panose="020B0604020202020204"/>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pPr marL="0" indent="0">
              <a:buNone/>
            </a:pPr>
            <a:r>
              <a:rPr lang="zh-CN" altLang="en-US" sz="2000" b="1" dirty="0">
                <a:highlight>
                  <a:srgbClr val="FFFF00"/>
                </a:highlight>
                <a:latin typeface="微软雅黑" panose="020B0503020204020204" charset="-122"/>
                <a:ea typeface="微软雅黑" panose="020B0503020204020204" charset="-122"/>
              </a:rPr>
              <a:t>需含医院材料证明，图文并茂</a:t>
            </a:r>
            <a:endParaRPr lang="en-US" altLang="zh-CN" sz="2000" b="1" dirty="0">
              <a:highlight>
                <a:srgbClr val="FFFF00"/>
              </a:highlight>
              <a:latin typeface="微软雅黑" panose="020B0503020204020204" charset="-122"/>
              <a:ea typeface="微软雅黑" panose="020B0503020204020204" charset="-122"/>
            </a:endParaRPr>
          </a:p>
        </p:txBody>
      </p:sp>
      <p:sp>
        <p:nvSpPr>
          <p:cNvPr id="4" name="文本框 3"/>
          <p:cNvSpPr txBox="1"/>
          <p:nvPr/>
        </p:nvSpPr>
        <p:spPr>
          <a:xfrm>
            <a:off x="3176" y="-3763"/>
            <a:ext cx="1098786" cy="215444"/>
          </a:xfrm>
          <a:prstGeom prst="rect">
            <a:avLst/>
          </a:prstGeom>
          <a:solidFill>
            <a:schemeClr val="bg1">
              <a:lumMod val="75000"/>
            </a:schemeClr>
          </a:solidFill>
        </p:spPr>
        <p:txBody>
          <a:bodyPr wrap="square" rtlCol="0">
            <a:spAutoFit/>
          </a:bodyPr>
          <a:lstStyle/>
          <a:p>
            <a:r>
              <a:rPr lang="en-US" altLang="zh-CN" sz="800" dirty="0"/>
              <a:t>1.</a:t>
            </a:r>
            <a:r>
              <a:rPr lang="zh-CN" altLang="en-US" sz="800" dirty="0"/>
              <a:t>业务能力考核指标</a:t>
            </a:r>
            <a:endParaRPr lang="zh-CN" altLang="en-US" sz="800" dirty="0"/>
          </a:p>
        </p:txBody>
      </p:sp>
      <p:graphicFrame>
        <p:nvGraphicFramePr>
          <p:cNvPr id="5" name="表格 4"/>
          <p:cNvGraphicFramePr>
            <a:graphicFrameLocks noGrp="1"/>
          </p:cNvGraphicFramePr>
          <p:nvPr/>
        </p:nvGraphicFramePr>
        <p:xfrm>
          <a:off x="218252" y="636936"/>
          <a:ext cx="8715021" cy="2202577"/>
        </p:xfrm>
        <a:graphic>
          <a:graphicData uri="http://schemas.openxmlformats.org/drawingml/2006/table">
            <a:tbl>
              <a:tblPr/>
              <a:tblGrid>
                <a:gridCol w="753598"/>
                <a:gridCol w="1835436"/>
                <a:gridCol w="946620"/>
                <a:gridCol w="2703418"/>
                <a:gridCol w="404522"/>
                <a:gridCol w="648629"/>
                <a:gridCol w="711399"/>
                <a:gridCol w="711399"/>
              </a:tblGrid>
              <a:tr h="319134">
                <a:tc gridSpan="2">
                  <a:txBody>
                    <a:bodyPr/>
                    <a:lstStyle/>
                    <a:p>
                      <a:pPr algn="ctr" fontAlgn="ctr">
                        <a:buNone/>
                      </a:pPr>
                      <a:r>
                        <a:rPr lang="zh-CN" altLang="en-US" sz="1000" b="1">
                          <a:solidFill>
                            <a:srgbClr val="000000"/>
                          </a:solidFill>
                          <a:latin typeface="微软雅黑" panose="020B0503020204020204" charset="-122"/>
                        </a:rPr>
                        <a:t>业务能力考核指标</a:t>
                      </a:r>
                      <a:endParaRPr lang="zh-CN" altLang="en-US" sz="1000" b="1" i="0" u="none" strike="noStrike">
                        <a:solidFill>
                          <a:srgbClr val="000000"/>
                        </a:solidFill>
                        <a:effectLst/>
                        <a:latin typeface="微软雅黑" panose="020B0503020204020204" charset="-122"/>
                        <a:ea typeface="微软雅黑" panose="020B0503020204020204" charset="-122"/>
                      </a:endParaRP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B8CCE4"/>
                    </a:solidFill>
                  </a:tcPr>
                </a:tc>
                <a:tc hMerge="1">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B8CCE4"/>
                    </a:solidFill>
                  </a:tcPr>
                </a:tc>
                <a:tc>
                  <a:txBody>
                    <a:bodyPr/>
                    <a:lstStyle/>
                    <a:p>
                      <a:pPr algn="ctr" fontAlgn="ctr"/>
                      <a:r>
                        <a:rPr lang="zh-CN" altLang="en-US" sz="1000" b="1" i="0" u="none" strike="noStrike">
                          <a:solidFill>
                            <a:srgbClr val="000000"/>
                          </a:solidFill>
                          <a:effectLst/>
                          <a:latin typeface="微软雅黑" panose="020B0503020204020204" charset="-122"/>
                          <a:ea typeface="微软雅黑" panose="020B0503020204020204" charset="-122"/>
                        </a:rPr>
                        <a:t>实地认定场景</a:t>
                      </a:r>
                      <a:endParaRPr lang="zh-CN" altLang="en-US" sz="1000" b="1" i="0" u="none" strike="noStrike">
                        <a:solidFill>
                          <a:srgbClr val="000000"/>
                        </a:solidFill>
                        <a:effectLst/>
                        <a:latin typeface="微软雅黑" panose="020B0503020204020204" charset="-122"/>
                        <a:ea typeface="微软雅黑" panose="020B0503020204020204" charset="-122"/>
                      </a:endParaRP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B8CCE4"/>
                    </a:solidFill>
                  </a:tcPr>
                </a:tc>
                <a:tc>
                  <a:txBody>
                    <a:bodyPr/>
                    <a:lstStyle/>
                    <a:p>
                      <a:pPr algn="ctr" fontAlgn="ctr"/>
                      <a:r>
                        <a:rPr lang="zh-CN" altLang="en-US" sz="1000" b="1" i="0" u="none" strike="noStrike">
                          <a:solidFill>
                            <a:srgbClr val="000000"/>
                          </a:solidFill>
                          <a:effectLst/>
                          <a:latin typeface="微软雅黑" panose="020B0503020204020204" charset="-122"/>
                          <a:ea typeface="微软雅黑" panose="020B0503020204020204" charset="-122"/>
                        </a:rPr>
                        <a:t>检查标准与方法</a:t>
                      </a:r>
                      <a:endParaRPr lang="zh-CN" altLang="en-US" sz="1000" b="1" i="0" u="none" strike="noStrike">
                        <a:solidFill>
                          <a:srgbClr val="000000"/>
                        </a:solidFill>
                        <a:effectLst/>
                        <a:latin typeface="微软雅黑" panose="020B0503020204020204" charset="-122"/>
                        <a:ea typeface="微软雅黑" panose="020B0503020204020204" charset="-122"/>
                      </a:endParaRP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B8CCE4"/>
                    </a:solidFill>
                  </a:tcPr>
                </a:tc>
                <a:tc>
                  <a:txBody>
                    <a:bodyPr/>
                    <a:lstStyle/>
                    <a:p>
                      <a:pPr algn="ctr" fontAlgn="ctr"/>
                      <a:r>
                        <a:rPr lang="zh-CN" altLang="en-US" sz="1000" b="1" i="0" u="none" strike="noStrike">
                          <a:solidFill>
                            <a:srgbClr val="FFFFFF"/>
                          </a:solidFill>
                          <a:effectLst/>
                          <a:latin typeface="微软雅黑" panose="020B0503020204020204" charset="-122"/>
                          <a:ea typeface="微软雅黑" panose="020B0503020204020204" charset="-122"/>
                        </a:rPr>
                        <a:t>自评</a:t>
                      </a:r>
                      <a:endParaRPr lang="zh-CN" altLang="en-US" sz="1000" b="1" i="0" u="none" strike="noStrike">
                        <a:solidFill>
                          <a:srgbClr val="FFFFFF"/>
                        </a:solidFill>
                        <a:effectLst/>
                        <a:latin typeface="微软雅黑" panose="020B0503020204020204" charset="-122"/>
                        <a:ea typeface="微软雅黑" panose="020B0503020204020204" charset="-122"/>
                      </a:endParaRP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C00000"/>
                    </a:solidFill>
                  </a:tcPr>
                </a:tc>
                <a:tc gridSpan="3">
                  <a:txBody>
                    <a:bodyPr/>
                    <a:lstStyle/>
                    <a:p>
                      <a:pPr algn="ctr" fontAlgn="ctr"/>
                      <a:r>
                        <a:rPr lang="zh-CN" altLang="en-US" sz="1000" b="1" i="0" u="none" strike="noStrike" dirty="0">
                          <a:solidFill>
                            <a:srgbClr val="000000"/>
                          </a:solidFill>
                          <a:effectLst/>
                          <a:latin typeface="微软雅黑" panose="020B0503020204020204" charset="-122"/>
                          <a:ea typeface="微软雅黑" panose="020B0503020204020204" charset="-122"/>
                        </a:rPr>
                        <a:t>评分标准 </a:t>
                      </a:r>
                      <a:endParaRPr lang="zh-CN" altLang="en-US" sz="1000" b="1" i="0" u="none" strike="noStrike" dirty="0">
                        <a:solidFill>
                          <a:srgbClr val="000000"/>
                        </a:solidFill>
                        <a:effectLst/>
                        <a:latin typeface="微软雅黑" panose="020B0503020204020204" charset="-122"/>
                        <a:ea typeface="微软雅黑" panose="020B0503020204020204" charset="-122"/>
                      </a:endParaRP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a:noFill/>
                    </a:lnT>
                    <a:lnB w="6350" cap="flat" cmpd="sng" algn="ctr">
                      <a:solidFill>
                        <a:srgbClr val="000000"/>
                      </a:solidFill>
                      <a:prstDash val="dot"/>
                      <a:round/>
                      <a:headEnd type="none" w="med" len="med"/>
                      <a:tailEnd type="none" w="med" len="med"/>
                    </a:lnB>
                    <a:solidFill>
                      <a:srgbClr val="B8CCE4"/>
                    </a:solidFill>
                  </a:tcPr>
                </a:tc>
                <a:tc hMerge="1">
                  <a:tcPr/>
                </a:tc>
                <a:tc hMerge="1">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a:noFill/>
                    </a:lnT>
                    <a:lnB w="6350" cap="flat" cmpd="sng" algn="ctr">
                      <a:solidFill>
                        <a:srgbClr val="000000"/>
                      </a:solidFill>
                      <a:prstDash val="dot"/>
                      <a:round/>
                      <a:headEnd type="none" w="med" len="med"/>
                      <a:tailEnd type="none" w="med" len="med"/>
                    </a:lnB>
                    <a:solidFill>
                      <a:srgbClr val="B8CCE4"/>
                    </a:solidFill>
                  </a:tcPr>
                </a:tc>
              </a:tr>
              <a:tr h="417344">
                <a:tc>
                  <a:txBody>
                    <a:bodyPr/>
                    <a:lstStyle/>
                    <a:p>
                      <a:pPr algn="l" fontAlgn="ctr"/>
                      <a:r>
                        <a:rPr lang="zh-CN" altLang="en-US" sz="900" b="0" i="0" u="none" strike="noStrike" dirty="0">
                          <a:solidFill>
                            <a:srgbClr val="000000"/>
                          </a:solidFill>
                          <a:effectLst/>
                          <a:latin typeface="微软雅黑" panose="020B0503020204020204" charset="-122"/>
                          <a:ea typeface="微软雅黑" panose="020B0503020204020204" charset="-122"/>
                        </a:rPr>
                        <a:t>基因检测</a:t>
                      </a:r>
                      <a:endParaRPr lang="zh-CN" altLang="en-US" sz="900" b="0" i="0" u="none" strike="noStrike" dirty="0">
                        <a:solidFill>
                          <a:srgbClr val="000000"/>
                        </a:solidFill>
                        <a:effectLst/>
                        <a:latin typeface="微软雅黑" panose="020B0503020204020204" charset="-122"/>
                        <a:ea typeface="微软雅黑" panose="020B0503020204020204" charset="-122"/>
                      </a:endParaRPr>
                    </a:p>
                  </a:txBody>
                  <a:tcPr marL="2974" marR="2974" marT="297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l" fontAlgn="ctr"/>
                      <a:r>
                        <a:rPr lang="zh-CN" altLang="en-US" sz="800" b="0" i="0" u="none" strike="noStrike" dirty="0">
                          <a:solidFill>
                            <a:srgbClr val="000000"/>
                          </a:solidFill>
                          <a:effectLst/>
                          <a:latin typeface="微软雅黑" panose="020B0503020204020204" charset="-122"/>
                          <a:ea typeface="微软雅黑" panose="020B0503020204020204" charset="-122"/>
                        </a:rPr>
                        <a:t>能基于胸腔积液标本开展恶性胸腔积液的肿瘤基因二代测序，测序在院内完成。</a:t>
                      </a:r>
                      <a:endParaRPr lang="zh-CN" altLang="en-US" sz="800" b="0" i="0" u="none" strike="noStrike" dirty="0">
                        <a:solidFill>
                          <a:srgbClr val="000000"/>
                        </a:solidFill>
                        <a:effectLst/>
                        <a:latin typeface="微软雅黑" panose="020B0503020204020204" charset="-122"/>
                        <a:ea typeface="微软雅黑" panose="020B0503020204020204" charset="-122"/>
                      </a:endParaRPr>
                    </a:p>
                  </a:txBody>
                  <a:tcPr marL="2974" marR="2974" marT="297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ctr" fontAlgn="ctr"/>
                      <a:r>
                        <a:rPr lang="zh-CN" altLang="en-US" sz="800" b="0" i="0" u="none" strike="noStrike" dirty="0">
                          <a:solidFill>
                            <a:srgbClr val="000000"/>
                          </a:solidFill>
                          <a:effectLst/>
                          <a:latin typeface="微软雅黑" panose="020B0503020204020204" charset="-122"/>
                          <a:ea typeface="微软雅黑" panose="020B0503020204020204" charset="-122"/>
                        </a:rPr>
                        <a:t>现场</a:t>
                      </a:r>
                      <a:endParaRPr lang="zh-CN" altLang="en-US" sz="800" b="0" i="0" u="none" strike="noStrike" dirty="0">
                        <a:solidFill>
                          <a:srgbClr val="000000"/>
                        </a:solidFill>
                        <a:effectLst/>
                        <a:latin typeface="微软雅黑" panose="020B0503020204020204" charset="-122"/>
                        <a:ea typeface="微软雅黑" panose="020B0503020204020204" charset="-122"/>
                      </a:endParaRPr>
                    </a:p>
                  </a:txBody>
                  <a:tcPr marL="2974" marR="2974" marT="297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l" fontAlgn="ctr"/>
                      <a:r>
                        <a:rPr lang="zh-CN" altLang="en-US" sz="1000" b="0" i="0" u="none" strike="noStrike" dirty="0">
                          <a:solidFill>
                            <a:srgbClr val="000000"/>
                          </a:solidFill>
                          <a:effectLst/>
                          <a:latin typeface="微软雅黑" panose="020B0503020204020204" charset="-122"/>
                          <a:ea typeface="微软雅黑" panose="020B0503020204020204" charset="-122"/>
                        </a:rPr>
                        <a:t>出具相应检验申请单或报告</a:t>
                      </a:r>
                      <a:endParaRPr lang="zh-CN" altLang="en-US" sz="1000" b="0" i="0" u="none" strike="noStrike" dirty="0">
                        <a:solidFill>
                          <a:srgbClr val="000000"/>
                        </a:solidFill>
                        <a:effectLst/>
                        <a:latin typeface="微软雅黑" panose="020B0503020204020204" charset="-122"/>
                        <a:ea typeface="微软雅黑" panose="020B0503020204020204" charset="-122"/>
                      </a:endParaRPr>
                    </a:p>
                  </a:txBody>
                  <a:tcPr marL="3355" marR="3355" marT="3355"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ctr" fontAlgn="ctr"/>
                      <a:endParaRPr lang="en-US" altLang="zh-CN" sz="1000" b="0" i="0" u="none" strike="noStrike" dirty="0">
                        <a:solidFill>
                          <a:srgbClr val="000000"/>
                        </a:solidFill>
                        <a:effectLst/>
                        <a:latin typeface="微软雅黑" panose="020B0503020204020204" charset="-122"/>
                        <a:ea typeface="微软雅黑" panose="020B0503020204020204" charset="-122"/>
                      </a:endParaRP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l" fontAlgn="ctr"/>
                      <a:r>
                        <a:rPr lang="zh-CN" altLang="en-US" sz="800" b="0" i="0" u="none" strike="noStrike" dirty="0">
                          <a:solidFill>
                            <a:srgbClr val="000000"/>
                          </a:solidFill>
                          <a:effectLst/>
                          <a:latin typeface="微软雅黑" panose="020B0503020204020204" charset="-122"/>
                          <a:ea typeface="微软雅黑" panose="020B0503020204020204" charset="-122"/>
                        </a:rPr>
                        <a:t>有（</a:t>
                      </a:r>
                      <a:r>
                        <a:rPr lang="en-US" altLang="zh-CN" sz="800" b="0" i="0" u="none" strike="noStrike" dirty="0">
                          <a:solidFill>
                            <a:srgbClr val="000000"/>
                          </a:solidFill>
                          <a:effectLst/>
                          <a:latin typeface="微软雅黑" panose="020B0503020204020204" charset="-122"/>
                          <a:ea typeface="微软雅黑" panose="020B0503020204020204" charset="-122"/>
                        </a:rPr>
                        <a:t>5</a:t>
                      </a:r>
                      <a:r>
                        <a:rPr lang="zh-CN" altLang="en-US" sz="800" b="0" i="0" u="none" strike="noStrike" dirty="0">
                          <a:solidFill>
                            <a:srgbClr val="000000"/>
                          </a:solidFill>
                          <a:effectLst/>
                          <a:latin typeface="微软雅黑" panose="020B0503020204020204" charset="-122"/>
                          <a:ea typeface="微软雅黑" panose="020B0503020204020204" charset="-122"/>
                        </a:rPr>
                        <a:t>）</a:t>
                      </a:r>
                      <a:endParaRPr lang="zh-CN" altLang="en-US" sz="800" b="0" i="0" u="none" strike="noStrike" dirty="0">
                        <a:solidFill>
                          <a:srgbClr val="000000"/>
                        </a:solidFill>
                        <a:effectLst/>
                        <a:latin typeface="微软雅黑" panose="020B0503020204020204" charset="-122"/>
                        <a:ea typeface="微软雅黑" panose="020B0503020204020204" charset="-122"/>
                      </a:endParaRPr>
                    </a:p>
                  </a:txBody>
                  <a:tcPr marL="2974" marR="2974" marT="297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l" fontAlgn="ctr"/>
                      <a:endParaRPr lang="zh-CN" altLang="en-US" sz="800" b="0" i="0" u="none" strike="noStrike" dirty="0">
                        <a:solidFill>
                          <a:srgbClr val="000000"/>
                        </a:solidFill>
                        <a:effectLst/>
                        <a:latin typeface="微软雅黑" panose="020B0503020204020204" charset="-122"/>
                        <a:ea typeface="微软雅黑" panose="020B0503020204020204" charset="-122"/>
                      </a:endParaRPr>
                    </a:p>
                  </a:txBody>
                  <a:tcPr marL="2974" marR="2974" marT="297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l" fontAlgn="ctr"/>
                      <a:endParaRPr lang="zh-CN" altLang="en-US" sz="800" b="0" i="0" u="none" strike="noStrike">
                        <a:solidFill>
                          <a:srgbClr val="000000"/>
                        </a:solidFill>
                        <a:effectLst/>
                        <a:latin typeface="微软雅黑" panose="020B0503020204020204" charset="-122"/>
                        <a:ea typeface="微软雅黑" panose="020B0503020204020204" charset="-122"/>
                      </a:endParaRPr>
                    </a:p>
                  </a:txBody>
                  <a:tcPr marL="2974" marR="2974" marT="297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r>
              <a:tr h="417344">
                <a:tc>
                  <a:txBody>
                    <a:bodyPr/>
                    <a:lstStyle/>
                    <a:p>
                      <a:pPr algn="l" fontAlgn="ctr"/>
                      <a:r>
                        <a:rPr lang="zh-CN" altLang="en-US" sz="900" b="0" i="0" u="none" strike="noStrike">
                          <a:solidFill>
                            <a:srgbClr val="000000"/>
                          </a:solidFill>
                          <a:effectLst/>
                          <a:latin typeface="微软雅黑" panose="020B0503020204020204" charset="-122"/>
                          <a:ea typeface="微软雅黑" panose="020B0503020204020204" charset="-122"/>
                        </a:rPr>
                        <a:t>胸腔积液的细胞病理学</a:t>
                      </a:r>
                      <a:endParaRPr lang="zh-CN" altLang="en-US" sz="900" b="0" i="0" u="none" strike="noStrike">
                        <a:solidFill>
                          <a:srgbClr val="000000"/>
                        </a:solidFill>
                        <a:effectLst/>
                        <a:latin typeface="微软雅黑" panose="020B0503020204020204" charset="-122"/>
                        <a:ea typeface="微软雅黑" panose="020B0503020204020204" charset="-122"/>
                      </a:endParaRPr>
                    </a:p>
                  </a:txBody>
                  <a:tcPr marL="2974" marR="2974" marT="297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l" fontAlgn="ctr"/>
                      <a:r>
                        <a:rPr lang="zh-CN" altLang="en-US" sz="800" b="0" i="0" u="none" strike="noStrike" dirty="0">
                          <a:solidFill>
                            <a:srgbClr val="000000"/>
                          </a:solidFill>
                          <a:effectLst/>
                          <a:latin typeface="微软雅黑" panose="020B0503020204020204" charset="-122"/>
                          <a:ea typeface="微软雅黑" panose="020B0503020204020204" charset="-122"/>
                        </a:rPr>
                        <a:t>能开展胸腔积液标本的病理包括：脱落细胞病理诊断和免疫细胞化学</a:t>
                      </a:r>
                      <a:endParaRPr lang="zh-CN" altLang="en-US" sz="800" b="0" i="0" u="none" strike="noStrike" dirty="0">
                        <a:solidFill>
                          <a:srgbClr val="000000"/>
                        </a:solidFill>
                        <a:effectLst/>
                        <a:latin typeface="微软雅黑" panose="020B0503020204020204" charset="-122"/>
                        <a:ea typeface="微软雅黑" panose="020B0503020204020204" charset="-122"/>
                      </a:endParaRPr>
                    </a:p>
                  </a:txBody>
                  <a:tcPr marL="2974" marR="2974" marT="297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ctr" fontAlgn="ctr"/>
                      <a:r>
                        <a:rPr lang="zh-CN" altLang="en-US" sz="800" b="0" i="0" u="none" strike="noStrike" dirty="0">
                          <a:solidFill>
                            <a:srgbClr val="000000"/>
                          </a:solidFill>
                          <a:effectLst/>
                          <a:latin typeface="微软雅黑" panose="020B0503020204020204" charset="-122"/>
                          <a:ea typeface="微软雅黑" panose="020B0503020204020204" charset="-122"/>
                        </a:rPr>
                        <a:t>资料准备和现场提问</a:t>
                      </a:r>
                      <a:endParaRPr lang="zh-CN" altLang="en-US" sz="800" b="0" i="0" u="none" strike="noStrike" dirty="0">
                        <a:solidFill>
                          <a:srgbClr val="000000"/>
                        </a:solidFill>
                        <a:effectLst/>
                        <a:latin typeface="微软雅黑" panose="020B0503020204020204" charset="-122"/>
                        <a:ea typeface="微软雅黑" panose="020B0503020204020204" charset="-122"/>
                      </a:endParaRPr>
                    </a:p>
                  </a:txBody>
                  <a:tcPr marL="2974" marR="2974" marT="297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l" fontAlgn="ctr"/>
                      <a:r>
                        <a:rPr lang="zh-CN" altLang="en-US" sz="1000" b="0" i="0" u="none" strike="noStrike" dirty="0">
                          <a:solidFill>
                            <a:srgbClr val="000000"/>
                          </a:solidFill>
                          <a:effectLst/>
                          <a:latin typeface="微软雅黑" panose="020B0503020204020204" charset="-122"/>
                          <a:ea typeface="微软雅黑" panose="020B0503020204020204" charset="-122"/>
                        </a:rPr>
                        <a:t>出具相应检验申请单或报告</a:t>
                      </a:r>
                      <a:endParaRPr lang="zh-CN" altLang="en-US" sz="1000" b="0" i="0" u="none" strike="noStrike" dirty="0">
                        <a:solidFill>
                          <a:srgbClr val="000000"/>
                        </a:solidFill>
                        <a:effectLst/>
                        <a:latin typeface="微软雅黑" panose="020B0503020204020204" charset="-122"/>
                        <a:ea typeface="微软雅黑" panose="020B0503020204020204" charset="-122"/>
                      </a:endParaRPr>
                    </a:p>
                  </a:txBody>
                  <a:tcPr marL="3355" marR="3355" marT="3355"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ctr" fontAlgn="ctr"/>
                      <a:endParaRPr lang="en-US" altLang="zh-CN" sz="1000" b="0" i="0" u="none" strike="noStrike" dirty="0">
                        <a:solidFill>
                          <a:srgbClr val="000000"/>
                        </a:solidFill>
                        <a:effectLst/>
                        <a:latin typeface="微软雅黑" panose="020B0503020204020204" charset="-122"/>
                        <a:ea typeface="微软雅黑" panose="020B0503020204020204" charset="-122"/>
                      </a:endParaRP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l" fontAlgn="ctr"/>
                      <a:r>
                        <a:rPr lang="zh-CN" altLang="en-US" sz="800" b="0" i="0" u="none" strike="noStrike">
                          <a:solidFill>
                            <a:srgbClr val="000000"/>
                          </a:solidFill>
                          <a:effectLst/>
                          <a:latin typeface="微软雅黑" panose="020B0503020204020204" charset="-122"/>
                          <a:ea typeface="微软雅黑" panose="020B0503020204020204" charset="-122"/>
                        </a:rPr>
                        <a:t>满足</a:t>
                      </a:r>
                      <a:r>
                        <a:rPr lang="en-US" altLang="zh-CN" sz="800" b="0" i="0" u="none" strike="noStrike">
                          <a:solidFill>
                            <a:srgbClr val="000000"/>
                          </a:solidFill>
                          <a:effectLst/>
                          <a:latin typeface="微软雅黑" panose="020B0503020204020204" charset="-122"/>
                          <a:ea typeface="微软雅黑" panose="020B0503020204020204" charset="-122"/>
                        </a:rPr>
                        <a:t>2</a:t>
                      </a:r>
                      <a:r>
                        <a:rPr lang="zh-CN" altLang="en-US" sz="800" b="0" i="0" u="none" strike="noStrike">
                          <a:solidFill>
                            <a:srgbClr val="000000"/>
                          </a:solidFill>
                          <a:effectLst/>
                          <a:latin typeface="微软雅黑" panose="020B0503020204020204" charset="-122"/>
                          <a:ea typeface="微软雅黑" panose="020B0503020204020204" charset="-122"/>
                        </a:rPr>
                        <a:t>条（</a:t>
                      </a:r>
                      <a:r>
                        <a:rPr lang="en-US" altLang="zh-CN" sz="800" b="0" i="0" u="none" strike="noStrike">
                          <a:solidFill>
                            <a:srgbClr val="000000"/>
                          </a:solidFill>
                          <a:effectLst/>
                          <a:latin typeface="微软雅黑" panose="020B0503020204020204" charset="-122"/>
                          <a:ea typeface="微软雅黑" panose="020B0503020204020204" charset="-122"/>
                        </a:rPr>
                        <a:t>5</a:t>
                      </a:r>
                      <a:r>
                        <a:rPr lang="zh-CN" altLang="en-US" sz="800" b="0" i="0" u="none" strike="noStrike">
                          <a:solidFill>
                            <a:srgbClr val="000000"/>
                          </a:solidFill>
                          <a:effectLst/>
                          <a:latin typeface="微软雅黑" panose="020B0503020204020204" charset="-122"/>
                          <a:ea typeface="微软雅黑" panose="020B0503020204020204" charset="-122"/>
                        </a:rPr>
                        <a:t>）</a:t>
                      </a:r>
                      <a:endParaRPr lang="zh-CN" altLang="en-US" sz="800" b="0" i="0" u="none" strike="noStrike">
                        <a:solidFill>
                          <a:srgbClr val="000000"/>
                        </a:solidFill>
                        <a:effectLst/>
                        <a:latin typeface="微软雅黑" panose="020B0503020204020204" charset="-122"/>
                        <a:ea typeface="微软雅黑" panose="020B0503020204020204" charset="-122"/>
                      </a:endParaRPr>
                    </a:p>
                  </a:txBody>
                  <a:tcPr marL="2974" marR="2974" marT="297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l" fontAlgn="ctr"/>
                      <a:r>
                        <a:rPr lang="zh-CN" altLang="en-US" sz="800" b="0" i="0" u="none" strike="noStrike" dirty="0">
                          <a:solidFill>
                            <a:srgbClr val="000000"/>
                          </a:solidFill>
                          <a:effectLst/>
                          <a:latin typeface="微软雅黑" panose="020B0503020204020204" charset="-122"/>
                          <a:ea typeface="微软雅黑" panose="020B0503020204020204" charset="-122"/>
                        </a:rPr>
                        <a:t>满足</a:t>
                      </a:r>
                      <a:r>
                        <a:rPr lang="en-US" altLang="zh-CN" sz="800" b="0" i="0" u="none" strike="noStrike" dirty="0">
                          <a:solidFill>
                            <a:srgbClr val="000000"/>
                          </a:solidFill>
                          <a:effectLst/>
                          <a:latin typeface="微软雅黑" panose="020B0503020204020204" charset="-122"/>
                          <a:ea typeface="微软雅黑" panose="020B0503020204020204" charset="-122"/>
                        </a:rPr>
                        <a:t>1</a:t>
                      </a:r>
                      <a:r>
                        <a:rPr lang="zh-CN" altLang="en-US" sz="800" b="0" i="0" u="none" strike="noStrike" dirty="0">
                          <a:solidFill>
                            <a:srgbClr val="000000"/>
                          </a:solidFill>
                          <a:effectLst/>
                          <a:latin typeface="微软雅黑" panose="020B0503020204020204" charset="-122"/>
                          <a:ea typeface="微软雅黑" panose="020B0503020204020204" charset="-122"/>
                        </a:rPr>
                        <a:t>条（</a:t>
                      </a:r>
                      <a:r>
                        <a:rPr lang="en-US" altLang="zh-CN" sz="800" b="0" i="0" u="none" strike="noStrike" dirty="0">
                          <a:solidFill>
                            <a:srgbClr val="000000"/>
                          </a:solidFill>
                          <a:effectLst/>
                          <a:latin typeface="微软雅黑" panose="020B0503020204020204" charset="-122"/>
                          <a:ea typeface="微软雅黑" panose="020B0503020204020204" charset="-122"/>
                        </a:rPr>
                        <a:t>2</a:t>
                      </a:r>
                      <a:r>
                        <a:rPr lang="zh-CN" altLang="en-US" sz="800" b="0" i="0" u="none" strike="noStrike" dirty="0">
                          <a:solidFill>
                            <a:srgbClr val="000000"/>
                          </a:solidFill>
                          <a:effectLst/>
                          <a:latin typeface="微软雅黑" panose="020B0503020204020204" charset="-122"/>
                          <a:ea typeface="微软雅黑" panose="020B0503020204020204" charset="-122"/>
                        </a:rPr>
                        <a:t>）</a:t>
                      </a:r>
                      <a:endParaRPr lang="zh-CN" altLang="en-US" sz="800" b="0" i="0" u="none" strike="noStrike" dirty="0">
                        <a:solidFill>
                          <a:srgbClr val="000000"/>
                        </a:solidFill>
                        <a:effectLst/>
                        <a:latin typeface="微软雅黑" panose="020B0503020204020204" charset="-122"/>
                        <a:ea typeface="微软雅黑" panose="020B0503020204020204" charset="-122"/>
                      </a:endParaRPr>
                    </a:p>
                  </a:txBody>
                  <a:tcPr marL="2974" marR="2974" marT="297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l" fontAlgn="ctr"/>
                      <a:endParaRPr lang="zh-CN" altLang="en-US" sz="800" b="1" i="0" u="none" strike="noStrike" dirty="0">
                        <a:solidFill>
                          <a:srgbClr val="000000"/>
                        </a:solidFill>
                        <a:effectLst/>
                        <a:latin typeface="微软雅黑" panose="020B0503020204020204" charset="-122"/>
                        <a:ea typeface="微软雅黑" panose="020B0503020204020204" charset="-122"/>
                      </a:endParaRPr>
                    </a:p>
                  </a:txBody>
                  <a:tcPr marL="2974" marR="2974" marT="297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r>
              <a:tr h="447022">
                <a:tc>
                  <a:txBody>
                    <a:bodyPr/>
                    <a:lstStyle/>
                    <a:p>
                      <a:pPr algn="l" fontAlgn="ctr"/>
                      <a:r>
                        <a:rPr lang="zh-CN" altLang="en-US" sz="900" b="0" i="0" u="none" strike="noStrike">
                          <a:solidFill>
                            <a:srgbClr val="000000"/>
                          </a:solidFill>
                          <a:effectLst/>
                          <a:latin typeface="微软雅黑" panose="020B0503020204020204" charset="-122"/>
                          <a:ea typeface="微软雅黑" panose="020B0503020204020204" charset="-122"/>
                        </a:rPr>
                        <a:t>胸膜组织的病理学</a:t>
                      </a:r>
                      <a:endParaRPr lang="zh-CN" altLang="en-US" sz="900" b="0" i="0" u="none" strike="noStrike">
                        <a:solidFill>
                          <a:srgbClr val="000000"/>
                        </a:solidFill>
                        <a:effectLst/>
                        <a:latin typeface="微软雅黑" panose="020B0503020204020204" charset="-122"/>
                        <a:ea typeface="微软雅黑" panose="020B0503020204020204" charset="-122"/>
                      </a:endParaRPr>
                    </a:p>
                  </a:txBody>
                  <a:tcPr marL="2974" marR="2974" marT="297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l" fontAlgn="ctr"/>
                      <a:r>
                        <a:rPr lang="zh-CN" altLang="en-US" sz="800" b="0" i="0" u="none" strike="noStrike" dirty="0">
                          <a:solidFill>
                            <a:srgbClr val="000000"/>
                          </a:solidFill>
                          <a:effectLst/>
                          <a:latin typeface="微软雅黑" panose="020B0503020204020204" charset="-122"/>
                          <a:ea typeface="微软雅黑" panose="020B0503020204020204" charset="-122"/>
                        </a:rPr>
                        <a:t>能利用内科胸腔镜活检或胸膜活检等标本进行：</a:t>
                      </a:r>
                      <a:r>
                        <a:rPr lang="en-US" altLang="zh-CN" sz="800" b="0" i="0" u="none" strike="noStrike" dirty="0">
                          <a:solidFill>
                            <a:srgbClr val="000000"/>
                          </a:solidFill>
                          <a:effectLst/>
                          <a:latin typeface="微软雅黑" panose="020B0503020204020204" charset="-122"/>
                          <a:ea typeface="微软雅黑" panose="020B0503020204020204" charset="-122"/>
                        </a:rPr>
                        <a:t>1</a:t>
                      </a:r>
                      <a:r>
                        <a:rPr lang="zh-CN" altLang="en-US" sz="800" b="0" i="0" u="none" strike="noStrike" dirty="0">
                          <a:solidFill>
                            <a:srgbClr val="000000"/>
                          </a:solidFill>
                          <a:effectLst/>
                          <a:latin typeface="微软雅黑" panose="020B0503020204020204" charset="-122"/>
                          <a:ea typeface="微软雅黑" panose="020B0503020204020204" charset="-122"/>
                        </a:rPr>
                        <a:t>）组织</a:t>
                      </a:r>
                      <a:r>
                        <a:rPr lang="en-US" altLang="zh-CN" sz="800" b="0" i="0" u="none" strike="noStrike" dirty="0">
                          <a:solidFill>
                            <a:srgbClr val="000000"/>
                          </a:solidFill>
                          <a:effectLst/>
                          <a:latin typeface="微软雅黑" panose="020B0503020204020204" charset="-122"/>
                          <a:ea typeface="微软雅黑" panose="020B0503020204020204" charset="-122"/>
                        </a:rPr>
                        <a:t>HE</a:t>
                      </a:r>
                      <a:r>
                        <a:rPr lang="zh-CN" altLang="en-US" sz="800" b="0" i="0" u="none" strike="noStrike" dirty="0">
                          <a:solidFill>
                            <a:srgbClr val="000000"/>
                          </a:solidFill>
                          <a:effectLst/>
                          <a:latin typeface="微软雅黑" panose="020B0503020204020204" charset="-122"/>
                          <a:ea typeface="微软雅黑" panose="020B0503020204020204" charset="-122"/>
                        </a:rPr>
                        <a:t>染色、免疫组化；</a:t>
                      </a:r>
                      <a:r>
                        <a:rPr lang="en-US" altLang="zh-CN" sz="800" b="0" i="0" u="none" strike="noStrike" dirty="0">
                          <a:solidFill>
                            <a:srgbClr val="000000"/>
                          </a:solidFill>
                          <a:effectLst/>
                          <a:latin typeface="微软雅黑" panose="020B0503020204020204" charset="-122"/>
                          <a:ea typeface="微软雅黑" panose="020B0503020204020204" charset="-122"/>
                        </a:rPr>
                        <a:t>2</a:t>
                      </a:r>
                      <a:r>
                        <a:rPr lang="zh-CN" altLang="en-US" sz="800" b="0" i="0" u="none" strike="noStrike" dirty="0">
                          <a:solidFill>
                            <a:srgbClr val="000000"/>
                          </a:solidFill>
                          <a:effectLst/>
                          <a:latin typeface="微软雅黑" panose="020B0503020204020204" charset="-122"/>
                          <a:ea typeface="微软雅黑" panose="020B0503020204020204" charset="-122"/>
                        </a:rPr>
                        <a:t>）抗酸染色、</a:t>
                      </a:r>
                      <a:r>
                        <a:rPr lang="en-US" altLang="zh-CN" sz="800" b="0" i="0" u="none" strike="noStrike" dirty="0">
                          <a:solidFill>
                            <a:srgbClr val="000000"/>
                          </a:solidFill>
                          <a:effectLst/>
                          <a:latin typeface="微软雅黑" panose="020B0503020204020204" charset="-122"/>
                          <a:ea typeface="微软雅黑" panose="020B0503020204020204" charset="-122"/>
                        </a:rPr>
                        <a:t>TB-DNA</a:t>
                      </a:r>
                      <a:r>
                        <a:rPr lang="zh-CN" altLang="en-US" sz="800" b="0" i="0" u="none" strike="noStrike" dirty="0">
                          <a:solidFill>
                            <a:srgbClr val="000000"/>
                          </a:solidFill>
                          <a:effectLst/>
                          <a:latin typeface="微软雅黑" panose="020B0503020204020204" charset="-122"/>
                          <a:ea typeface="微软雅黑" panose="020B0503020204020204" charset="-122"/>
                        </a:rPr>
                        <a:t>；</a:t>
                      </a:r>
                      <a:r>
                        <a:rPr lang="en-US" altLang="zh-CN" sz="800" b="0" i="0" u="none" strike="noStrike" dirty="0">
                          <a:solidFill>
                            <a:srgbClr val="000000"/>
                          </a:solidFill>
                          <a:effectLst/>
                          <a:latin typeface="微软雅黑" panose="020B0503020204020204" charset="-122"/>
                          <a:ea typeface="微软雅黑" panose="020B0503020204020204" charset="-122"/>
                        </a:rPr>
                        <a:t>3</a:t>
                      </a:r>
                      <a:r>
                        <a:rPr lang="zh-CN" altLang="en-US" sz="800" b="0" i="0" u="none" strike="noStrike" dirty="0">
                          <a:solidFill>
                            <a:srgbClr val="000000"/>
                          </a:solidFill>
                          <a:effectLst/>
                          <a:latin typeface="微软雅黑" panose="020B0503020204020204" charset="-122"/>
                          <a:ea typeface="微软雅黑" panose="020B0503020204020204" charset="-122"/>
                        </a:rPr>
                        <a:t>）真菌染色、刚果红染色等。</a:t>
                      </a:r>
                      <a:endParaRPr lang="zh-CN" altLang="en-US" sz="800" b="0" i="0" u="none" strike="noStrike" dirty="0">
                        <a:solidFill>
                          <a:srgbClr val="000000"/>
                        </a:solidFill>
                        <a:effectLst/>
                        <a:latin typeface="微软雅黑" panose="020B0503020204020204" charset="-122"/>
                        <a:ea typeface="微软雅黑" panose="020B0503020204020204" charset="-122"/>
                      </a:endParaRPr>
                    </a:p>
                  </a:txBody>
                  <a:tcPr marL="2974" marR="2974" marT="297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ctr" fontAlgn="ctr"/>
                      <a:r>
                        <a:rPr lang="zh-CN" altLang="en-US" sz="800" b="0" i="0" u="none" strike="noStrike" dirty="0">
                          <a:solidFill>
                            <a:srgbClr val="000000"/>
                          </a:solidFill>
                          <a:effectLst/>
                          <a:latin typeface="微软雅黑" panose="020B0503020204020204" charset="-122"/>
                          <a:ea typeface="微软雅黑" panose="020B0503020204020204" charset="-122"/>
                        </a:rPr>
                        <a:t>资料准备和现场提问</a:t>
                      </a:r>
                      <a:endParaRPr lang="zh-CN" altLang="en-US" sz="800" b="0" i="0" u="none" strike="noStrike" dirty="0">
                        <a:solidFill>
                          <a:srgbClr val="000000"/>
                        </a:solidFill>
                        <a:effectLst/>
                        <a:latin typeface="微软雅黑" panose="020B0503020204020204" charset="-122"/>
                        <a:ea typeface="微软雅黑" panose="020B0503020204020204" charset="-122"/>
                      </a:endParaRPr>
                    </a:p>
                  </a:txBody>
                  <a:tcPr marL="2974" marR="2974" marT="297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l" fontAlgn="ctr"/>
                      <a:r>
                        <a:rPr lang="zh-CN" altLang="en-US" sz="1000" b="0" i="0" u="none" strike="noStrike" dirty="0">
                          <a:solidFill>
                            <a:srgbClr val="000000"/>
                          </a:solidFill>
                          <a:effectLst/>
                          <a:latin typeface="微软雅黑" panose="020B0503020204020204" charset="-122"/>
                          <a:ea typeface="微软雅黑" panose="020B0503020204020204" charset="-122"/>
                        </a:rPr>
                        <a:t>出具相应检验申请单或报告</a:t>
                      </a:r>
                      <a:endParaRPr lang="zh-CN" altLang="en-US" sz="1000" b="0" i="0" u="none" strike="noStrike" dirty="0">
                        <a:solidFill>
                          <a:srgbClr val="000000"/>
                        </a:solidFill>
                        <a:effectLst/>
                        <a:latin typeface="微软雅黑" panose="020B0503020204020204" charset="-122"/>
                        <a:ea typeface="微软雅黑" panose="020B0503020204020204" charset="-122"/>
                      </a:endParaRPr>
                    </a:p>
                  </a:txBody>
                  <a:tcPr marL="3355" marR="3355" marT="3355"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ctr" fontAlgn="ctr"/>
                      <a:endParaRPr lang="en-US" altLang="zh-CN" sz="1000" b="0" i="0" u="none" strike="noStrike" dirty="0">
                        <a:solidFill>
                          <a:srgbClr val="000000"/>
                        </a:solidFill>
                        <a:effectLst/>
                        <a:latin typeface="微软雅黑" panose="020B0503020204020204" charset="-122"/>
                        <a:ea typeface="微软雅黑" panose="020B0503020204020204" charset="-122"/>
                      </a:endParaRP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l" fontAlgn="ctr"/>
                      <a:r>
                        <a:rPr lang="zh-CN" altLang="en-US" sz="800" b="0" i="0" u="none" strike="noStrike" dirty="0">
                          <a:solidFill>
                            <a:srgbClr val="000000"/>
                          </a:solidFill>
                          <a:effectLst/>
                          <a:latin typeface="微软雅黑" panose="020B0503020204020204" charset="-122"/>
                          <a:ea typeface="微软雅黑" panose="020B0503020204020204" charset="-122"/>
                        </a:rPr>
                        <a:t>都满足（</a:t>
                      </a:r>
                      <a:r>
                        <a:rPr lang="en-US" altLang="zh-CN" sz="800" b="0" i="0" u="none" strike="noStrike" dirty="0">
                          <a:solidFill>
                            <a:srgbClr val="000000"/>
                          </a:solidFill>
                          <a:effectLst/>
                          <a:latin typeface="微软雅黑" panose="020B0503020204020204" charset="-122"/>
                          <a:ea typeface="微软雅黑" panose="020B0503020204020204" charset="-122"/>
                        </a:rPr>
                        <a:t>10</a:t>
                      </a:r>
                      <a:r>
                        <a:rPr lang="zh-CN" altLang="en-US" sz="800" b="0" i="0" u="none" strike="noStrike" dirty="0">
                          <a:solidFill>
                            <a:srgbClr val="000000"/>
                          </a:solidFill>
                          <a:effectLst/>
                          <a:latin typeface="微软雅黑" panose="020B0503020204020204" charset="-122"/>
                          <a:ea typeface="微软雅黑" panose="020B0503020204020204" charset="-122"/>
                        </a:rPr>
                        <a:t>）</a:t>
                      </a:r>
                      <a:endParaRPr lang="zh-CN" altLang="en-US" sz="800" b="0" i="0" u="none" strike="noStrike" dirty="0">
                        <a:solidFill>
                          <a:srgbClr val="000000"/>
                        </a:solidFill>
                        <a:effectLst/>
                        <a:latin typeface="微软雅黑" panose="020B0503020204020204" charset="-122"/>
                        <a:ea typeface="微软雅黑" panose="020B0503020204020204" charset="-122"/>
                      </a:endParaRPr>
                    </a:p>
                  </a:txBody>
                  <a:tcPr marL="2974" marR="2974" marT="297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l" fontAlgn="ctr"/>
                      <a:r>
                        <a:rPr lang="zh-CN" altLang="en-US" sz="800" b="0" i="0" u="none" strike="noStrike" dirty="0">
                          <a:solidFill>
                            <a:srgbClr val="000000"/>
                          </a:solidFill>
                          <a:effectLst/>
                          <a:latin typeface="微软雅黑" panose="020B0503020204020204" charset="-122"/>
                          <a:ea typeface="微软雅黑" panose="020B0503020204020204" charset="-122"/>
                        </a:rPr>
                        <a:t>满足</a:t>
                      </a:r>
                      <a:r>
                        <a:rPr lang="en-US" altLang="zh-CN" sz="800" b="0" i="0" u="none" strike="noStrike" dirty="0">
                          <a:solidFill>
                            <a:srgbClr val="000000"/>
                          </a:solidFill>
                          <a:effectLst/>
                          <a:latin typeface="微软雅黑" panose="020B0503020204020204" charset="-122"/>
                          <a:ea typeface="微软雅黑" panose="020B0503020204020204" charset="-122"/>
                        </a:rPr>
                        <a:t>2-3</a:t>
                      </a:r>
                      <a:r>
                        <a:rPr lang="zh-CN" altLang="en-US" sz="800" b="0" i="0" u="none" strike="noStrike" dirty="0">
                          <a:solidFill>
                            <a:srgbClr val="000000"/>
                          </a:solidFill>
                          <a:effectLst/>
                          <a:latin typeface="微软雅黑" panose="020B0503020204020204" charset="-122"/>
                          <a:ea typeface="微软雅黑" panose="020B0503020204020204" charset="-122"/>
                        </a:rPr>
                        <a:t>条（</a:t>
                      </a:r>
                      <a:r>
                        <a:rPr lang="en-US" altLang="zh-CN" sz="800" b="0" i="0" u="none" strike="noStrike" dirty="0">
                          <a:solidFill>
                            <a:srgbClr val="000000"/>
                          </a:solidFill>
                          <a:effectLst/>
                          <a:latin typeface="微软雅黑" panose="020B0503020204020204" charset="-122"/>
                          <a:ea typeface="微软雅黑" panose="020B0503020204020204" charset="-122"/>
                        </a:rPr>
                        <a:t>6</a:t>
                      </a:r>
                      <a:r>
                        <a:rPr lang="zh-CN" altLang="en-US" sz="800" b="0" i="0" u="none" strike="noStrike" dirty="0">
                          <a:solidFill>
                            <a:srgbClr val="000000"/>
                          </a:solidFill>
                          <a:effectLst/>
                          <a:latin typeface="微软雅黑" panose="020B0503020204020204" charset="-122"/>
                          <a:ea typeface="微软雅黑" panose="020B0503020204020204" charset="-122"/>
                        </a:rPr>
                        <a:t>）</a:t>
                      </a:r>
                      <a:endParaRPr lang="zh-CN" altLang="en-US" sz="800" b="0" i="0" u="none" strike="noStrike" dirty="0">
                        <a:solidFill>
                          <a:srgbClr val="000000"/>
                        </a:solidFill>
                        <a:effectLst/>
                        <a:latin typeface="微软雅黑" panose="020B0503020204020204" charset="-122"/>
                        <a:ea typeface="微软雅黑" panose="020B0503020204020204" charset="-122"/>
                      </a:endParaRPr>
                    </a:p>
                  </a:txBody>
                  <a:tcPr marL="2974" marR="2974" marT="297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l" fontAlgn="ctr"/>
                      <a:r>
                        <a:rPr lang="zh-CN" altLang="en-US" sz="800" b="0" i="0" u="none" strike="noStrike" dirty="0">
                          <a:solidFill>
                            <a:srgbClr val="000000"/>
                          </a:solidFill>
                          <a:effectLst/>
                          <a:latin typeface="微软雅黑" panose="020B0503020204020204" charset="-122"/>
                          <a:ea typeface="微软雅黑" panose="020B0503020204020204" charset="-122"/>
                        </a:rPr>
                        <a:t>满足</a:t>
                      </a:r>
                      <a:r>
                        <a:rPr lang="en-US" altLang="zh-CN" sz="800" b="0" i="0" u="none" strike="noStrike" dirty="0">
                          <a:solidFill>
                            <a:srgbClr val="000000"/>
                          </a:solidFill>
                          <a:effectLst/>
                          <a:latin typeface="微软雅黑" panose="020B0503020204020204" charset="-122"/>
                          <a:ea typeface="微软雅黑" panose="020B0503020204020204" charset="-122"/>
                        </a:rPr>
                        <a:t>1</a:t>
                      </a:r>
                      <a:r>
                        <a:rPr lang="zh-CN" altLang="en-US" sz="800" b="0" i="0" u="none" strike="noStrike" dirty="0">
                          <a:solidFill>
                            <a:srgbClr val="000000"/>
                          </a:solidFill>
                          <a:effectLst/>
                          <a:latin typeface="微软雅黑" panose="020B0503020204020204" charset="-122"/>
                          <a:ea typeface="微软雅黑" panose="020B0503020204020204" charset="-122"/>
                        </a:rPr>
                        <a:t>条（</a:t>
                      </a:r>
                      <a:r>
                        <a:rPr lang="en-US" altLang="zh-CN" sz="800" b="0" i="0" u="none" strike="noStrike" dirty="0">
                          <a:solidFill>
                            <a:srgbClr val="000000"/>
                          </a:solidFill>
                          <a:effectLst/>
                          <a:latin typeface="微软雅黑" panose="020B0503020204020204" charset="-122"/>
                          <a:ea typeface="微软雅黑" panose="020B0503020204020204" charset="-122"/>
                        </a:rPr>
                        <a:t>3</a:t>
                      </a:r>
                      <a:r>
                        <a:rPr lang="zh-CN" altLang="en-US" sz="800" b="0" i="0" u="none" strike="noStrike" dirty="0">
                          <a:solidFill>
                            <a:srgbClr val="000000"/>
                          </a:solidFill>
                          <a:effectLst/>
                          <a:latin typeface="微软雅黑" panose="020B0503020204020204" charset="-122"/>
                          <a:ea typeface="微软雅黑" panose="020B0503020204020204" charset="-122"/>
                        </a:rPr>
                        <a:t>）</a:t>
                      </a:r>
                      <a:endParaRPr lang="zh-CN" altLang="en-US" sz="800" b="0" i="0" u="none" strike="noStrike" dirty="0">
                        <a:solidFill>
                          <a:srgbClr val="000000"/>
                        </a:solidFill>
                        <a:effectLst/>
                        <a:latin typeface="微软雅黑" panose="020B0503020204020204" charset="-122"/>
                        <a:ea typeface="微软雅黑" panose="020B0503020204020204" charset="-122"/>
                      </a:endParaRPr>
                    </a:p>
                  </a:txBody>
                  <a:tcPr marL="2974" marR="2974" marT="297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r>
              <a:tr h="558101">
                <a:tc>
                  <a:txBody>
                    <a:bodyPr/>
                    <a:lstStyle/>
                    <a:p>
                      <a:pPr algn="l" fontAlgn="ctr"/>
                      <a:r>
                        <a:rPr lang="zh-CN" altLang="en-US" sz="900" b="0" i="0" u="none" strike="noStrike" dirty="0">
                          <a:solidFill>
                            <a:srgbClr val="000000"/>
                          </a:solidFill>
                          <a:effectLst/>
                          <a:latin typeface="微软雅黑" panose="020B0503020204020204" charset="-122"/>
                          <a:ea typeface="微软雅黑" panose="020B0503020204020204" charset="-122"/>
                        </a:rPr>
                        <a:t>胸膜组织的分子病理学</a:t>
                      </a:r>
                      <a:endParaRPr lang="zh-CN" altLang="en-US" sz="900" b="0" i="0" u="none" strike="noStrike" dirty="0">
                        <a:solidFill>
                          <a:srgbClr val="000000"/>
                        </a:solidFill>
                        <a:effectLst/>
                        <a:latin typeface="微软雅黑" panose="020B0503020204020204" charset="-122"/>
                        <a:ea typeface="微软雅黑" panose="020B0503020204020204" charset="-122"/>
                      </a:endParaRPr>
                    </a:p>
                  </a:txBody>
                  <a:tcPr marL="2974" marR="2974" marT="297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l" fontAlgn="ctr"/>
                      <a:r>
                        <a:rPr lang="zh-CN" altLang="en-US" sz="800" b="0" i="0" u="none" strike="noStrike" dirty="0">
                          <a:solidFill>
                            <a:srgbClr val="000000"/>
                          </a:solidFill>
                          <a:effectLst/>
                          <a:latin typeface="微软雅黑" panose="020B0503020204020204" charset="-122"/>
                          <a:ea typeface="微软雅黑" panose="020B0503020204020204" charset="-122"/>
                        </a:rPr>
                        <a:t>能利用内科胸腔镜活检或胸膜穿刺等获取的肿瘤组织进行基因检测（院内完成）：</a:t>
                      </a:r>
                      <a:r>
                        <a:rPr lang="en-US" altLang="zh-CN" sz="800" b="0" i="0" u="none" strike="noStrike" dirty="0">
                          <a:solidFill>
                            <a:srgbClr val="000000"/>
                          </a:solidFill>
                          <a:effectLst/>
                          <a:latin typeface="微软雅黑" panose="020B0503020204020204" charset="-122"/>
                          <a:ea typeface="微软雅黑" panose="020B0503020204020204" charset="-122"/>
                        </a:rPr>
                        <a:t>1. PCR</a:t>
                      </a:r>
                      <a:r>
                        <a:rPr lang="zh-CN" altLang="en-US" sz="800" b="0" i="0" u="none" strike="noStrike" dirty="0">
                          <a:solidFill>
                            <a:srgbClr val="000000"/>
                          </a:solidFill>
                          <a:effectLst/>
                          <a:latin typeface="微软雅黑" panose="020B0503020204020204" charset="-122"/>
                          <a:ea typeface="微软雅黑" panose="020B0503020204020204" charset="-122"/>
                        </a:rPr>
                        <a:t>技术； </a:t>
                      </a:r>
                      <a:r>
                        <a:rPr lang="en-US" altLang="zh-CN" sz="800" b="0" i="0" u="none" strike="noStrike" dirty="0">
                          <a:solidFill>
                            <a:srgbClr val="000000"/>
                          </a:solidFill>
                          <a:effectLst/>
                          <a:latin typeface="微软雅黑" panose="020B0503020204020204" charset="-122"/>
                          <a:ea typeface="微软雅黑" panose="020B0503020204020204" charset="-122"/>
                        </a:rPr>
                        <a:t>2.</a:t>
                      </a:r>
                      <a:r>
                        <a:rPr lang="zh-CN" altLang="en-US" sz="800" b="0" i="0" u="none" strike="noStrike" dirty="0">
                          <a:solidFill>
                            <a:srgbClr val="000000"/>
                          </a:solidFill>
                          <a:effectLst/>
                          <a:latin typeface="微软雅黑" panose="020B0503020204020204" charset="-122"/>
                          <a:ea typeface="微软雅黑" panose="020B0503020204020204" charset="-122"/>
                        </a:rPr>
                        <a:t>二代测序技术； </a:t>
                      </a:r>
                      <a:r>
                        <a:rPr lang="en-US" altLang="zh-CN" sz="800" b="0" i="0" u="none" strike="noStrike" dirty="0">
                          <a:solidFill>
                            <a:srgbClr val="000000"/>
                          </a:solidFill>
                          <a:effectLst/>
                          <a:latin typeface="微软雅黑" panose="020B0503020204020204" charset="-122"/>
                          <a:ea typeface="微软雅黑" panose="020B0503020204020204" charset="-122"/>
                        </a:rPr>
                        <a:t>3. FISH</a:t>
                      </a:r>
                      <a:r>
                        <a:rPr lang="zh-CN" altLang="en-US" sz="800" b="0" i="0" u="none" strike="noStrike" dirty="0">
                          <a:solidFill>
                            <a:srgbClr val="000000"/>
                          </a:solidFill>
                          <a:effectLst/>
                          <a:latin typeface="微软雅黑" panose="020B0503020204020204" charset="-122"/>
                          <a:ea typeface="微软雅黑" panose="020B0503020204020204" charset="-122"/>
                        </a:rPr>
                        <a:t>技术 。检测均在院内完成。</a:t>
                      </a:r>
                      <a:endParaRPr lang="zh-CN" altLang="en-US" sz="800" b="0" i="0" u="none" strike="noStrike" dirty="0">
                        <a:solidFill>
                          <a:srgbClr val="000000"/>
                        </a:solidFill>
                        <a:effectLst/>
                        <a:latin typeface="微软雅黑" panose="020B0503020204020204" charset="-122"/>
                        <a:ea typeface="微软雅黑" panose="020B0503020204020204" charset="-122"/>
                      </a:endParaRPr>
                    </a:p>
                  </a:txBody>
                  <a:tcPr marL="2974" marR="2974" marT="297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ctr" fontAlgn="ctr"/>
                      <a:r>
                        <a:rPr lang="zh-CN" altLang="en-US" sz="800" b="0" i="0" u="none" strike="noStrike" dirty="0">
                          <a:solidFill>
                            <a:srgbClr val="000000"/>
                          </a:solidFill>
                          <a:effectLst/>
                          <a:latin typeface="微软雅黑" panose="020B0503020204020204" charset="-122"/>
                          <a:ea typeface="微软雅黑" panose="020B0503020204020204" charset="-122"/>
                        </a:rPr>
                        <a:t>资料准备和现场提问</a:t>
                      </a:r>
                      <a:endParaRPr lang="zh-CN" altLang="en-US" sz="800" b="0" i="0" u="none" strike="noStrike" dirty="0">
                        <a:solidFill>
                          <a:srgbClr val="000000"/>
                        </a:solidFill>
                        <a:effectLst/>
                        <a:latin typeface="微软雅黑" panose="020B0503020204020204" charset="-122"/>
                        <a:ea typeface="微软雅黑" panose="020B0503020204020204" charset="-122"/>
                      </a:endParaRPr>
                    </a:p>
                  </a:txBody>
                  <a:tcPr marL="2974" marR="2974" marT="297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l" fontAlgn="ctr"/>
                      <a:r>
                        <a:rPr lang="zh-CN" altLang="en-US" sz="1000" b="0" i="0" u="none" strike="noStrike" dirty="0">
                          <a:solidFill>
                            <a:srgbClr val="000000"/>
                          </a:solidFill>
                          <a:effectLst/>
                          <a:latin typeface="微软雅黑" panose="020B0503020204020204" charset="-122"/>
                          <a:ea typeface="微软雅黑" panose="020B0503020204020204" charset="-122"/>
                        </a:rPr>
                        <a:t>出具相应检验申请单或报告</a:t>
                      </a:r>
                      <a:endParaRPr lang="zh-CN" altLang="en-US" sz="1000" b="0" i="0" u="none" strike="noStrike" dirty="0">
                        <a:solidFill>
                          <a:srgbClr val="000000"/>
                        </a:solidFill>
                        <a:effectLst/>
                        <a:latin typeface="微软雅黑" panose="020B0503020204020204" charset="-122"/>
                        <a:ea typeface="微软雅黑" panose="020B0503020204020204" charset="-122"/>
                      </a:endParaRPr>
                    </a:p>
                  </a:txBody>
                  <a:tcPr marL="3355" marR="3355" marT="3355"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ctr" fontAlgn="ctr"/>
                      <a:endParaRPr lang="en-US" altLang="zh-CN" sz="1000" b="0" i="0" u="none" strike="noStrike" dirty="0">
                        <a:solidFill>
                          <a:srgbClr val="000000"/>
                        </a:solidFill>
                        <a:effectLst/>
                        <a:latin typeface="微软雅黑" panose="020B0503020204020204" charset="-122"/>
                        <a:ea typeface="微软雅黑" panose="020B0503020204020204" charset="-122"/>
                      </a:endParaRP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l" fontAlgn="ctr"/>
                      <a:r>
                        <a:rPr lang="zh-CN" altLang="en-US" sz="800" b="0" i="0" u="none" strike="noStrike" dirty="0">
                          <a:solidFill>
                            <a:srgbClr val="000000"/>
                          </a:solidFill>
                          <a:effectLst/>
                          <a:latin typeface="微软雅黑" panose="020B0503020204020204" charset="-122"/>
                          <a:ea typeface="微软雅黑" panose="020B0503020204020204" charset="-122"/>
                        </a:rPr>
                        <a:t>都满足（</a:t>
                      </a:r>
                      <a:r>
                        <a:rPr lang="en-US" altLang="zh-CN" sz="800" b="0" i="0" u="none" strike="noStrike" dirty="0">
                          <a:solidFill>
                            <a:srgbClr val="000000"/>
                          </a:solidFill>
                          <a:effectLst/>
                          <a:latin typeface="微软雅黑" panose="020B0503020204020204" charset="-122"/>
                          <a:ea typeface="微软雅黑" panose="020B0503020204020204" charset="-122"/>
                        </a:rPr>
                        <a:t>5</a:t>
                      </a:r>
                      <a:r>
                        <a:rPr lang="zh-CN" altLang="en-US" sz="800" b="0" i="0" u="none" strike="noStrike" dirty="0">
                          <a:solidFill>
                            <a:srgbClr val="000000"/>
                          </a:solidFill>
                          <a:effectLst/>
                          <a:latin typeface="微软雅黑" panose="020B0503020204020204" charset="-122"/>
                          <a:ea typeface="微软雅黑" panose="020B0503020204020204" charset="-122"/>
                        </a:rPr>
                        <a:t>）</a:t>
                      </a:r>
                      <a:endParaRPr lang="zh-CN" altLang="en-US" sz="800" b="0" i="0" u="none" strike="noStrike" dirty="0">
                        <a:solidFill>
                          <a:srgbClr val="000000"/>
                        </a:solidFill>
                        <a:effectLst/>
                        <a:latin typeface="微软雅黑" panose="020B0503020204020204" charset="-122"/>
                        <a:ea typeface="微软雅黑" panose="020B0503020204020204" charset="-122"/>
                      </a:endParaRPr>
                    </a:p>
                  </a:txBody>
                  <a:tcPr marL="2974" marR="2974" marT="297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l" fontAlgn="ctr"/>
                      <a:r>
                        <a:rPr lang="zh-CN" altLang="en-US" sz="800" b="0" i="0" u="none" strike="noStrike" dirty="0">
                          <a:solidFill>
                            <a:srgbClr val="000000"/>
                          </a:solidFill>
                          <a:effectLst/>
                          <a:latin typeface="微软雅黑" panose="020B0503020204020204" charset="-122"/>
                          <a:ea typeface="微软雅黑" panose="020B0503020204020204" charset="-122"/>
                        </a:rPr>
                        <a:t>满足</a:t>
                      </a:r>
                      <a:r>
                        <a:rPr lang="en-US" altLang="zh-CN" sz="800" b="0" i="0" u="none" strike="noStrike" dirty="0">
                          <a:solidFill>
                            <a:srgbClr val="000000"/>
                          </a:solidFill>
                          <a:effectLst/>
                          <a:latin typeface="微软雅黑" panose="020B0503020204020204" charset="-122"/>
                          <a:ea typeface="微软雅黑" panose="020B0503020204020204" charset="-122"/>
                        </a:rPr>
                        <a:t>2-3</a:t>
                      </a:r>
                      <a:r>
                        <a:rPr lang="zh-CN" altLang="en-US" sz="800" b="0" i="0" u="none" strike="noStrike" dirty="0">
                          <a:solidFill>
                            <a:srgbClr val="000000"/>
                          </a:solidFill>
                          <a:effectLst/>
                          <a:latin typeface="微软雅黑" panose="020B0503020204020204" charset="-122"/>
                          <a:ea typeface="微软雅黑" panose="020B0503020204020204" charset="-122"/>
                        </a:rPr>
                        <a:t>条（</a:t>
                      </a:r>
                      <a:r>
                        <a:rPr lang="en-US" altLang="zh-CN" sz="800" b="0" i="0" u="none" strike="noStrike" dirty="0">
                          <a:solidFill>
                            <a:srgbClr val="000000"/>
                          </a:solidFill>
                          <a:effectLst/>
                          <a:latin typeface="微软雅黑" panose="020B0503020204020204" charset="-122"/>
                          <a:ea typeface="微软雅黑" panose="020B0503020204020204" charset="-122"/>
                        </a:rPr>
                        <a:t>3</a:t>
                      </a:r>
                      <a:r>
                        <a:rPr lang="zh-CN" altLang="en-US" sz="800" b="0" i="0" u="none" strike="noStrike" dirty="0">
                          <a:solidFill>
                            <a:srgbClr val="000000"/>
                          </a:solidFill>
                          <a:effectLst/>
                          <a:latin typeface="微软雅黑" panose="020B0503020204020204" charset="-122"/>
                          <a:ea typeface="微软雅黑" panose="020B0503020204020204" charset="-122"/>
                        </a:rPr>
                        <a:t>）</a:t>
                      </a:r>
                      <a:endParaRPr lang="zh-CN" altLang="en-US" sz="800" b="0" i="0" u="none" strike="noStrike" dirty="0">
                        <a:solidFill>
                          <a:srgbClr val="000000"/>
                        </a:solidFill>
                        <a:effectLst/>
                        <a:latin typeface="微软雅黑" panose="020B0503020204020204" charset="-122"/>
                        <a:ea typeface="微软雅黑" panose="020B0503020204020204" charset="-122"/>
                      </a:endParaRPr>
                    </a:p>
                  </a:txBody>
                  <a:tcPr marL="2974" marR="2974" marT="297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l" fontAlgn="ctr"/>
                      <a:r>
                        <a:rPr lang="zh-CN" altLang="en-US" sz="800" b="0" i="0" u="none" strike="noStrike" dirty="0">
                          <a:solidFill>
                            <a:srgbClr val="000000"/>
                          </a:solidFill>
                          <a:effectLst/>
                          <a:latin typeface="微软雅黑" panose="020B0503020204020204" charset="-122"/>
                          <a:ea typeface="微软雅黑" panose="020B0503020204020204" charset="-122"/>
                        </a:rPr>
                        <a:t>满足</a:t>
                      </a:r>
                      <a:r>
                        <a:rPr lang="en-US" altLang="zh-CN" sz="800" b="0" i="0" u="none" strike="noStrike" dirty="0">
                          <a:solidFill>
                            <a:srgbClr val="000000"/>
                          </a:solidFill>
                          <a:effectLst/>
                          <a:latin typeface="微软雅黑" panose="020B0503020204020204" charset="-122"/>
                          <a:ea typeface="微软雅黑" panose="020B0503020204020204" charset="-122"/>
                        </a:rPr>
                        <a:t>1</a:t>
                      </a:r>
                      <a:r>
                        <a:rPr lang="zh-CN" altLang="en-US" sz="800" b="0" i="0" u="none" strike="noStrike" dirty="0">
                          <a:solidFill>
                            <a:srgbClr val="000000"/>
                          </a:solidFill>
                          <a:effectLst/>
                          <a:latin typeface="微软雅黑" panose="020B0503020204020204" charset="-122"/>
                          <a:ea typeface="微软雅黑" panose="020B0503020204020204" charset="-122"/>
                        </a:rPr>
                        <a:t>条（</a:t>
                      </a:r>
                      <a:r>
                        <a:rPr lang="en-US" altLang="zh-CN" sz="800" b="0" i="0" u="none" strike="noStrike" dirty="0">
                          <a:solidFill>
                            <a:srgbClr val="000000"/>
                          </a:solidFill>
                          <a:effectLst/>
                          <a:latin typeface="微软雅黑" panose="020B0503020204020204" charset="-122"/>
                          <a:ea typeface="微软雅黑" panose="020B0503020204020204" charset="-122"/>
                        </a:rPr>
                        <a:t>1</a:t>
                      </a:r>
                      <a:r>
                        <a:rPr lang="zh-CN" altLang="en-US" sz="800" b="0" i="0" u="none" strike="noStrike" dirty="0">
                          <a:solidFill>
                            <a:srgbClr val="000000"/>
                          </a:solidFill>
                          <a:effectLst/>
                          <a:latin typeface="微软雅黑" panose="020B0503020204020204" charset="-122"/>
                          <a:ea typeface="微软雅黑" panose="020B0503020204020204" charset="-122"/>
                        </a:rPr>
                        <a:t>）</a:t>
                      </a:r>
                      <a:endParaRPr lang="zh-CN" altLang="en-US" sz="800" b="0" i="0" u="none" strike="noStrike" dirty="0">
                        <a:solidFill>
                          <a:srgbClr val="000000"/>
                        </a:solidFill>
                        <a:effectLst/>
                        <a:latin typeface="微软雅黑" panose="020B0503020204020204" charset="-122"/>
                        <a:ea typeface="微软雅黑" panose="020B0503020204020204" charset="-122"/>
                      </a:endParaRPr>
                    </a:p>
                  </a:txBody>
                  <a:tcPr marL="2974" marR="2974" marT="297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r>
            </a:tbl>
          </a:graphicData>
        </a:graphic>
      </p:graphicFrame>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think-cell data - do not delete" hidden="1"/>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0" name="think-cell 幻灯片" r:id="rId2" imgW="5715" imgH="5715" progId="TCLayout.ActiveDocument.1">
                  <p:embed/>
                </p:oleObj>
              </mc:Choice>
              <mc:Fallback>
                <p:oleObj name="think-cell 幻灯片" r:id="rId2" imgW="5715" imgH="5715" progId="TCLayout.ActiveDocument.1">
                  <p:embed/>
                  <p:pic>
                    <p:nvPicPr>
                      <p:cNvPr id="0" name="think-cell data - do not delete" hidden="1"/>
                      <p:cNvPicPr/>
                      <p:nvPr/>
                    </p:nvPicPr>
                    <p:blipFill>
                      <a:blip r:embed="rId3"/>
                      <a:stretch>
                        <a:fillRect/>
                      </a:stretch>
                    </p:blipFill>
                    <p:spPr>
                      <a:xfrm>
                        <a:off x="1588" y="1588"/>
                        <a:ext cx="1588" cy="1588"/>
                      </a:xfrm>
                      <a:prstGeom prst="rect">
                        <a:avLst/>
                      </a:prstGeom>
                    </p:spPr>
                  </p:pic>
                </p:oleObj>
              </mc:Fallback>
            </mc:AlternateContent>
          </a:graphicData>
        </a:graphic>
      </p:graphicFrame>
      <p:sp>
        <p:nvSpPr>
          <p:cNvPr id="8" name="灯片编号占位符 2"/>
          <p:cNvSpPr>
            <a:spLocks noGrp="1"/>
          </p:cNvSpPr>
          <p:nvPr>
            <p:ph type="sldNum" sz="quarter" idx="4"/>
          </p:nvPr>
        </p:nvSpPr>
        <p:spPr>
          <a:xfrm>
            <a:off x="318375" y="4846754"/>
            <a:ext cx="396000" cy="162000"/>
          </a:xfrm>
        </p:spPr>
        <p:txBody>
          <a:bodyPr/>
          <a:lstStyle/>
          <a:p>
            <a:pPr marL="0" marR="0" lvl="0" indent="0" algn="l" defTabSz="457200" rtl="0" eaLnBrk="1" fontAlgn="auto" latinLnBrk="0" hangingPunct="1">
              <a:lnSpc>
                <a:spcPct val="100000"/>
              </a:lnSpc>
              <a:spcBef>
                <a:spcPts val="0"/>
              </a:spcBef>
              <a:spcAft>
                <a:spcPts val="0"/>
              </a:spcAft>
              <a:buClrTx/>
              <a:buSzTx/>
              <a:buFontTx/>
              <a:buNone/>
              <a:defRPr/>
            </a:pPr>
            <a:fld id="{3C4F54F3-C349-4609-AFEE-01462D5C7942}" type="slidenum">
              <a:rPr kumimoji="0" lang="en-GB" sz="800" b="1" i="0" u="none" strike="noStrike" kern="1200" cap="none" spc="0" normalizeH="0" baseline="0" noProof="0" smtClean="0">
                <a:ln>
                  <a:noFill/>
                </a:ln>
                <a:solidFill>
                  <a:srgbClr val="000000"/>
                </a:solidFill>
                <a:effectLst/>
                <a:uLnTx/>
                <a:uFillTx/>
                <a:latin typeface="Arial" panose="020B0604020202020204" pitchFamily="34" charset="0"/>
                <a:ea typeface="+mn-ea"/>
                <a:cs typeface="Arial" panose="020B0604020202020204" pitchFamily="34" charset="0"/>
              </a:rPr>
            </a:fld>
            <a:endParaRPr kumimoji="0" lang="en-GB" sz="800" b="1"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endParaRPr>
          </a:p>
        </p:txBody>
      </p:sp>
      <p:sp>
        <p:nvSpPr>
          <p:cNvPr id="9" name="标题 1"/>
          <p:cNvSpPr txBox="1"/>
          <p:nvPr/>
        </p:nvSpPr>
        <p:spPr>
          <a:xfrm>
            <a:off x="200092" y="278702"/>
            <a:ext cx="7886700" cy="497205"/>
          </a:xfrm>
          <a:prstGeom prst="rect">
            <a:avLst/>
          </a:prstGeom>
        </p:spPr>
        <p:txBody>
          <a:bodyPr vert="horz"/>
          <a:lstStyle>
            <a:lvl1pPr algn="l" defTabSz="457200" rtl="0" eaLnBrk="1" latinLnBrk="0" hangingPunct="1">
              <a:lnSpc>
                <a:spcPct val="100000"/>
              </a:lnSpc>
              <a:spcBef>
                <a:spcPct val="0"/>
              </a:spcBef>
              <a:buNone/>
              <a:defRPr lang="en-GB" sz="2400" b="1" kern="1200" baseline="0" noProof="0" dirty="0">
                <a:solidFill>
                  <a:srgbClr val="830051"/>
                </a:solidFill>
                <a:latin typeface="Arial" panose="020B0604020202020204" pitchFamily="34" charset="0"/>
                <a:ea typeface="+mj-ea"/>
                <a:cs typeface="Arial" panose="020B0604020202020204" pitchFamily="34" charset="0"/>
              </a:defRPr>
            </a:lvl1pPr>
          </a:lstStyle>
          <a:p>
            <a:pPr marL="0" marR="0" lvl="0" indent="0" algn="l" defTabSz="457200" rtl="0" eaLnBrk="1" fontAlgn="auto" latinLnBrk="0" hangingPunct="1">
              <a:lnSpc>
                <a:spcPct val="100000"/>
              </a:lnSpc>
              <a:spcBef>
                <a:spcPct val="0"/>
              </a:spcBef>
              <a:spcAft>
                <a:spcPts val="0"/>
              </a:spcAft>
              <a:buClrTx/>
              <a:buSzTx/>
              <a:buFontTx/>
              <a:buNone/>
              <a:defRPr/>
            </a:pPr>
            <a:r>
              <a:rPr kumimoji="0" lang="zh-CN" altLang="en-US" sz="2400" b="1" i="0" u="none" strike="noStrike" kern="1200" cap="none" spc="0" normalizeH="0" baseline="0" noProof="0" dirty="0">
                <a:ln>
                  <a:noFill/>
                </a:ln>
                <a:solidFill>
                  <a:srgbClr val="A60000"/>
                </a:solidFill>
                <a:effectLst/>
                <a:uLnTx/>
                <a:uFillTx/>
                <a:latin typeface="微软雅黑" panose="020B0503020204020204" charset="-122"/>
                <a:ea typeface="微软雅黑" panose="020B0503020204020204" charset="-122"/>
                <a:cs typeface="Arial" panose="020B0604020202020204" pitchFamily="34" charset="0"/>
              </a:rPr>
              <a:t>影像</a:t>
            </a:r>
            <a:endParaRPr kumimoji="0" lang="zh-CN" altLang="en-US" sz="2400" b="1" i="0" u="none" strike="noStrike" kern="1200" cap="none" spc="0" normalizeH="0" baseline="0" noProof="0" dirty="0">
              <a:ln>
                <a:noFill/>
              </a:ln>
              <a:solidFill>
                <a:srgbClr val="A60000"/>
              </a:solidFill>
              <a:effectLst/>
              <a:uLnTx/>
              <a:uFillTx/>
              <a:latin typeface="微软雅黑" panose="020B0503020204020204" charset="-122"/>
              <a:ea typeface="微软雅黑" panose="020B0503020204020204" charset="-122"/>
              <a:cs typeface="Arial" panose="020B0604020202020204" pitchFamily="34" charset="0"/>
            </a:endParaRPr>
          </a:p>
          <a:p>
            <a:pPr marL="0" marR="0" lvl="0" indent="0" algn="l" defTabSz="457200" rtl="0" eaLnBrk="1" fontAlgn="auto" latinLnBrk="0" hangingPunct="1">
              <a:lnSpc>
                <a:spcPct val="100000"/>
              </a:lnSpc>
              <a:spcBef>
                <a:spcPct val="0"/>
              </a:spcBef>
              <a:spcAft>
                <a:spcPts val="0"/>
              </a:spcAft>
              <a:buClrTx/>
              <a:buSzTx/>
              <a:buFontTx/>
              <a:buNone/>
              <a:defRPr/>
            </a:pPr>
            <a:endParaRPr kumimoji="0" lang="zh-CN" altLang="en-US" sz="2400" b="1" i="0" u="none" strike="noStrike" kern="1200" cap="none" spc="0" normalizeH="0" baseline="0" noProof="0" dirty="0">
              <a:ln>
                <a:noFill/>
              </a:ln>
              <a:solidFill>
                <a:srgbClr val="A60000"/>
              </a:solidFill>
              <a:effectLst/>
              <a:uLnTx/>
              <a:uFillTx/>
              <a:latin typeface="Arial" panose="020B0604020202020204" pitchFamily="34" charset="0"/>
              <a:ea typeface="华文楷体" panose="02010600040101010101" charset="-122"/>
              <a:cs typeface="Arial" panose="020B0604020202020204" pitchFamily="34" charset="0"/>
            </a:endParaRPr>
          </a:p>
        </p:txBody>
      </p:sp>
      <p:sp>
        <p:nvSpPr>
          <p:cNvPr id="11" name="内容占位符 2"/>
          <p:cNvSpPr txBox="1"/>
          <p:nvPr/>
        </p:nvSpPr>
        <p:spPr>
          <a:xfrm>
            <a:off x="4912204" y="154307"/>
            <a:ext cx="4683295" cy="510295"/>
          </a:xfrm>
          <a:solidFill>
            <a:srgbClr val="A60000"/>
          </a:solidFill>
          <a:ln w="12700">
            <a:solidFill>
              <a:srgbClr val="A60000"/>
            </a:solidFill>
            <a:prstDash val="solid"/>
          </a:ln>
        </p:spPr>
        <p:txBody>
          <a:bodyPr/>
          <a:lstStyle>
            <a:lvl1pPr marL="342900" indent="-342900" algn="l" defTabSz="457200" rtl="0" eaLnBrk="1" latinLnBrk="0" hangingPunct="1">
              <a:spcBef>
                <a:spcPct val="20000"/>
              </a:spcBef>
              <a:buFont typeface="Arial" panose="020B0604020202020204"/>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panose="020B0604020202020204"/>
              <a:buNone/>
              <a:defRPr/>
            </a:pPr>
            <a:r>
              <a:rPr kumimoji="0" lang="zh-CN" altLang="en-US" sz="2000" b="1" i="0" u="none" strike="noStrike" kern="1200" cap="none" spc="0" normalizeH="0" baseline="0" noProof="0" dirty="0">
                <a:ln>
                  <a:noFill/>
                </a:ln>
                <a:solidFill>
                  <a:srgbClr val="000000"/>
                </a:solidFill>
                <a:effectLst/>
                <a:highlight>
                  <a:srgbClr val="FFFF00"/>
                </a:highlight>
                <a:uLnTx/>
                <a:uFillTx/>
                <a:latin typeface="微软雅黑" panose="020B0503020204020204" charset="-122"/>
                <a:ea typeface="微软雅黑" panose="020B0503020204020204" charset="-122"/>
                <a:cs typeface="+mn-cs"/>
              </a:rPr>
              <a:t>需含医院材料证明，图文并茂</a:t>
            </a:r>
            <a:endParaRPr kumimoji="0" lang="en-US" altLang="zh-CN" sz="2000" b="1" i="0" u="none" strike="noStrike" kern="1200" cap="none" spc="0" normalizeH="0" baseline="0" noProof="0" dirty="0">
              <a:ln>
                <a:noFill/>
              </a:ln>
              <a:solidFill>
                <a:srgbClr val="000000"/>
              </a:solidFill>
              <a:effectLst/>
              <a:highlight>
                <a:srgbClr val="FFFF00"/>
              </a:highlight>
              <a:uLnTx/>
              <a:uFillTx/>
              <a:latin typeface="微软雅黑" panose="020B0503020204020204" charset="-122"/>
              <a:ea typeface="微软雅黑" panose="020B0503020204020204" charset="-122"/>
              <a:cs typeface="+mn-cs"/>
            </a:endParaRPr>
          </a:p>
        </p:txBody>
      </p:sp>
      <p:graphicFrame>
        <p:nvGraphicFramePr>
          <p:cNvPr id="3" name="表格 2"/>
          <p:cNvGraphicFramePr>
            <a:graphicFrameLocks noGrp="1"/>
          </p:cNvGraphicFramePr>
          <p:nvPr/>
        </p:nvGraphicFramePr>
        <p:xfrm>
          <a:off x="256180" y="771048"/>
          <a:ext cx="8056364" cy="800948"/>
        </p:xfrm>
        <a:graphic>
          <a:graphicData uri="http://schemas.openxmlformats.org/drawingml/2006/table">
            <a:tbl>
              <a:tblPr/>
              <a:tblGrid>
                <a:gridCol w="689050"/>
                <a:gridCol w="2972565"/>
                <a:gridCol w="881141"/>
                <a:gridCol w="1642819"/>
                <a:gridCol w="585803"/>
                <a:gridCol w="642493"/>
                <a:gridCol w="642493"/>
              </a:tblGrid>
              <a:tr h="256008">
                <a:tc gridSpan="2">
                  <a:txBody>
                    <a:bodyPr/>
                    <a:lstStyle/>
                    <a:p>
                      <a:pPr algn="ctr" fontAlgn="ctr"/>
                      <a:r>
                        <a:rPr lang="zh-CN" altLang="en-US" sz="1000" b="1" i="0" u="none" strike="noStrike" dirty="0">
                          <a:solidFill>
                            <a:srgbClr val="000000"/>
                          </a:solidFill>
                          <a:effectLst/>
                          <a:latin typeface="微软雅黑" panose="020B0503020204020204" charset="-122"/>
                          <a:ea typeface="微软雅黑" panose="020B0503020204020204" charset="-122"/>
                        </a:rPr>
                        <a:t>业务能力考核指标</a:t>
                      </a:r>
                      <a:endParaRPr lang="zh-CN" altLang="en-US" sz="1000" b="1" i="0" u="none" strike="noStrike" dirty="0">
                        <a:solidFill>
                          <a:srgbClr val="000000"/>
                        </a:solidFill>
                        <a:effectLst/>
                        <a:latin typeface="微软雅黑" panose="020B0503020204020204" charset="-122"/>
                        <a:ea typeface="微软雅黑" panose="020B0503020204020204" charset="-122"/>
                      </a:endParaRP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B8CCE4"/>
                    </a:solidFill>
                  </a:tcPr>
                </a:tc>
                <a:tc hMerge="1">
                  <a:tcPr/>
                </a:tc>
                <a:tc>
                  <a:txBody>
                    <a:bodyPr/>
                    <a:lstStyle/>
                    <a:p>
                      <a:pPr algn="ctr" fontAlgn="ctr"/>
                      <a:r>
                        <a:rPr lang="zh-CN" altLang="en-US" sz="1000" b="1" i="0" u="none" strike="noStrike">
                          <a:solidFill>
                            <a:srgbClr val="000000"/>
                          </a:solidFill>
                          <a:effectLst/>
                          <a:latin typeface="微软雅黑" panose="020B0503020204020204" charset="-122"/>
                          <a:ea typeface="微软雅黑" panose="020B0503020204020204" charset="-122"/>
                        </a:rPr>
                        <a:t>实地认定场景</a:t>
                      </a:r>
                      <a:endParaRPr lang="zh-CN" altLang="en-US" sz="1000" b="1" i="0" u="none" strike="noStrike">
                        <a:solidFill>
                          <a:srgbClr val="000000"/>
                        </a:solidFill>
                        <a:effectLst/>
                        <a:latin typeface="微软雅黑" panose="020B0503020204020204" charset="-122"/>
                        <a:ea typeface="微软雅黑" panose="020B0503020204020204" charset="-122"/>
                      </a:endParaRP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B8CCE4"/>
                    </a:solidFill>
                  </a:tcPr>
                </a:tc>
                <a:tc>
                  <a:txBody>
                    <a:bodyPr/>
                    <a:lstStyle/>
                    <a:p>
                      <a:pPr algn="ctr" fontAlgn="ctr"/>
                      <a:r>
                        <a:rPr lang="zh-CN" altLang="en-US" sz="1000" b="1" i="0" u="none" strike="noStrike">
                          <a:solidFill>
                            <a:srgbClr val="000000"/>
                          </a:solidFill>
                          <a:effectLst/>
                          <a:latin typeface="微软雅黑" panose="020B0503020204020204" charset="-122"/>
                          <a:ea typeface="微软雅黑" panose="020B0503020204020204" charset="-122"/>
                        </a:rPr>
                        <a:t>检查标准与方法</a:t>
                      </a:r>
                      <a:endParaRPr lang="zh-CN" altLang="en-US" sz="1000" b="1" i="0" u="none" strike="noStrike">
                        <a:solidFill>
                          <a:srgbClr val="000000"/>
                        </a:solidFill>
                        <a:effectLst/>
                        <a:latin typeface="微软雅黑" panose="020B0503020204020204" charset="-122"/>
                        <a:ea typeface="微软雅黑" panose="020B0503020204020204" charset="-122"/>
                      </a:endParaRP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B8CCE4"/>
                    </a:solidFill>
                  </a:tcPr>
                </a:tc>
                <a:tc>
                  <a:txBody>
                    <a:bodyPr/>
                    <a:lstStyle/>
                    <a:p>
                      <a:pPr algn="ctr" fontAlgn="ctr"/>
                      <a:r>
                        <a:rPr lang="zh-CN" altLang="en-US" sz="1000" b="1" i="0" u="none" strike="noStrike">
                          <a:solidFill>
                            <a:srgbClr val="FFFFFF"/>
                          </a:solidFill>
                          <a:effectLst/>
                          <a:latin typeface="微软雅黑" panose="020B0503020204020204" charset="-122"/>
                          <a:ea typeface="微软雅黑" panose="020B0503020204020204" charset="-122"/>
                        </a:rPr>
                        <a:t>自评</a:t>
                      </a:r>
                      <a:endParaRPr lang="zh-CN" altLang="en-US" sz="1000" b="1" i="0" u="none" strike="noStrike">
                        <a:solidFill>
                          <a:srgbClr val="FFFFFF"/>
                        </a:solidFill>
                        <a:effectLst/>
                        <a:latin typeface="微软雅黑" panose="020B0503020204020204" charset="-122"/>
                        <a:ea typeface="微软雅黑" panose="020B0503020204020204" charset="-122"/>
                      </a:endParaRP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C00000"/>
                    </a:solidFill>
                  </a:tcPr>
                </a:tc>
                <a:tc gridSpan="2">
                  <a:txBody>
                    <a:bodyPr/>
                    <a:lstStyle/>
                    <a:p>
                      <a:pPr algn="ctr" fontAlgn="ctr"/>
                      <a:r>
                        <a:rPr lang="zh-CN" altLang="en-US" sz="1000" b="1" i="0" u="none" strike="noStrike">
                          <a:solidFill>
                            <a:srgbClr val="000000"/>
                          </a:solidFill>
                          <a:effectLst/>
                          <a:latin typeface="微软雅黑" panose="020B0503020204020204" charset="-122"/>
                          <a:ea typeface="微软雅黑" panose="020B0503020204020204" charset="-122"/>
                        </a:rPr>
                        <a:t>评分标准 </a:t>
                      </a:r>
                      <a:endParaRPr lang="zh-CN" altLang="en-US" sz="1000" b="1" i="0" u="none" strike="noStrike">
                        <a:solidFill>
                          <a:srgbClr val="000000"/>
                        </a:solidFill>
                        <a:effectLst/>
                        <a:latin typeface="微软雅黑" panose="020B0503020204020204" charset="-122"/>
                        <a:ea typeface="微软雅黑" panose="020B0503020204020204" charset="-122"/>
                      </a:endParaRP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a:noFill/>
                    </a:lnT>
                    <a:lnB w="6350" cap="flat" cmpd="sng" algn="ctr">
                      <a:solidFill>
                        <a:srgbClr val="000000"/>
                      </a:solidFill>
                      <a:prstDash val="dot"/>
                      <a:round/>
                      <a:headEnd type="none" w="med" len="med"/>
                      <a:tailEnd type="none" w="med" len="med"/>
                    </a:lnB>
                    <a:solidFill>
                      <a:srgbClr val="B8CCE4"/>
                    </a:solidFill>
                  </a:tcPr>
                </a:tc>
                <a:tc hMerge="1">
                  <a:tcPr/>
                </a:tc>
              </a:tr>
              <a:tr h="272415">
                <a:tc rowSpan="2">
                  <a:txBody>
                    <a:bodyPr/>
                    <a:lstStyle/>
                    <a:p>
                      <a:pPr algn="ctr" fontAlgn="ctr"/>
                      <a:r>
                        <a:rPr lang="zh-CN" altLang="en-US" sz="1000" b="0" i="0" u="none" strike="noStrike" dirty="0">
                          <a:solidFill>
                            <a:srgbClr val="000000"/>
                          </a:solidFill>
                          <a:effectLst/>
                          <a:latin typeface="微软雅黑" panose="020B0503020204020204" charset="-122"/>
                          <a:ea typeface="微软雅黑" panose="020B0503020204020204" charset="-122"/>
                        </a:rPr>
                        <a:t>影像</a:t>
                      </a:r>
                      <a:endParaRPr lang="zh-CN" altLang="en-US" sz="1000" b="0" i="0" u="none" strike="noStrike" dirty="0">
                        <a:solidFill>
                          <a:srgbClr val="000000"/>
                        </a:solidFill>
                        <a:effectLst/>
                        <a:latin typeface="微软雅黑" panose="020B0503020204020204" charset="-122"/>
                        <a:ea typeface="微软雅黑" panose="020B0503020204020204" charset="-122"/>
                      </a:endParaRP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noFill/>
                  </a:tcPr>
                </a:tc>
                <a:tc>
                  <a:txBody>
                    <a:bodyPr/>
                    <a:lstStyle/>
                    <a:p>
                      <a:pPr algn="l" fontAlgn="ctr"/>
                      <a:r>
                        <a:rPr lang="zh-CN" altLang="en-US" sz="800" b="0" i="0" u="none" strike="noStrike" dirty="0">
                          <a:solidFill>
                            <a:srgbClr val="000000"/>
                          </a:solidFill>
                          <a:effectLst/>
                          <a:latin typeface="微软雅黑" panose="020B0503020204020204" charset="-122"/>
                          <a:ea typeface="微软雅黑" panose="020B0503020204020204" charset="-122"/>
                        </a:rPr>
                        <a:t>住院期间胸部影像学检查（</a:t>
                      </a:r>
                      <a:r>
                        <a:rPr lang="en-US" altLang="zh-CN" sz="800" b="0" i="0" u="none" strike="noStrike" dirty="0">
                          <a:solidFill>
                            <a:srgbClr val="000000"/>
                          </a:solidFill>
                          <a:effectLst/>
                          <a:latin typeface="微软雅黑" panose="020B0503020204020204" charset="-122"/>
                          <a:ea typeface="微软雅黑" panose="020B0503020204020204" charset="-122"/>
                        </a:rPr>
                        <a:t>CT</a:t>
                      </a:r>
                      <a:r>
                        <a:rPr lang="zh-CN" altLang="en-US" sz="800" b="0" i="0" u="none" strike="noStrike" dirty="0">
                          <a:solidFill>
                            <a:srgbClr val="000000"/>
                          </a:solidFill>
                          <a:effectLst/>
                          <a:latin typeface="微软雅黑" panose="020B0503020204020204" charset="-122"/>
                          <a:ea typeface="微软雅黑" panose="020B0503020204020204" charset="-122"/>
                        </a:rPr>
                        <a:t>、</a:t>
                      </a:r>
                      <a:r>
                        <a:rPr lang="en-US" altLang="zh-CN" sz="800" b="0" i="0" u="none" strike="noStrike" dirty="0">
                          <a:solidFill>
                            <a:srgbClr val="000000"/>
                          </a:solidFill>
                          <a:effectLst/>
                          <a:latin typeface="微软雅黑" panose="020B0503020204020204" charset="-122"/>
                          <a:ea typeface="微软雅黑" panose="020B0503020204020204" charset="-122"/>
                        </a:rPr>
                        <a:t>PET/CT</a:t>
                      </a:r>
                      <a:r>
                        <a:rPr lang="zh-CN" altLang="en-US" sz="800" b="0" i="0" u="none" strike="noStrike" dirty="0">
                          <a:solidFill>
                            <a:srgbClr val="000000"/>
                          </a:solidFill>
                          <a:effectLst/>
                          <a:latin typeface="微软雅黑" panose="020B0503020204020204" charset="-122"/>
                          <a:ea typeface="微软雅黑" panose="020B0503020204020204" charset="-122"/>
                        </a:rPr>
                        <a:t>等）</a:t>
                      </a:r>
                      <a:endParaRPr lang="zh-CN" altLang="en-US" sz="800" b="0" i="0" u="none" strike="noStrike" dirty="0">
                        <a:solidFill>
                          <a:srgbClr val="000000"/>
                        </a:solidFill>
                        <a:effectLst/>
                        <a:latin typeface="微软雅黑" panose="020B0503020204020204" charset="-122"/>
                        <a:ea typeface="微软雅黑" panose="020B0503020204020204" charset="-122"/>
                      </a:endParaRPr>
                    </a:p>
                  </a:txBody>
                  <a:tcPr marL="3355" marR="3355" marT="3355"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noFill/>
                  </a:tcPr>
                </a:tc>
                <a:tc rowSpan="2">
                  <a:txBody>
                    <a:bodyPr/>
                    <a:lstStyle/>
                    <a:p>
                      <a:pPr algn="ctr" fontAlgn="ctr"/>
                      <a:r>
                        <a:rPr lang="zh-CN" altLang="en-US" sz="800" b="0" i="0" u="none" strike="noStrike" dirty="0">
                          <a:solidFill>
                            <a:srgbClr val="000000"/>
                          </a:solidFill>
                          <a:effectLst/>
                          <a:latin typeface="微软雅黑" panose="020B0503020204020204" charset="-122"/>
                          <a:ea typeface="+mn-ea"/>
                        </a:rPr>
                        <a:t>资料准备和现场提问</a:t>
                      </a:r>
                      <a:endParaRPr lang="zh-CN" altLang="en-US" sz="800" b="0" i="0" u="none" strike="noStrike" dirty="0">
                        <a:solidFill>
                          <a:srgbClr val="000000"/>
                        </a:solidFill>
                        <a:effectLst/>
                        <a:latin typeface="微软雅黑" panose="020B0503020204020204" charset="-122"/>
                        <a:ea typeface="+mn-ea"/>
                      </a:endParaRP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rowSpan="2">
                  <a:txBody>
                    <a:bodyPr/>
                    <a:lstStyle/>
                    <a:p>
                      <a:pPr algn="l" fontAlgn="ctr"/>
                      <a:r>
                        <a:rPr lang="zh-CN" altLang="en-US" sz="800" b="0" i="0" u="none" strike="noStrike" dirty="0">
                          <a:solidFill>
                            <a:srgbClr val="000000"/>
                          </a:solidFill>
                          <a:effectLst/>
                          <a:latin typeface="微软雅黑" panose="020B0503020204020204" charset="-122"/>
                          <a:ea typeface="+mn-ea"/>
                        </a:rPr>
                        <a:t>出具相应检验申请单或报告</a:t>
                      </a:r>
                      <a:endParaRPr lang="zh-CN" altLang="en-US" sz="800" b="0" i="0" u="none" strike="noStrike" dirty="0">
                        <a:solidFill>
                          <a:srgbClr val="000000"/>
                        </a:solidFill>
                        <a:effectLst/>
                        <a:latin typeface="微软雅黑" panose="020B0503020204020204" charset="-122"/>
                        <a:ea typeface="+mn-ea"/>
                      </a:endParaRP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ctr" fontAlgn="ctr"/>
                      <a:endParaRPr lang="en-US" altLang="zh-CN" sz="800" b="0" i="0" u="none" strike="noStrike" dirty="0">
                        <a:solidFill>
                          <a:srgbClr val="000000"/>
                        </a:solidFill>
                        <a:effectLst/>
                        <a:latin typeface="微软雅黑" panose="020B0503020204020204" charset="-122"/>
                        <a:ea typeface="微软雅黑" panose="020B0503020204020204" charset="-122"/>
                      </a:endParaRP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noFill/>
                  </a:tcPr>
                </a:tc>
                <a:tc>
                  <a:txBody>
                    <a:bodyPr/>
                    <a:lstStyle/>
                    <a:p>
                      <a:pPr algn="ctr" fontAlgn="ctr"/>
                      <a:r>
                        <a:rPr lang="zh-CN" altLang="en-US" sz="800" b="0" i="0" u="none" strike="noStrike" dirty="0">
                          <a:solidFill>
                            <a:srgbClr val="000000"/>
                          </a:solidFill>
                          <a:effectLst/>
                          <a:latin typeface="微软雅黑" panose="020B0503020204020204" charset="-122"/>
                          <a:ea typeface="微软雅黑" panose="020B0503020204020204" charset="-122"/>
                        </a:rPr>
                        <a:t>是（</a:t>
                      </a:r>
                      <a:r>
                        <a:rPr lang="en-US" altLang="zh-CN" sz="800" b="0" i="0" u="none" strike="noStrike" dirty="0">
                          <a:solidFill>
                            <a:srgbClr val="000000"/>
                          </a:solidFill>
                          <a:effectLst/>
                          <a:latin typeface="微软雅黑" panose="020B0503020204020204" charset="-122"/>
                          <a:ea typeface="微软雅黑" panose="020B0503020204020204" charset="-122"/>
                        </a:rPr>
                        <a:t>10</a:t>
                      </a:r>
                      <a:r>
                        <a:rPr lang="zh-CN" altLang="en-US" sz="800" b="0" i="0" u="none" strike="noStrike" dirty="0">
                          <a:solidFill>
                            <a:srgbClr val="000000"/>
                          </a:solidFill>
                          <a:effectLst/>
                          <a:latin typeface="微软雅黑" panose="020B0503020204020204" charset="-122"/>
                          <a:ea typeface="微软雅黑" panose="020B0503020204020204" charset="-122"/>
                        </a:rPr>
                        <a:t>）</a:t>
                      </a:r>
                      <a:endParaRPr lang="zh-CN" altLang="en-US" sz="800" b="0" i="0" u="none" strike="noStrike" dirty="0">
                        <a:solidFill>
                          <a:srgbClr val="000000"/>
                        </a:solidFill>
                        <a:effectLst/>
                        <a:latin typeface="微软雅黑" panose="020B0503020204020204" charset="-122"/>
                        <a:ea typeface="微软雅黑" panose="020B0503020204020204" charset="-122"/>
                      </a:endParaRP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ctr" fontAlgn="ctr"/>
                      <a:r>
                        <a:rPr lang="zh-CN" altLang="en-US" sz="800" b="0" i="0" u="none" strike="noStrike">
                          <a:solidFill>
                            <a:srgbClr val="000000"/>
                          </a:solidFill>
                          <a:effectLst/>
                          <a:latin typeface="微软雅黑" panose="020B0503020204020204" charset="-122"/>
                          <a:ea typeface="微软雅黑" panose="020B0503020204020204" charset="-122"/>
                        </a:rPr>
                        <a:t>否（</a:t>
                      </a:r>
                      <a:r>
                        <a:rPr lang="en-US" altLang="zh-CN" sz="800" b="0" i="0" u="none" strike="noStrike">
                          <a:solidFill>
                            <a:srgbClr val="000000"/>
                          </a:solidFill>
                          <a:effectLst/>
                          <a:latin typeface="微软雅黑" panose="020B0503020204020204" charset="-122"/>
                          <a:ea typeface="微软雅黑" panose="020B0503020204020204" charset="-122"/>
                        </a:rPr>
                        <a:t>0</a:t>
                      </a:r>
                      <a:r>
                        <a:rPr lang="zh-CN" altLang="en-US" sz="800" b="0" i="0" u="none" strike="noStrike">
                          <a:solidFill>
                            <a:srgbClr val="000000"/>
                          </a:solidFill>
                          <a:effectLst/>
                          <a:latin typeface="微软雅黑" panose="020B0503020204020204" charset="-122"/>
                          <a:ea typeface="微软雅黑" panose="020B0503020204020204" charset="-122"/>
                        </a:rPr>
                        <a:t>）</a:t>
                      </a:r>
                      <a:endParaRPr lang="zh-CN" altLang="en-US" sz="800" b="0" i="0" u="none" strike="noStrike">
                        <a:solidFill>
                          <a:srgbClr val="000000"/>
                        </a:solidFill>
                        <a:effectLst/>
                        <a:latin typeface="微软雅黑" panose="020B0503020204020204" charset="-122"/>
                        <a:ea typeface="微软雅黑" panose="020B0503020204020204" charset="-122"/>
                      </a:endParaRP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r>
              <a:tr h="272525">
                <a:tc vMerge="1">
                  <a:tcPr/>
                </a:tc>
                <a:tc>
                  <a:txBody>
                    <a:bodyPr/>
                    <a:lstStyle/>
                    <a:p>
                      <a:pPr algn="l" fontAlgn="ctr"/>
                      <a:r>
                        <a:rPr lang="zh-CN" altLang="en-US" sz="800" b="0" i="0" u="none" strike="noStrike" dirty="0">
                          <a:solidFill>
                            <a:srgbClr val="000000"/>
                          </a:solidFill>
                          <a:effectLst/>
                          <a:latin typeface="微软雅黑" panose="020B0503020204020204" charset="-122"/>
                          <a:ea typeface="微软雅黑" panose="020B0503020204020204" charset="-122"/>
                        </a:rPr>
                        <a:t>住院期间胸部超声检查</a:t>
                      </a:r>
                      <a:endParaRPr lang="zh-CN" altLang="en-US" sz="800" b="0" i="0" u="none" strike="noStrike" dirty="0">
                        <a:solidFill>
                          <a:srgbClr val="000000"/>
                        </a:solidFill>
                        <a:effectLst/>
                        <a:latin typeface="微软雅黑" panose="020B0503020204020204" charset="-122"/>
                        <a:ea typeface="微软雅黑" panose="020B0503020204020204" charset="-122"/>
                      </a:endParaRPr>
                    </a:p>
                  </a:txBody>
                  <a:tcPr marL="3355" marR="3355" marT="3355"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noFill/>
                  </a:tcPr>
                </a:tc>
                <a:tc vMerge="1">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vMerge="1">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ctr" fontAlgn="ctr"/>
                      <a:endParaRPr lang="en-US" altLang="zh-CN" sz="800" b="0" i="0" u="none" strike="noStrike" dirty="0">
                        <a:solidFill>
                          <a:srgbClr val="000000"/>
                        </a:solidFill>
                        <a:effectLst/>
                        <a:latin typeface="微软雅黑" panose="020B0503020204020204" charset="-122"/>
                        <a:ea typeface="微软雅黑" panose="020B0503020204020204" charset="-122"/>
                      </a:endParaRP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noFill/>
                  </a:tcPr>
                </a:tc>
                <a:tc>
                  <a:txBody>
                    <a:bodyPr/>
                    <a:lstStyle/>
                    <a:p>
                      <a:pPr algn="ctr" fontAlgn="ctr"/>
                      <a:r>
                        <a:rPr lang="zh-CN" altLang="en-US" sz="800" b="0" i="0" u="none" strike="noStrike" dirty="0">
                          <a:solidFill>
                            <a:srgbClr val="000000"/>
                          </a:solidFill>
                          <a:effectLst/>
                          <a:latin typeface="微软雅黑" panose="020B0503020204020204" charset="-122"/>
                          <a:ea typeface="微软雅黑" panose="020B0503020204020204" charset="-122"/>
                        </a:rPr>
                        <a:t>是（</a:t>
                      </a:r>
                      <a:r>
                        <a:rPr lang="en-US" altLang="zh-CN" sz="800" b="0" i="0" u="none" strike="noStrike" dirty="0">
                          <a:solidFill>
                            <a:srgbClr val="000000"/>
                          </a:solidFill>
                          <a:effectLst/>
                          <a:latin typeface="微软雅黑" panose="020B0503020204020204" charset="-122"/>
                          <a:ea typeface="微软雅黑" panose="020B0503020204020204" charset="-122"/>
                        </a:rPr>
                        <a:t>10</a:t>
                      </a:r>
                      <a:r>
                        <a:rPr lang="zh-CN" altLang="en-US" sz="800" b="0" i="0" u="none" strike="noStrike" dirty="0">
                          <a:solidFill>
                            <a:srgbClr val="000000"/>
                          </a:solidFill>
                          <a:effectLst/>
                          <a:latin typeface="微软雅黑" panose="020B0503020204020204" charset="-122"/>
                          <a:ea typeface="微软雅黑" panose="020B0503020204020204" charset="-122"/>
                        </a:rPr>
                        <a:t>）</a:t>
                      </a:r>
                      <a:endParaRPr lang="zh-CN" altLang="en-US" sz="800" b="0" i="0" u="none" strike="noStrike" dirty="0">
                        <a:solidFill>
                          <a:srgbClr val="000000"/>
                        </a:solidFill>
                        <a:effectLst/>
                        <a:latin typeface="微软雅黑" panose="020B0503020204020204" charset="-122"/>
                        <a:ea typeface="微软雅黑" panose="020B0503020204020204" charset="-122"/>
                      </a:endParaRP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noFill/>
                  </a:tcPr>
                </a:tc>
                <a:tc>
                  <a:txBody>
                    <a:bodyPr/>
                    <a:lstStyle/>
                    <a:p>
                      <a:pPr algn="ctr" fontAlgn="ctr"/>
                      <a:r>
                        <a:rPr lang="zh-CN" altLang="en-US" sz="800" b="0" i="0" u="none" strike="noStrike" dirty="0">
                          <a:solidFill>
                            <a:srgbClr val="000000"/>
                          </a:solidFill>
                          <a:effectLst/>
                          <a:latin typeface="微软雅黑" panose="020B0503020204020204" charset="-122"/>
                          <a:ea typeface="微软雅黑" panose="020B0503020204020204" charset="-122"/>
                        </a:rPr>
                        <a:t>否（</a:t>
                      </a:r>
                      <a:r>
                        <a:rPr lang="en-US" altLang="zh-CN" sz="800" b="0" i="0" u="none" strike="noStrike" dirty="0">
                          <a:solidFill>
                            <a:srgbClr val="000000"/>
                          </a:solidFill>
                          <a:effectLst/>
                          <a:latin typeface="微软雅黑" panose="020B0503020204020204" charset="-122"/>
                          <a:ea typeface="微软雅黑" panose="020B0503020204020204" charset="-122"/>
                        </a:rPr>
                        <a:t>0</a:t>
                      </a:r>
                      <a:r>
                        <a:rPr lang="zh-CN" altLang="en-US" sz="800" b="0" i="0" u="none" strike="noStrike" dirty="0">
                          <a:solidFill>
                            <a:srgbClr val="000000"/>
                          </a:solidFill>
                          <a:effectLst/>
                          <a:latin typeface="微软雅黑" panose="020B0503020204020204" charset="-122"/>
                          <a:ea typeface="微软雅黑" panose="020B0503020204020204" charset="-122"/>
                        </a:rPr>
                        <a:t>）</a:t>
                      </a:r>
                      <a:endParaRPr lang="zh-CN" altLang="en-US" sz="800" b="0" i="0" u="none" strike="noStrike" dirty="0">
                        <a:solidFill>
                          <a:srgbClr val="000000"/>
                        </a:solidFill>
                        <a:effectLst/>
                        <a:latin typeface="微软雅黑" panose="020B0503020204020204" charset="-122"/>
                        <a:ea typeface="微软雅黑" panose="020B0503020204020204" charset="-122"/>
                      </a:endParaRP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r>
            </a:tbl>
          </a:graphicData>
        </a:graphic>
      </p:graphicFrame>
      <p:sp>
        <p:nvSpPr>
          <p:cNvPr id="6" name="文本框 5"/>
          <p:cNvSpPr txBox="1"/>
          <p:nvPr/>
        </p:nvSpPr>
        <p:spPr>
          <a:xfrm>
            <a:off x="3176" y="-3763"/>
            <a:ext cx="1098786" cy="215444"/>
          </a:xfrm>
          <a:prstGeom prst="rect">
            <a:avLst/>
          </a:prstGeom>
          <a:solidFill>
            <a:schemeClr val="bg1">
              <a:lumMod val="75000"/>
            </a:schemeClr>
          </a:solidFill>
        </p:spPr>
        <p:txBody>
          <a:bodyPr wrap="square" rtlCol="0">
            <a:spAutoFit/>
          </a:bodyPr>
          <a:lstStyle/>
          <a:p>
            <a:r>
              <a:rPr lang="en-US" altLang="zh-CN" sz="800" dirty="0"/>
              <a:t>1.</a:t>
            </a:r>
            <a:r>
              <a:rPr lang="zh-CN" altLang="en-US" sz="800" dirty="0"/>
              <a:t>业务能力考核指标</a:t>
            </a:r>
            <a:endParaRPr lang="zh-CN" altLang="en-US" sz="800"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think-cell data - do not delete" hidden="1"/>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2" name="think-cell 幻灯片" r:id="rId2" imgW="5715" imgH="5715" progId="TCLayout.ActiveDocument.1">
                  <p:embed/>
                </p:oleObj>
              </mc:Choice>
              <mc:Fallback>
                <p:oleObj name="think-cell 幻灯片" r:id="rId2" imgW="5715" imgH="5715" progId="TCLayout.ActiveDocument.1">
                  <p:embed/>
                  <p:pic>
                    <p:nvPicPr>
                      <p:cNvPr id="0" name="think-cell data - do not delete" hidden="1"/>
                      <p:cNvPicPr/>
                      <p:nvPr/>
                    </p:nvPicPr>
                    <p:blipFill>
                      <a:blip r:embed="rId3"/>
                      <a:stretch>
                        <a:fillRect/>
                      </a:stretch>
                    </p:blipFill>
                    <p:spPr>
                      <a:xfrm>
                        <a:off x="1588" y="1588"/>
                        <a:ext cx="1588" cy="1588"/>
                      </a:xfrm>
                      <a:prstGeom prst="rect">
                        <a:avLst/>
                      </a:prstGeom>
                    </p:spPr>
                  </p:pic>
                </p:oleObj>
              </mc:Fallback>
            </mc:AlternateContent>
          </a:graphicData>
        </a:graphic>
      </p:graphicFrame>
      <p:sp>
        <p:nvSpPr>
          <p:cNvPr id="8" name="灯片编号占位符 2"/>
          <p:cNvSpPr>
            <a:spLocks noGrp="1"/>
          </p:cNvSpPr>
          <p:nvPr>
            <p:ph type="sldNum" sz="quarter" idx="4"/>
          </p:nvPr>
        </p:nvSpPr>
        <p:spPr>
          <a:xfrm>
            <a:off x="318375" y="4846754"/>
            <a:ext cx="396000" cy="162000"/>
          </a:xfrm>
        </p:spPr>
        <p:txBody>
          <a:bodyPr/>
          <a:lstStyle/>
          <a:p>
            <a:fld id="{3C4F54F3-C349-4609-AFEE-01462D5C7942}" type="slidenum">
              <a:rPr lang="en-GB" smtClean="0"/>
            </a:fld>
            <a:endParaRPr lang="en-GB" dirty="0"/>
          </a:p>
        </p:txBody>
      </p:sp>
      <p:sp>
        <p:nvSpPr>
          <p:cNvPr id="9" name="标题 1"/>
          <p:cNvSpPr txBox="1"/>
          <p:nvPr/>
        </p:nvSpPr>
        <p:spPr>
          <a:xfrm>
            <a:off x="197861" y="241595"/>
            <a:ext cx="8593455" cy="497205"/>
          </a:xfrm>
          <a:prstGeom prst="rect">
            <a:avLst/>
          </a:prstGeom>
        </p:spPr>
        <p:txBody>
          <a:bodyPr vert="horz"/>
          <a:lstStyle>
            <a:lvl1pPr algn="l" defTabSz="457200" rtl="0" eaLnBrk="1" latinLnBrk="0" hangingPunct="1">
              <a:lnSpc>
                <a:spcPct val="100000"/>
              </a:lnSpc>
              <a:spcBef>
                <a:spcPct val="0"/>
              </a:spcBef>
              <a:buNone/>
              <a:defRPr lang="en-GB" sz="2400" b="1" kern="1200" baseline="0" noProof="0" dirty="0">
                <a:solidFill>
                  <a:srgbClr val="830051"/>
                </a:solidFill>
                <a:latin typeface="Arial" panose="020B0604020202020204" pitchFamily="34" charset="0"/>
                <a:ea typeface="+mj-ea"/>
                <a:cs typeface="Arial" panose="020B0604020202020204" pitchFamily="34" charset="0"/>
              </a:defRPr>
            </a:lvl1pPr>
          </a:lstStyle>
          <a:p>
            <a:r>
              <a:rPr lang="zh-CN" altLang="en-US" dirty="0">
                <a:solidFill>
                  <a:srgbClr val="A60000"/>
                </a:solidFill>
                <a:effectLst/>
                <a:latin typeface="微软雅黑" panose="020B0503020204020204" charset="-122"/>
                <a:ea typeface="微软雅黑" panose="020B0503020204020204" charset="-122"/>
                <a:sym typeface="+mn-ea"/>
              </a:rPr>
              <a:t>工作量</a:t>
            </a:r>
            <a:endParaRPr lang="zh-CN" altLang="en-US" dirty="0">
              <a:solidFill>
                <a:srgbClr val="A60000"/>
              </a:solidFill>
              <a:effectLst/>
              <a:latin typeface="微软雅黑" panose="020B0503020204020204" charset="-122"/>
              <a:ea typeface="微软雅黑" panose="020B0503020204020204" charset="-122"/>
              <a:sym typeface="+mn-ea"/>
            </a:endParaRPr>
          </a:p>
        </p:txBody>
      </p:sp>
      <p:sp>
        <p:nvSpPr>
          <p:cNvPr id="11" name="内容占位符 2"/>
          <p:cNvSpPr txBox="1"/>
          <p:nvPr/>
        </p:nvSpPr>
        <p:spPr>
          <a:xfrm>
            <a:off x="4941941" y="18695"/>
            <a:ext cx="4683295" cy="510295"/>
          </a:xfrm>
          <a:solidFill>
            <a:srgbClr val="A60000"/>
          </a:solidFill>
          <a:ln w="12700">
            <a:solidFill>
              <a:srgbClr val="A60000"/>
            </a:solidFill>
            <a:prstDash val="solid"/>
          </a:ln>
        </p:spPr>
        <p:txBody>
          <a:bodyPr/>
          <a:lstStyle>
            <a:lvl1pPr marL="342900" indent="-342900" algn="l" defTabSz="457200" rtl="0" eaLnBrk="1" latinLnBrk="0" hangingPunct="1">
              <a:spcBef>
                <a:spcPct val="20000"/>
              </a:spcBef>
              <a:buFont typeface="Arial" panose="020B0604020202020204"/>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pPr marL="0" indent="0">
              <a:buNone/>
            </a:pPr>
            <a:r>
              <a:rPr lang="zh-CN" altLang="en-US" sz="2000" b="1" dirty="0">
                <a:highlight>
                  <a:srgbClr val="FFFF00"/>
                </a:highlight>
                <a:latin typeface="微软雅黑" panose="020B0503020204020204" charset="-122"/>
                <a:ea typeface="微软雅黑" panose="020B0503020204020204" charset="-122"/>
              </a:rPr>
              <a:t>需含医院材料证明，图文并茂</a:t>
            </a:r>
            <a:endParaRPr lang="en-US" altLang="zh-CN" sz="2000" b="1" dirty="0">
              <a:highlight>
                <a:srgbClr val="FFFF00"/>
              </a:highlight>
              <a:latin typeface="微软雅黑" panose="020B0503020204020204" charset="-122"/>
              <a:ea typeface="微软雅黑" panose="020B0503020204020204" charset="-122"/>
            </a:endParaRPr>
          </a:p>
        </p:txBody>
      </p:sp>
      <p:sp>
        <p:nvSpPr>
          <p:cNvPr id="3" name="文本框 2"/>
          <p:cNvSpPr txBox="1"/>
          <p:nvPr/>
        </p:nvSpPr>
        <p:spPr>
          <a:xfrm>
            <a:off x="3175" y="-3763"/>
            <a:ext cx="1434277" cy="215444"/>
          </a:xfrm>
          <a:prstGeom prst="rect">
            <a:avLst/>
          </a:prstGeom>
          <a:solidFill>
            <a:schemeClr val="bg1">
              <a:lumMod val="75000"/>
            </a:schemeClr>
          </a:solidFill>
        </p:spPr>
        <p:txBody>
          <a:bodyPr wrap="square" rtlCol="0">
            <a:spAutoFit/>
          </a:bodyPr>
          <a:lstStyle/>
          <a:p>
            <a:r>
              <a:rPr lang="en-US" altLang="zh-CN" sz="800" dirty="0"/>
              <a:t>2.</a:t>
            </a:r>
            <a:r>
              <a:rPr lang="zh-CN" altLang="en-US" sz="800" dirty="0"/>
              <a:t>病种质量与安全考核指标</a:t>
            </a:r>
            <a:endParaRPr lang="zh-CN" altLang="en-US" sz="800" dirty="0"/>
          </a:p>
        </p:txBody>
      </p:sp>
      <p:graphicFrame>
        <p:nvGraphicFramePr>
          <p:cNvPr id="5" name="表格 4"/>
          <p:cNvGraphicFramePr>
            <a:graphicFrameLocks noGrp="1"/>
          </p:cNvGraphicFramePr>
          <p:nvPr/>
        </p:nvGraphicFramePr>
        <p:xfrm>
          <a:off x="285985" y="751890"/>
          <a:ext cx="8564505" cy="1819860"/>
        </p:xfrm>
        <a:graphic>
          <a:graphicData uri="http://schemas.openxmlformats.org/drawingml/2006/table">
            <a:tbl>
              <a:tblPr/>
              <a:tblGrid>
                <a:gridCol w="740583"/>
                <a:gridCol w="1803736"/>
                <a:gridCol w="930271"/>
                <a:gridCol w="2656726"/>
                <a:gridCol w="397536"/>
                <a:gridCol w="637427"/>
                <a:gridCol w="699113"/>
                <a:gridCol w="699113"/>
              </a:tblGrid>
              <a:tr h="292068">
                <a:tc gridSpan="2">
                  <a:txBody>
                    <a:bodyPr/>
                    <a:lstStyle/>
                    <a:p>
                      <a:pPr algn="ctr" fontAlgn="ctr">
                        <a:buNone/>
                      </a:pPr>
                      <a:r>
                        <a:rPr lang="zh-CN" altLang="en-US" sz="1000" b="1">
                          <a:solidFill>
                            <a:srgbClr val="000000"/>
                          </a:solidFill>
                          <a:latin typeface="微软雅黑" panose="020B0503020204020204" charset="-122"/>
                        </a:rPr>
                        <a:t>业务能力考核指标</a:t>
                      </a:r>
                      <a:endParaRPr lang="zh-CN" altLang="en-US" sz="1000" b="1" i="0" u="none" strike="noStrike">
                        <a:solidFill>
                          <a:srgbClr val="000000"/>
                        </a:solidFill>
                        <a:effectLst/>
                        <a:latin typeface="微软雅黑" panose="020B0503020204020204" charset="-122"/>
                        <a:ea typeface="微软雅黑" panose="020B0503020204020204" charset="-122"/>
                      </a:endParaRP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B8CCE4"/>
                    </a:solidFill>
                  </a:tcPr>
                </a:tc>
                <a:tc hMerge="1">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B8CCE4"/>
                    </a:solidFill>
                  </a:tcPr>
                </a:tc>
                <a:tc>
                  <a:txBody>
                    <a:bodyPr/>
                    <a:lstStyle/>
                    <a:p>
                      <a:pPr algn="ctr" fontAlgn="ctr"/>
                      <a:r>
                        <a:rPr lang="zh-CN" altLang="en-US" sz="1000" b="1" i="0" u="none" strike="noStrike">
                          <a:solidFill>
                            <a:srgbClr val="000000"/>
                          </a:solidFill>
                          <a:effectLst/>
                          <a:latin typeface="微软雅黑" panose="020B0503020204020204" charset="-122"/>
                          <a:ea typeface="微软雅黑" panose="020B0503020204020204" charset="-122"/>
                        </a:rPr>
                        <a:t>实地认定场景</a:t>
                      </a:r>
                      <a:endParaRPr lang="zh-CN" altLang="en-US" sz="1000" b="1" i="0" u="none" strike="noStrike">
                        <a:solidFill>
                          <a:srgbClr val="000000"/>
                        </a:solidFill>
                        <a:effectLst/>
                        <a:latin typeface="微软雅黑" panose="020B0503020204020204" charset="-122"/>
                        <a:ea typeface="微软雅黑" panose="020B0503020204020204" charset="-122"/>
                      </a:endParaRP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B8CCE4"/>
                    </a:solidFill>
                  </a:tcPr>
                </a:tc>
                <a:tc>
                  <a:txBody>
                    <a:bodyPr/>
                    <a:lstStyle/>
                    <a:p>
                      <a:pPr algn="ctr" fontAlgn="ctr"/>
                      <a:r>
                        <a:rPr lang="zh-CN" altLang="en-US" sz="1000" b="1" i="0" u="none" strike="noStrike">
                          <a:solidFill>
                            <a:srgbClr val="000000"/>
                          </a:solidFill>
                          <a:effectLst/>
                          <a:latin typeface="微软雅黑" panose="020B0503020204020204" charset="-122"/>
                          <a:ea typeface="微软雅黑" panose="020B0503020204020204" charset="-122"/>
                        </a:rPr>
                        <a:t>检查标准与方法</a:t>
                      </a:r>
                      <a:endParaRPr lang="zh-CN" altLang="en-US" sz="1000" b="1" i="0" u="none" strike="noStrike">
                        <a:solidFill>
                          <a:srgbClr val="000000"/>
                        </a:solidFill>
                        <a:effectLst/>
                        <a:latin typeface="微软雅黑" panose="020B0503020204020204" charset="-122"/>
                        <a:ea typeface="微软雅黑" panose="020B0503020204020204" charset="-122"/>
                      </a:endParaRP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B8CCE4"/>
                    </a:solidFill>
                  </a:tcPr>
                </a:tc>
                <a:tc>
                  <a:txBody>
                    <a:bodyPr/>
                    <a:lstStyle/>
                    <a:p>
                      <a:pPr algn="ctr" fontAlgn="ctr"/>
                      <a:r>
                        <a:rPr lang="zh-CN" altLang="en-US" sz="1000" b="1" i="0" u="none" strike="noStrike">
                          <a:solidFill>
                            <a:srgbClr val="FFFFFF"/>
                          </a:solidFill>
                          <a:effectLst/>
                          <a:latin typeface="微软雅黑" panose="020B0503020204020204" charset="-122"/>
                          <a:ea typeface="微软雅黑" panose="020B0503020204020204" charset="-122"/>
                        </a:rPr>
                        <a:t>自评</a:t>
                      </a:r>
                      <a:endParaRPr lang="zh-CN" altLang="en-US" sz="1000" b="1" i="0" u="none" strike="noStrike">
                        <a:solidFill>
                          <a:srgbClr val="FFFFFF"/>
                        </a:solidFill>
                        <a:effectLst/>
                        <a:latin typeface="微软雅黑" panose="020B0503020204020204" charset="-122"/>
                        <a:ea typeface="微软雅黑" panose="020B0503020204020204" charset="-122"/>
                      </a:endParaRP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C00000"/>
                    </a:solidFill>
                  </a:tcPr>
                </a:tc>
                <a:tc gridSpan="3">
                  <a:txBody>
                    <a:bodyPr/>
                    <a:lstStyle/>
                    <a:p>
                      <a:pPr algn="ctr" fontAlgn="ctr"/>
                      <a:r>
                        <a:rPr lang="zh-CN" altLang="en-US" sz="1000" b="1" i="0" u="none" strike="noStrike" dirty="0">
                          <a:solidFill>
                            <a:srgbClr val="000000"/>
                          </a:solidFill>
                          <a:effectLst/>
                          <a:latin typeface="微软雅黑" panose="020B0503020204020204" charset="-122"/>
                          <a:ea typeface="微软雅黑" panose="020B0503020204020204" charset="-122"/>
                        </a:rPr>
                        <a:t>评分标准 </a:t>
                      </a:r>
                      <a:endParaRPr lang="zh-CN" altLang="en-US" sz="1000" b="1" i="0" u="none" strike="noStrike" dirty="0">
                        <a:solidFill>
                          <a:srgbClr val="000000"/>
                        </a:solidFill>
                        <a:effectLst/>
                        <a:latin typeface="微软雅黑" panose="020B0503020204020204" charset="-122"/>
                        <a:ea typeface="微软雅黑" panose="020B0503020204020204" charset="-122"/>
                      </a:endParaRP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a:noFill/>
                    </a:lnT>
                    <a:lnB w="6350" cap="flat" cmpd="sng" algn="ctr">
                      <a:solidFill>
                        <a:srgbClr val="000000"/>
                      </a:solidFill>
                      <a:prstDash val="dot"/>
                      <a:round/>
                      <a:headEnd type="none" w="med" len="med"/>
                      <a:tailEnd type="none" w="med" len="med"/>
                    </a:lnB>
                    <a:solidFill>
                      <a:srgbClr val="B8CCE4"/>
                    </a:solidFill>
                  </a:tcPr>
                </a:tc>
                <a:tc hMerge="1">
                  <a:tcPr/>
                </a:tc>
                <a:tc hMerge="1">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a:noFill/>
                    </a:lnT>
                    <a:lnB w="6350" cap="flat" cmpd="sng" algn="ctr">
                      <a:solidFill>
                        <a:srgbClr val="000000"/>
                      </a:solidFill>
                      <a:prstDash val="dot"/>
                      <a:round/>
                      <a:headEnd type="none" w="med" len="med"/>
                      <a:tailEnd type="none" w="med" len="med"/>
                    </a:lnB>
                    <a:solidFill>
                      <a:srgbClr val="B8CCE4"/>
                    </a:solidFill>
                  </a:tcPr>
                </a:tc>
              </a:tr>
              <a:tr h="381948">
                <a:tc>
                  <a:txBody>
                    <a:bodyPr/>
                    <a:lstStyle/>
                    <a:p>
                      <a:pPr algn="l" fontAlgn="ctr"/>
                      <a:r>
                        <a:rPr lang="zh-CN" altLang="en-US" sz="900" b="0" i="0" u="none" strike="noStrike" dirty="0">
                          <a:solidFill>
                            <a:srgbClr val="000000"/>
                          </a:solidFill>
                          <a:effectLst/>
                          <a:latin typeface="微软雅黑" panose="020B0503020204020204" charset="-122"/>
                          <a:ea typeface="微软雅黑" panose="020B0503020204020204" charset="-122"/>
                        </a:rPr>
                        <a:t>出院人数</a:t>
                      </a:r>
                      <a:endParaRPr lang="zh-CN" altLang="en-US" sz="900" b="0" i="0" u="none" strike="noStrike" dirty="0">
                        <a:solidFill>
                          <a:srgbClr val="000000"/>
                        </a:solidFill>
                        <a:effectLst/>
                        <a:latin typeface="微软雅黑" panose="020B0503020204020204" charset="-122"/>
                        <a:ea typeface="微软雅黑" panose="020B0503020204020204" charset="-122"/>
                      </a:endParaRPr>
                    </a:p>
                  </a:txBody>
                  <a:tcPr marL="2974" marR="2974" marT="297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l" fontAlgn="ctr"/>
                      <a:r>
                        <a:rPr lang="zh-CN" altLang="en-US" sz="800" b="0" i="0" u="none" strike="noStrike" dirty="0">
                          <a:solidFill>
                            <a:srgbClr val="000000"/>
                          </a:solidFill>
                          <a:effectLst/>
                          <a:latin typeface="微软雅黑" panose="020B0503020204020204" charset="-122"/>
                          <a:ea typeface="微软雅黑" panose="020B0503020204020204" charset="-122"/>
                        </a:rPr>
                        <a:t>胸膜疾病出院人数（人次</a:t>
                      </a:r>
                      <a:r>
                        <a:rPr lang="en-US" altLang="zh-CN" sz="800" b="0" i="0" u="none" strike="noStrike" dirty="0">
                          <a:solidFill>
                            <a:srgbClr val="000000"/>
                          </a:solidFill>
                          <a:effectLst/>
                          <a:latin typeface="微软雅黑" panose="020B0503020204020204" charset="-122"/>
                          <a:ea typeface="微软雅黑" panose="020B0503020204020204" charset="-122"/>
                        </a:rPr>
                        <a:t>/</a:t>
                      </a:r>
                      <a:r>
                        <a:rPr lang="zh-CN" altLang="en-US" sz="800" b="0" i="0" u="none" strike="noStrike" dirty="0">
                          <a:solidFill>
                            <a:srgbClr val="000000"/>
                          </a:solidFill>
                          <a:effectLst/>
                          <a:latin typeface="微软雅黑" panose="020B0503020204020204" charset="-122"/>
                          <a:ea typeface="微软雅黑" panose="020B0503020204020204" charset="-122"/>
                        </a:rPr>
                        <a:t>年）</a:t>
                      </a:r>
                      <a:endParaRPr lang="zh-CN" altLang="en-US" sz="800" b="0" i="0" u="none" strike="noStrike" dirty="0">
                        <a:solidFill>
                          <a:srgbClr val="000000"/>
                        </a:solidFill>
                        <a:effectLst/>
                        <a:latin typeface="微软雅黑" panose="020B0503020204020204" charset="-122"/>
                        <a:ea typeface="微软雅黑" panose="020B0503020204020204" charset="-122"/>
                      </a:endParaRPr>
                    </a:p>
                  </a:txBody>
                  <a:tcPr marL="2974" marR="2974" marT="297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l" fontAlgn="ctr"/>
                      <a:r>
                        <a:rPr lang="zh-CN" altLang="en-US" sz="800" b="0" i="0" u="none" strike="noStrike" dirty="0">
                          <a:solidFill>
                            <a:srgbClr val="000000"/>
                          </a:solidFill>
                          <a:effectLst/>
                          <a:latin typeface="微软雅黑" panose="020B0503020204020204" charset="-122"/>
                          <a:ea typeface="微软雅黑" panose="020B0503020204020204" charset="-122"/>
                        </a:rPr>
                        <a:t>会议室资料准备</a:t>
                      </a:r>
                      <a:endParaRPr lang="zh-CN" altLang="en-US" sz="800" b="0" i="0" u="none" strike="noStrike" dirty="0">
                        <a:solidFill>
                          <a:srgbClr val="000000"/>
                        </a:solidFill>
                        <a:effectLst/>
                        <a:latin typeface="微软雅黑" panose="020B0503020204020204" charset="-122"/>
                        <a:ea typeface="微软雅黑" panose="020B0503020204020204" charset="-122"/>
                      </a:endParaRPr>
                    </a:p>
                  </a:txBody>
                  <a:tcPr marL="2974" marR="2974" marT="297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rowSpan="4">
                  <a:txBody>
                    <a:bodyPr/>
                    <a:lstStyle/>
                    <a:p>
                      <a:pPr algn="ctr" fontAlgn="ctr"/>
                      <a:r>
                        <a:rPr lang="zh-CN" altLang="en-US" sz="1000" b="0" i="0" u="none" strike="noStrike" dirty="0">
                          <a:solidFill>
                            <a:srgbClr val="000000"/>
                          </a:solidFill>
                          <a:effectLst/>
                          <a:latin typeface="微软雅黑" panose="020B0503020204020204" charset="-122"/>
                          <a:ea typeface="+mn-ea"/>
                        </a:rPr>
                        <a:t>医务科数据为准，专家也可通过</a:t>
                      </a:r>
                      <a:r>
                        <a:rPr lang="en-US" altLang="zh-CN" sz="1000" b="0" i="0" u="none" strike="noStrike" dirty="0">
                          <a:solidFill>
                            <a:srgbClr val="000000"/>
                          </a:solidFill>
                          <a:effectLst/>
                          <a:latin typeface="微软雅黑" panose="020B0503020204020204" charset="-122"/>
                          <a:ea typeface="+mn-ea"/>
                        </a:rPr>
                        <a:t>HIS</a:t>
                      </a:r>
                      <a:r>
                        <a:rPr lang="zh-CN" altLang="en-US" sz="1000" b="0" i="0" u="none" strike="noStrike" dirty="0">
                          <a:solidFill>
                            <a:srgbClr val="000000"/>
                          </a:solidFill>
                          <a:effectLst/>
                          <a:latin typeface="微软雅黑" panose="020B0503020204020204" charset="-122"/>
                          <a:ea typeface="+mn-ea"/>
                        </a:rPr>
                        <a:t>现场数据来衡量</a:t>
                      </a:r>
                      <a:endParaRPr lang="zh-CN" altLang="en-US" sz="1000" b="0" i="0" u="none" strike="noStrike" dirty="0">
                        <a:solidFill>
                          <a:srgbClr val="000000"/>
                        </a:solidFill>
                        <a:effectLst/>
                        <a:latin typeface="微软雅黑" panose="020B0503020204020204" charset="-122"/>
                        <a:ea typeface="+mn-ea"/>
                      </a:endParaRPr>
                    </a:p>
                  </a:txBody>
                  <a:tcPr marL="3355" marR="3355" marT="3355"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ctr" fontAlgn="ctr"/>
                      <a:endParaRPr lang="en-US" altLang="zh-CN" sz="1100" b="0" i="0" u="none" strike="noStrike" dirty="0">
                        <a:solidFill>
                          <a:srgbClr val="000000"/>
                        </a:solidFill>
                        <a:effectLst/>
                        <a:latin typeface="微软雅黑" panose="020B0503020204020204" charset="-122"/>
                        <a:ea typeface="微软雅黑" panose="020B0503020204020204" charset="-122"/>
                      </a:endParaRP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l" fontAlgn="ctr"/>
                      <a:r>
                        <a:rPr lang="zh-CN" altLang="en-US" sz="800" b="0" i="0" u="none" strike="noStrike" dirty="0">
                          <a:solidFill>
                            <a:srgbClr val="000000"/>
                          </a:solidFill>
                          <a:effectLst/>
                          <a:latin typeface="微软雅黑" panose="020B0503020204020204" charset="-122"/>
                          <a:ea typeface="微软雅黑" panose="020B0503020204020204" charset="-122"/>
                        </a:rPr>
                        <a:t>≥</a:t>
                      </a:r>
                      <a:r>
                        <a:rPr lang="en-US" altLang="zh-CN" sz="800" b="0" i="0" u="none" strike="noStrike" dirty="0">
                          <a:solidFill>
                            <a:srgbClr val="000000"/>
                          </a:solidFill>
                          <a:effectLst/>
                          <a:latin typeface="微软雅黑" panose="020B0503020204020204" charset="-122"/>
                          <a:ea typeface="微软雅黑" panose="020B0503020204020204" charset="-122"/>
                        </a:rPr>
                        <a:t>300</a:t>
                      </a:r>
                      <a:r>
                        <a:rPr lang="zh-CN" altLang="en-US" sz="800" b="0" i="0" u="none" strike="noStrike" dirty="0">
                          <a:solidFill>
                            <a:srgbClr val="000000"/>
                          </a:solidFill>
                          <a:effectLst/>
                          <a:latin typeface="微软雅黑" panose="020B0503020204020204" charset="-122"/>
                          <a:ea typeface="微软雅黑" panose="020B0503020204020204" charset="-122"/>
                        </a:rPr>
                        <a:t>人次（</a:t>
                      </a:r>
                      <a:r>
                        <a:rPr lang="en-US" altLang="zh-CN" sz="800" b="0" i="0" u="none" strike="noStrike" dirty="0">
                          <a:solidFill>
                            <a:srgbClr val="000000"/>
                          </a:solidFill>
                          <a:effectLst/>
                          <a:latin typeface="微软雅黑" panose="020B0503020204020204" charset="-122"/>
                          <a:ea typeface="微软雅黑" panose="020B0503020204020204" charset="-122"/>
                        </a:rPr>
                        <a:t>5</a:t>
                      </a:r>
                      <a:r>
                        <a:rPr lang="zh-CN" altLang="en-US" sz="800" b="0" i="0" u="none" strike="noStrike" dirty="0">
                          <a:solidFill>
                            <a:srgbClr val="000000"/>
                          </a:solidFill>
                          <a:effectLst/>
                          <a:latin typeface="微软雅黑" panose="020B0503020204020204" charset="-122"/>
                          <a:ea typeface="微软雅黑" panose="020B0503020204020204" charset="-122"/>
                        </a:rPr>
                        <a:t>）</a:t>
                      </a:r>
                      <a:endParaRPr lang="zh-CN" altLang="en-US" sz="800" b="0" i="0" u="none" strike="noStrike" dirty="0">
                        <a:solidFill>
                          <a:srgbClr val="000000"/>
                        </a:solidFill>
                        <a:effectLst/>
                        <a:latin typeface="微软雅黑" panose="020B0503020204020204" charset="-122"/>
                        <a:ea typeface="微软雅黑" panose="020B0503020204020204" charset="-122"/>
                      </a:endParaRPr>
                    </a:p>
                  </a:txBody>
                  <a:tcPr marL="2974" marR="2974" marT="297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l" fontAlgn="ctr"/>
                      <a:r>
                        <a:rPr lang="zh-CN" altLang="en-US" sz="800" b="0" i="0" u="none" strike="noStrike" dirty="0">
                          <a:solidFill>
                            <a:srgbClr val="000000"/>
                          </a:solidFill>
                          <a:effectLst/>
                          <a:latin typeface="微软雅黑" panose="020B0503020204020204" charset="-122"/>
                          <a:ea typeface="微软雅黑" panose="020B0503020204020204" charset="-122"/>
                        </a:rPr>
                        <a:t>≥</a:t>
                      </a:r>
                      <a:r>
                        <a:rPr lang="en-US" altLang="zh-CN" sz="800" b="0" i="0" u="none" strike="noStrike" dirty="0">
                          <a:solidFill>
                            <a:srgbClr val="000000"/>
                          </a:solidFill>
                          <a:effectLst/>
                          <a:latin typeface="微软雅黑" panose="020B0503020204020204" charset="-122"/>
                          <a:ea typeface="微软雅黑" panose="020B0503020204020204" charset="-122"/>
                        </a:rPr>
                        <a:t>150</a:t>
                      </a:r>
                      <a:r>
                        <a:rPr lang="zh-CN" altLang="en-US" sz="800" b="0" i="0" u="none" strike="noStrike" dirty="0">
                          <a:solidFill>
                            <a:srgbClr val="000000"/>
                          </a:solidFill>
                          <a:effectLst/>
                          <a:latin typeface="微软雅黑" panose="020B0503020204020204" charset="-122"/>
                          <a:ea typeface="微软雅黑" panose="020B0503020204020204" charset="-122"/>
                        </a:rPr>
                        <a:t>人次（</a:t>
                      </a:r>
                      <a:r>
                        <a:rPr lang="en-US" altLang="zh-CN" sz="800" b="0" i="0" u="none" strike="noStrike" dirty="0">
                          <a:solidFill>
                            <a:srgbClr val="000000"/>
                          </a:solidFill>
                          <a:effectLst/>
                          <a:latin typeface="微软雅黑" panose="020B0503020204020204" charset="-122"/>
                          <a:ea typeface="微软雅黑" panose="020B0503020204020204" charset="-122"/>
                        </a:rPr>
                        <a:t>3</a:t>
                      </a:r>
                      <a:r>
                        <a:rPr lang="zh-CN" altLang="en-US" sz="800" b="0" i="0" u="none" strike="noStrike" dirty="0">
                          <a:solidFill>
                            <a:srgbClr val="000000"/>
                          </a:solidFill>
                          <a:effectLst/>
                          <a:latin typeface="微软雅黑" panose="020B0503020204020204" charset="-122"/>
                          <a:ea typeface="微软雅黑" panose="020B0503020204020204" charset="-122"/>
                        </a:rPr>
                        <a:t>）</a:t>
                      </a:r>
                      <a:endParaRPr lang="zh-CN" altLang="en-US" sz="800" b="0" i="0" u="none" strike="noStrike" dirty="0">
                        <a:solidFill>
                          <a:srgbClr val="000000"/>
                        </a:solidFill>
                        <a:effectLst/>
                        <a:latin typeface="微软雅黑" panose="020B0503020204020204" charset="-122"/>
                        <a:ea typeface="微软雅黑" panose="020B0503020204020204" charset="-122"/>
                      </a:endParaRPr>
                    </a:p>
                  </a:txBody>
                  <a:tcPr marL="2974" marR="2974" marT="297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l" fontAlgn="ctr"/>
                      <a:r>
                        <a:rPr lang="zh-CN" altLang="en-US" sz="800" b="0" i="0" u="none" strike="noStrike" dirty="0">
                          <a:solidFill>
                            <a:srgbClr val="000000"/>
                          </a:solidFill>
                          <a:effectLst/>
                          <a:latin typeface="微软雅黑" panose="020B0503020204020204" charset="-122"/>
                          <a:ea typeface="微软雅黑" panose="020B0503020204020204" charset="-122"/>
                        </a:rPr>
                        <a:t>≥</a:t>
                      </a:r>
                      <a:r>
                        <a:rPr lang="en-US" altLang="zh-CN" sz="800" b="0" i="0" u="none" strike="noStrike" dirty="0">
                          <a:solidFill>
                            <a:srgbClr val="000000"/>
                          </a:solidFill>
                          <a:effectLst/>
                          <a:latin typeface="微软雅黑" panose="020B0503020204020204" charset="-122"/>
                          <a:ea typeface="微软雅黑" panose="020B0503020204020204" charset="-122"/>
                        </a:rPr>
                        <a:t>50</a:t>
                      </a:r>
                      <a:r>
                        <a:rPr lang="zh-CN" altLang="en-US" sz="800" b="0" i="0" u="none" strike="noStrike" dirty="0">
                          <a:solidFill>
                            <a:srgbClr val="000000"/>
                          </a:solidFill>
                          <a:effectLst/>
                          <a:latin typeface="微软雅黑" panose="020B0503020204020204" charset="-122"/>
                          <a:ea typeface="微软雅黑" panose="020B0503020204020204" charset="-122"/>
                        </a:rPr>
                        <a:t>人次（</a:t>
                      </a:r>
                      <a:r>
                        <a:rPr lang="en-US" altLang="zh-CN" sz="800" b="0" i="0" u="none" strike="noStrike" dirty="0">
                          <a:solidFill>
                            <a:srgbClr val="000000"/>
                          </a:solidFill>
                          <a:effectLst/>
                          <a:latin typeface="微软雅黑" panose="020B0503020204020204" charset="-122"/>
                          <a:ea typeface="微软雅黑" panose="020B0503020204020204" charset="-122"/>
                        </a:rPr>
                        <a:t>1</a:t>
                      </a:r>
                      <a:r>
                        <a:rPr lang="zh-CN" altLang="en-US" sz="800" b="0" i="0" u="none" strike="noStrike" dirty="0">
                          <a:solidFill>
                            <a:srgbClr val="000000"/>
                          </a:solidFill>
                          <a:effectLst/>
                          <a:latin typeface="微软雅黑" panose="020B0503020204020204" charset="-122"/>
                          <a:ea typeface="微软雅黑" panose="020B0503020204020204" charset="-122"/>
                        </a:rPr>
                        <a:t>）</a:t>
                      </a:r>
                      <a:endParaRPr lang="zh-CN" altLang="en-US" sz="800" b="0" i="0" u="none" strike="noStrike" dirty="0">
                        <a:solidFill>
                          <a:srgbClr val="000000"/>
                        </a:solidFill>
                        <a:effectLst/>
                        <a:latin typeface="微软雅黑" panose="020B0503020204020204" charset="-122"/>
                        <a:ea typeface="微软雅黑" panose="020B0503020204020204" charset="-122"/>
                      </a:endParaRPr>
                    </a:p>
                  </a:txBody>
                  <a:tcPr marL="2974" marR="2974" marT="297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r>
              <a:tr h="381948">
                <a:tc>
                  <a:txBody>
                    <a:bodyPr/>
                    <a:lstStyle/>
                    <a:p>
                      <a:pPr algn="l" fontAlgn="ctr"/>
                      <a:r>
                        <a:rPr lang="zh-CN" altLang="en-US" sz="900" b="0" i="0" u="none" strike="noStrike" dirty="0">
                          <a:solidFill>
                            <a:srgbClr val="000000"/>
                          </a:solidFill>
                          <a:effectLst/>
                          <a:latin typeface="微软雅黑" panose="020B0503020204020204" charset="-122"/>
                          <a:ea typeface="微软雅黑" panose="020B0503020204020204" charset="-122"/>
                        </a:rPr>
                        <a:t>门诊量</a:t>
                      </a:r>
                      <a:endParaRPr lang="zh-CN" altLang="en-US" sz="900" b="0" i="0" u="none" strike="noStrike" dirty="0">
                        <a:solidFill>
                          <a:srgbClr val="000000"/>
                        </a:solidFill>
                        <a:effectLst/>
                        <a:latin typeface="微软雅黑" panose="020B0503020204020204" charset="-122"/>
                        <a:ea typeface="微软雅黑" panose="020B0503020204020204" charset="-122"/>
                      </a:endParaRPr>
                    </a:p>
                  </a:txBody>
                  <a:tcPr marL="2974" marR="2974" marT="297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l" fontAlgn="ctr"/>
                      <a:r>
                        <a:rPr lang="zh-CN" altLang="en-US" sz="800" b="0" i="0" u="none" strike="noStrike" dirty="0">
                          <a:solidFill>
                            <a:srgbClr val="000000"/>
                          </a:solidFill>
                          <a:effectLst/>
                          <a:latin typeface="微软雅黑" panose="020B0503020204020204" charset="-122"/>
                          <a:ea typeface="微软雅黑" panose="020B0503020204020204" charset="-122"/>
                        </a:rPr>
                        <a:t>胸膜疾病门诊量（人次</a:t>
                      </a:r>
                      <a:r>
                        <a:rPr lang="en-US" altLang="zh-CN" sz="800" b="0" i="0" u="none" strike="noStrike" dirty="0">
                          <a:solidFill>
                            <a:srgbClr val="000000"/>
                          </a:solidFill>
                          <a:effectLst/>
                          <a:latin typeface="微软雅黑" panose="020B0503020204020204" charset="-122"/>
                          <a:ea typeface="微软雅黑" panose="020B0503020204020204" charset="-122"/>
                        </a:rPr>
                        <a:t>/</a:t>
                      </a:r>
                      <a:r>
                        <a:rPr lang="zh-CN" altLang="en-US" sz="800" b="0" i="0" u="none" strike="noStrike" dirty="0">
                          <a:solidFill>
                            <a:srgbClr val="000000"/>
                          </a:solidFill>
                          <a:effectLst/>
                          <a:latin typeface="微软雅黑" panose="020B0503020204020204" charset="-122"/>
                          <a:ea typeface="微软雅黑" panose="020B0503020204020204" charset="-122"/>
                        </a:rPr>
                        <a:t>年）</a:t>
                      </a:r>
                      <a:endParaRPr lang="zh-CN" altLang="en-US" sz="800" b="0" i="0" u="none" strike="noStrike" dirty="0">
                        <a:solidFill>
                          <a:srgbClr val="000000"/>
                        </a:solidFill>
                        <a:effectLst/>
                        <a:latin typeface="微软雅黑" panose="020B0503020204020204" charset="-122"/>
                        <a:ea typeface="微软雅黑" panose="020B0503020204020204" charset="-122"/>
                      </a:endParaRPr>
                    </a:p>
                  </a:txBody>
                  <a:tcPr marL="2974" marR="2974" marT="297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l" fontAlgn="ctr"/>
                      <a:r>
                        <a:rPr lang="zh-CN" altLang="en-US" sz="800" b="0" i="0" u="none" strike="noStrike" dirty="0">
                          <a:solidFill>
                            <a:srgbClr val="000000"/>
                          </a:solidFill>
                          <a:effectLst/>
                          <a:latin typeface="微软雅黑" panose="020B0503020204020204" charset="-122"/>
                          <a:ea typeface="微软雅黑" panose="020B0503020204020204" charset="-122"/>
                        </a:rPr>
                        <a:t>会议室资料准备</a:t>
                      </a:r>
                      <a:endParaRPr lang="zh-CN" altLang="en-US" sz="800" b="0" i="0" u="none" strike="noStrike" dirty="0">
                        <a:solidFill>
                          <a:srgbClr val="000000"/>
                        </a:solidFill>
                        <a:effectLst/>
                        <a:latin typeface="微软雅黑" panose="020B0503020204020204" charset="-122"/>
                        <a:ea typeface="微软雅黑" panose="020B0503020204020204" charset="-122"/>
                      </a:endParaRPr>
                    </a:p>
                  </a:txBody>
                  <a:tcPr marL="2974" marR="2974" marT="297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vMerge="1">
                  <a:tcPr marL="3355" marR="3355" marT="3355"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ctr" fontAlgn="ctr"/>
                      <a:endParaRPr lang="en-US" altLang="zh-CN" sz="1100" b="0" i="0" u="none" strike="noStrike" dirty="0">
                        <a:solidFill>
                          <a:srgbClr val="000000"/>
                        </a:solidFill>
                        <a:effectLst/>
                        <a:latin typeface="微软雅黑" panose="020B0503020204020204" charset="-122"/>
                        <a:ea typeface="微软雅黑" panose="020B0503020204020204" charset="-122"/>
                      </a:endParaRP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l" fontAlgn="ctr"/>
                      <a:r>
                        <a:rPr lang="zh-CN" altLang="en-US" sz="800" b="0" i="0" u="none" strike="noStrike">
                          <a:solidFill>
                            <a:srgbClr val="000000"/>
                          </a:solidFill>
                          <a:effectLst/>
                          <a:latin typeface="微软雅黑" panose="020B0503020204020204" charset="-122"/>
                          <a:ea typeface="微软雅黑" panose="020B0503020204020204" charset="-122"/>
                        </a:rPr>
                        <a:t>≥</a:t>
                      </a:r>
                      <a:r>
                        <a:rPr lang="en-US" altLang="zh-CN" sz="800" b="0" i="0" u="none" strike="noStrike">
                          <a:solidFill>
                            <a:srgbClr val="000000"/>
                          </a:solidFill>
                          <a:effectLst/>
                          <a:latin typeface="微软雅黑" panose="020B0503020204020204" charset="-122"/>
                          <a:ea typeface="微软雅黑" panose="020B0503020204020204" charset="-122"/>
                        </a:rPr>
                        <a:t>500</a:t>
                      </a:r>
                      <a:r>
                        <a:rPr lang="zh-CN" altLang="en-US" sz="800" b="0" i="0" u="none" strike="noStrike">
                          <a:solidFill>
                            <a:srgbClr val="000000"/>
                          </a:solidFill>
                          <a:effectLst/>
                          <a:latin typeface="微软雅黑" panose="020B0503020204020204" charset="-122"/>
                          <a:ea typeface="微软雅黑" panose="020B0503020204020204" charset="-122"/>
                        </a:rPr>
                        <a:t>人次（</a:t>
                      </a:r>
                      <a:r>
                        <a:rPr lang="en-US" altLang="zh-CN" sz="800" b="0" i="0" u="none" strike="noStrike">
                          <a:solidFill>
                            <a:srgbClr val="000000"/>
                          </a:solidFill>
                          <a:effectLst/>
                          <a:latin typeface="微软雅黑" panose="020B0503020204020204" charset="-122"/>
                          <a:ea typeface="微软雅黑" panose="020B0503020204020204" charset="-122"/>
                        </a:rPr>
                        <a:t>5</a:t>
                      </a:r>
                      <a:r>
                        <a:rPr lang="zh-CN" altLang="en-US" sz="800" b="0" i="0" u="none" strike="noStrike">
                          <a:solidFill>
                            <a:srgbClr val="000000"/>
                          </a:solidFill>
                          <a:effectLst/>
                          <a:latin typeface="微软雅黑" panose="020B0503020204020204" charset="-122"/>
                          <a:ea typeface="微软雅黑" panose="020B0503020204020204" charset="-122"/>
                        </a:rPr>
                        <a:t>）</a:t>
                      </a:r>
                      <a:endParaRPr lang="zh-CN" altLang="en-US" sz="800" b="0" i="0" u="none" strike="noStrike">
                        <a:solidFill>
                          <a:srgbClr val="000000"/>
                        </a:solidFill>
                        <a:effectLst/>
                        <a:latin typeface="微软雅黑" panose="020B0503020204020204" charset="-122"/>
                        <a:ea typeface="微软雅黑" panose="020B0503020204020204" charset="-122"/>
                      </a:endParaRPr>
                    </a:p>
                  </a:txBody>
                  <a:tcPr marL="2974" marR="2974" marT="297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l" fontAlgn="ctr"/>
                      <a:r>
                        <a:rPr lang="zh-CN" altLang="en-US" sz="800" b="0" i="0" u="none" strike="noStrike">
                          <a:solidFill>
                            <a:srgbClr val="000000"/>
                          </a:solidFill>
                          <a:effectLst/>
                          <a:latin typeface="微软雅黑" panose="020B0503020204020204" charset="-122"/>
                          <a:ea typeface="微软雅黑" panose="020B0503020204020204" charset="-122"/>
                        </a:rPr>
                        <a:t>≥</a:t>
                      </a:r>
                      <a:r>
                        <a:rPr lang="en-US" altLang="zh-CN" sz="800" b="0" i="0" u="none" strike="noStrike">
                          <a:solidFill>
                            <a:srgbClr val="000000"/>
                          </a:solidFill>
                          <a:effectLst/>
                          <a:latin typeface="微软雅黑" panose="020B0503020204020204" charset="-122"/>
                          <a:ea typeface="微软雅黑" panose="020B0503020204020204" charset="-122"/>
                        </a:rPr>
                        <a:t>300</a:t>
                      </a:r>
                      <a:r>
                        <a:rPr lang="zh-CN" altLang="en-US" sz="800" b="0" i="0" u="none" strike="noStrike">
                          <a:solidFill>
                            <a:srgbClr val="000000"/>
                          </a:solidFill>
                          <a:effectLst/>
                          <a:latin typeface="微软雅黑" panose="020B0503020204020204" charset="-122"/>
                          <a:ea typeface="微软雅黑" panose="020B0503020204020204" charset="-122"/>
                        </a:rPr>
                        <a:t>人次（</a:t>
                      </a:r>
                      <a:r>
                        <a:rPr lang="en-US" altLang="zh-CN" sz="800" b="0" i="0" u="none" strike="noStrike">
                          <a:solidFill>
                            <a:srgbClr val="000000"/>
                          </a:solidFill>
                          <a:effectLst/>
                          <a:latin typeface="微软雅黑" panose="020B0503020204020204" charset="-122"/>
                          <a:ea typeface="微软雅黑" panose="020B0503020204020204" charset="-122"/>
                        </a:rPr>
                        <a:t>3</a:t>
                      </a:r>
                      <a:r>
                        <a:rPr lang="zh-CN" altLang="en-US" sz="800" b="0" i="0" u="none" strike="noStrike">
                          <a:solidFill>
                            <a:srgbClr val="000000"/>
                          </a:solidFill>
                          <a:effectLst/>
                          <a:latin typeface="微软雅黑" panose="020B0503020204020204" charset="-122"/>
                          <a:ea typeface="微软雅黑" panose="020B0503020204020204" charset="-122"/>
                        </a:rPr>
                        <a:t>）</a:t>
                      </a:r>
                      <a:endParaRPr lang="zh-CN" altLang="en-US" sz="800" b="0" i="0" u="none" strike="noStrike">
                        <a:solidFill>
                          <a:srgbClr val="000000"/>
                        </a:solidFill>
                        <a:effectLst/>
                        <a:latin typeface="微软雅黑" panose="020B0503020204020204" charset="-122"/>
                        <a:ea typeface="微软雅黑" panose="020B0503020204020204" charset="-122"/>
                      </a:endParaRPr>
                    </a:p>
                  </a:txBody>
                  <a:tcPr marL="2974" marR="2974" marT="297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l" fontAlgn="ctr"/>
                      <a:r>
                        <a:rPr lang="zh-CN" altLang="en-US" sz="800" b="0" i="0" u="none" strike="noStrike" dirty="0">
                          <a:solidFill>
                            <a:srgbClr val="000000"/>
                          </a:solidFill>
                          <a:effectLst/>
                          <a:latin typeface="微软雅黑" panose="020B0503020204020204" charset="-122"/>
                          <a:ea typeface="微软雅黑" panose="020B0503020204020204" charset="-122"/>
                        </a:rPr>
                        <a:t>≥</a:t>
                      </a:r>
                      <a:r>
                        <a:rPr lang="en-US" altLang="zh-CN" sz="800" b="0" i="0" u="none" strike="noStrike" dirty="0">
                          <a:solidFill>
                            <a:srgbClr val="000000"/>
                          </a:solidFill>
                          <a:effectLst/>
                          <a:latin typeface="微软雅黑" panose="020B0503020204020204" charset="-122"/>
                          <a:ea typeface="微软雅黑" panose="020B0503020204020204" charset="-122"/>
                        </a:rPr>
                        <a:t>100</a:t>
                      </a:r>
                      <a:r>
                        <a:rPr lang="zh-CN" altLang="en-US" sz="800" b="0" i="0" u="none" strike="noStrike" dirty="0">
                          <a:solidFill>
                            <a:srgbClr val="000000"/>
                          </a:solidFill>
                          <a:effectLst/>
                          <a:latin typeface="微软雅黑" panose="020B0503020204020204" charset="-122"/>
                          <a:ea typeface="微软雅黑" panose="020B0503020204020204" charset="-122"/>
                        </a:rPr>
                        <a:t>人次（</a:t>
                      </a:r>
                      <a:r>
                        <a:rPr lang="en-US" altLang="zh-CN" sz="800" b="0" i="0" u="none" strike="noStrike" dirty="0">
                          <a:solidFill>
                            <a:srgbClr val="000000"/>
                          </a:solidFill>
                          <a:effectLst/>
                          <a:latin typeface="微软雅黑" panose="020B0503020204020204" charset="-122"/>
                          <a:ea typeface="微软雅黑" panose="020B0503020204020204" charset="-122"/>
                        </a:rPr>
                        <a:t>1</a:t>
                      </a:r>
                      <a:r>
                        <a:rPr lang="zh-CN" altLang="en-US" sz="800" b="0" i="0" u="none" strike="noStrike" dirty="0">
                          <a:solidFill>
                            <a:srgbClr val="000000"/>
                          </a:solidFill>
                          <a:effectLst/>
                          <a:latin typeface="微软雅黑" panose="020B0503020204020204" charset="-122"/>
                          <a:ea typeface="微软雅黑" panose="020B0503020204020204" charset="-122"/>
                        </a:rPr>
                        <a:t>）</a:t>
                      </a:r>
                      <a:endParaRPr lang="zh-CN" altLang="en-US" sz="800" b="0" i="0" u="none" strike="noStrike" dirty="0">
                        <a:solidFill>
                          <a:srgbClr val="000000"/>
                        </a:solidFill>
                        <a:effectLst/>
                        <a:latin typeface="微软雅黑" panose="020B0503020204020204" charset="-122"/>
                        <a:ea typeface="微软雅黑" panose="020B0503020204020204" charset="-122"/>
                      </a:endParaRPr>
                    </a:p>
                  </a:txBody>
                  <a:tcPr marL="2974" marR="2974" marT="297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r>
              <a:tr h="381948">
                <a:tc>
                  <a:txBody>
                    <a:bodyPr/>
                    <a:lstStyle/>
                    <a:p>
                      <a:pPr algn="l" fontAlgn="ctr"/>
                      <a:r>
                        <a:rPr lang="zh-CN" altLang="en-US" sz="900" b="0" i="0" u="none" strike="noStrike" dirty="0">
                          <a:solidFill>
                            <a:srgbClr val="000000"/>
                          </a:solidFill>
                          <a:effectLst/>
                          <a:latin typeface="微软雅黑" panose="020B0503020204020204" charset="-122"/>
                          <a:ea typeface="微软雅黑" panose="020B0503020204020204" charset="-122"/>
                        </a:rPr>
                        <a:t>胸腔镜诊疗次数</a:t>
                      </a:r>
                      <a:endParaRPr lang="zh-CN" altLang="en-US" sz="900" b="0" i="0" u="none" strike="noStrike" dirty="0">
                        <a:solidFill>
                          <a:srgbClr val="000000"/>
                        </a:solidFill>
                        <a:effectLst/>
                        <a:latin typeface="微软雅黑" panose="020B0503020204020204" charset="-122"/>
                        <a:ea typeface="微软雅黑" panose="020B0503020204020204" charset="-122"/>
                      </a:endParaRPr>
                    </a:p>
                  </a:txBody>
                  <a:tcPr marL="2974" marR="2974" marT="297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l" fontAlgn="ctr"/>
                      <a:r>
                        <a:rPr lang="zh-CN" altLang="en-US" sz="800" b="0" i="0" u="none" strike="noStrike" dirty="0">
                          <a:solidFill>
                            <a:srgbClr val="000000"/>
                          </a:solidFill>
                          <a:effectLst/>
                          <a:latin typeface="微软雅黑" panose="020B0503020204020204" charset="-122"/>
                          <a:ea typeface="微软雅黑" panose="020B0503020204020204" charset="-122"/>
                        </a:rPr>
                        <a:t>内科胸腔镜诊疗次数（年）</a:t>
                      </a:r>
                      <a:endParaRPr lang="zh-CN" altLang="en-US" sz="800" b="0" i="0" u="none" strike="noStrike" dirty="0">
                        <a:solidFill>
                          <a:srgbClr val="000000"/>
                        </a:solidFill>
                        <a:effectLst/>
                        <a:latin typeface="微软雅黑" panose="020B0503020204020204" charset="-122"/>
                        <a:ea typeface="微软雅黑" panose="020B0503020204020204" charset="-122"/>
                      </a:endParaRPr>
                    </a:p>
                  </a:txBody>
                  <a:tcPr marL="2974" marR="2974" marT="297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l" fontAlgn="ctr"/>
                      <a:r>
                        <a:rPr lang="zh-CN" altLang="en-US" sz="800" b="0" i="0" u="none" strike="noStrike" dirty="0">
                          <a:solidFill>
                            <a:srgbClr val="000000"/>
                          </a:solidFill>
                          <a:effectLst/>
                          <a:latin typeface="微软雅黑" panose="020B0503020204020204" charset="-122"/>
                          <a:ea typeface="微软雅黑" panose="020B0503020204020204" charset="-122"/>
                        </a:rPr>
                        <a:t>会议室资料准备</a:t>
                      </a:r>
                      <a:endParaRPr lang="zh-CN" altLang="en-US" sz="800" b="0" i="0" u="none" strike="noStrike" dirty="0">
                        <a:solidFill>
                          <a:srgbClr val="000000"/>
                        </a:solidFill>
                        <a:effectLst/>
                        <a:latin typeface="微软雅黑" panose="020B0503020204020204" charset="-122"/>
                        <a:ea typeface="微软雅黑" panose="020B0503020204020204" charset="-122"/>
                      </a:endParaRPr>
                    </a:p>
                  </a:txBody>
                  <a:tcPr marL="2974" marR="2974" marT="297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vMerge="1">
                  <a:tcPr marL="3355" marR="3355" marT="3355"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ctr" fontAlgn="ctr"/>
                      <a:endParaRPr lang="en-US" altLang="zh-CN" sz="1100" b="0" i="0" u="none" strike="noStrike" dirty="0">
                        <a:solidFill>
                          <a:srgbClr val="000000"/>
                        </a:solidFill>
                        <a:effectLst/>
                        <a:latin typeface="微软雅黑" panose="020B0503020204020204" charset="-122"/>
                        <a:ea typeface="微软雅黑" panose="020B0503020204020204" charset="-122"/>
                      </a:endParaRP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l" fontAlgn="ctr"/>
                      <a:r>
                        <a:rPr lang="zh-CN" altLang="en-US" sz="800" b="0" i="0" u="none" strike="noStrike" dirty="0">
                          <a:solidFill>
                            <a:srgbClr val="000000"/>
                          </a:solidFill>
                          <a:effectLst/>
                          <a:latin typeface="微软雅黑" panose="020B0503020204020204" charset="-122"/>
                          <a:ea typeface="微软雅黑" panose="020B0503020204020204" charset="-122"/>
                        </a:rPr>
                        <a:t>≥</a:t>
                      </a:r>
                      <a:r>
                        <a:rPr lang="en-US" altLang="zh-CN" sz="800" b="0" i="0" u="none" strike="noStrike" dirty="0">
                          <a:solidFill>
                            <a:srgbClr val="000000"/>
                          </a:solidFill>
                          <a:effectLst/>
                          <a:latin typeface="微软雅黑" panose="020B0503020204020204" charset="-122"/>
                          <a:ea typeface="微软雅黑" panose="020B0503020204020204" charset="-122"/>
                        </a:rPr>
                        <a:t>200</a:t>
                      </a:r>
                      <a:r>
                        <a:rPr lang="zh-CN" altLang="en-US" sz="800" b="0" i="0" u="none" strike="noStrike" dirty="0">
                          <a:solidFill>
                            <a:srgbClr val="000000"/>
                          </a:solidFill>
                          <a:effectLst/>
                          <a:latin typeface="微软雅黑" panose="020B0503020204020204" charset="-122"/>
                          <a:ea typeface="微软雅黑" panose="020B0503020204020204" charset="-122"/>
                        </a:rPr>
                        <a:t>人次（</a:t>
                      </a:r>
                      <a:r>
                        <a:rPr lang="en-US" altLang="zh-CN" sz="800" b="0" i="0" u="none" strike="noStrike" dirty="0">
                          <a:solidFill>
                            <a:srgbClr val="000000"/>
                          </a:solidFill>
                          <a:effectLst/>
                          <a:latin typeface="微软雅黑" panose="020B0503020204020204" charset="-122"/>
                          <a:ea typeface="微软雅黑" panose="020B0503020204020204" charset="-122"/>
                        </a:rPr>
                        <a:t>10</a:t>
                      </a:r>
                      <a:r>
                        <a:rPr lang="zh-CN" altLang="en-US" sz="800" b="0" i="0" u="none" strike="noStrike" dirty="0">
                          <a:solidFill>
                            <a:srgbClr val="000000"/>
                          </a:solidFill>
                          <a:effectLst/>
                          <a:latin typeface="微软雅黑" panose="020B0503020204020204" charset="-122"/>
                          <a:ea typeface="微软雅黑" panose="020B0503020204020204" charset="-122"/>
                        </a:rPr>
                        <a:t>）</a:t>
                      </a:r>
                      <a:endParaRPr lang="zh-CN" altLang="en-US" sz="800" b="0" i="0" u="none" strike="noStrike" dirty="0">
                        <a:solidFill>
                          <a:srgbClr val="000000"/>
                        </a:solidFill>
                        <a:effectLst/>
                        <a:latin typeface="微软雅黑" panose="020B0503020204020204" charset="-122"/>
                        <a:ea typeface="微软雅黑" panose="020B0503020204020204" charset="-122"/>
                      </a:endParaRPr>
                    </a:p>
                  </a:txBody>
                  <a:tcPr marL="2974" marR="2974" marT="297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l" fontAlgn="ctr"/>
                      <a:r>
                        <a:rPr lang="zh-CN" altLang="en-US" sz="800" b="0" i="0" u="none" strike="noStrike" dirty="0">
                          <a:solidFill>
                            <a:srgbClr val="000000"/>
                          </a:solidFill>
                          <a:effectLst/>
                          <a:latin typeface="微软雅黑" panose="020B0503020204020204" charset="-122"/>
                          <a:ea typeface="微软雅黑" panose="020B0503020204020204" charset="-122"/>
                        </a:rPr>
                        <a:t>≥</a:t>
                      </a:r>
                      <a:r>
                        <a:rPr lang="en-US" altLang="zh-CN" sz="800" b="0" i="0" u="none" strike="noStrike" dirty="0">
                          <a:solidFill>
                            <a:srgbClr val="000000"/>
                          </a:solidFill>
                          <a:effectLst/>
                          <a:latin typeface="微软雅黑" panose="020B0503020204020204" charset="-122"/>
                          <a:ea typeface="微软雅黑" panose="020B0503020204020204" charset="-122"/>
                        </a:rPr>
                        <a:t>100</a:t>
                      </a:r>
                      <a:r>
                        <a:rPr lang="zh-CN" altLang="en-US" sz="800" b="0" i="0" u="none" strike="noStrike" dirty="0">
                          <a:solidFill>
                            <a:srgbClr val="000000"/>
                          </a:solidFill>
                          <a:effectLst/>
                          <a:latin typeface="微软雅黑" panose="020B0503020204020204" charset="-122"/>
                          <a:ea typeface="微软雅黑" panose="020B0503020204020204" charset="-122"/>
                        </a:rPr>
                        <a:t>人次（</a:t>
                      </a:r>
                      <a:r>
                        <a:rPr lang="en-US" altLang="zh-CN" sz="800" b="0" i="0" u="none" strike="noStrike" dirty="0">
                          <a:solidFill>
                            <a:srgbClr val="000000"/>
                          </a:solidFill>
                          <a:effectLst/>
                          <a:latin typeface="微软雅黑" panose="020B0503020204020204" charset="-122"/>
                          <a:ea typeface="微软雅黑" panose="020B0503020204020204" charset="-122"/>
                        </a:rPr>
                        <a:t>6</a:t>
                      </a:r>
                      <a:r>
                        <a:rPr lang="zh-CN" altLang="en-US" sz="800" b="0" i="0" u="none" strike="noStrike" dirty="0">
                          <a:solidFill>
                            <a:srgbClr val="000000"/>
                          </a:solidFill>
                          <a:effectLst/>
                          <a:latin typeface="微软雅黑" panose="020B0503020204020204" charset="-122"/>
                          <a:ea typeface="微软雅黑" panose="020B0503020204020204" charset="-122"/>
                        </a:rPr>
                        <a:t>）</a:t>
                      </a:r>
                      <a:endParaRPr lang="zh-CN" altLang="en-US" sz="800" b="0" i="0" u="none" strike="noStrike" dirty="0">
                        <a:solidFill>
                          <a:srgbClr val="000000"/>
                        </a:solidFill>
                        <a:effectLst/>
                        <a:latin typeface="微软雅黑" panose="020B0503020204020204" charset="-122"/>
                        <a:ea typeface="微软雅黑" panose="020B0503020204020204" charset="-122"/>
                      </a:endParaRPr>
                    </a:p>
                  </a:txBody>
                  <a:tcPr marL="2974" marR="2974" marT="297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l" fontAlgn="ctr"/>
                      <a:r>
                        <a:rPr lang="zh-CN" altLang="en-US" sz="800" b="0" i="0" u="none" strike="noStrike" dirty="0">
                          <a:solidFill>
                            <a:srgbClr val="000000"/>
                          </a:solidFill>
                          <a:effectLst/>
                          <a:latin typeface="微软雅黑" panose="020B0503020204020204" charset="-122"/>
                          <a:ea typeface="微软雅黑" panose="020B0503020204020204" charset="-122"/>
                        </a:rPr>
                        <a:t>≥</a:t>
                      </a:r>
                      <a:r>
                        <a:rPr lang="en-US" altLang="zh-CN" sz="800" b="0" i="0" u="none" strike="noStrike" dirty="0">
                          <a:solidFill>
                            <a:srgbClr val="000000"/>
                          </a:solidFill>
                          <a:effectLst/>
                          <a:latin typeface="微软雅黑" panose="020B0503020204020204" charset="-122"/>
                          <a:ea typeface="微软雅黑" panose="020B0503020204020204" charset="-122"/>
                        </a:rPr>
                        <a:t>50</a:t>
                      </a:r>
                      <a:r>
                        <a:rPr lang="zh-CN" altLang="en-US" sz="800" b="0" i="0" u="none" strike="noStrike" dirty="0">
                          <a:solidFill>
                            <a:srgbClr val="000000"/>
                          </a:solidFill>
                          <a:effectLst/>
                          <a:latin typeface="微软雅黑" panose="020B0503020204020204" charset="-122"/>
                          <a:ea typeface="微软雅黑" panose="020B0503020204020204" charset="-122"/>
                        </a:rPr>
                        <a:t>人次（</a:t>
                      </a:r>
                      <a:r>
                        <a:rPr lang="en-US" altLang="zh-CN" sz="800" b="0" i="0" u="none" strike="noStrike" dirty="0">
                          <a:solidFill>
                            <a:srgbClr val="000000"/>
                          </a:solidFill>
                          <a:effectLst/>
                          <a:latin typeface="微软雅黑" panose="020B0503020204020204" charset="-122"/>
                          <a:ea typeface="微软雅黑" panose="020B0503020204020204" charset="-122"/>
                        </a:rPr>
                        <a:t>3</a:t>
                      </a:r>
                      <a:r>
                        <a:rPr lang="zh-CN" altLang="en-US" sz="800" b="0" i="0" u="none" strike="noStrike" dirty="0">
                          <a:solidFill>
                            <a:srgbClr val="000000"/>
                          </a:solidFill>
                          <a:effectLst/>
                          <a:latin typeface="微软雅黑" panose="020B0503020204020204" charset="-122"/>
                          <a:ea typeface="微软雅黑" panose="020B0503020204020204" charset="-122"/>
                        </a:rPr>
                        <a:t>）</a:t>
                      </a:r>
                      <a:endParaRPr lang="zh-CN" altLang="en-US" sz="800" b="0" i="0" u="none" strike="noStrike" dirty="0">
                        <a:solidFill>
                          <a:srgbClr val="000000"/>
                        </a:solidFill>
                        <a:effectLst/>
                        <a:latin typeface="微软雅黑" panose="020B0503020204020204" charset="-122"/>
                        <a:ea typeface="微软雅黑" panose="020B0503020204020204" charset="-122"/>
                      </a:endParaRPr>
                    </a:p>
                  </a:txBody>
                  <a:tcPr marL="2974" marR="2974" marT="297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r>
              <a:tr h="381948">
                <a:tc>
                  <a:txBody>
                    <a:bodyPr/>
                    <a:lstStyle/>
                    <a:p>
                      <a:pPr algn="l" fontAlgn="ctr"/>
                      <a:r>
                        <a:rPr lang="zh-CN" altLang="en-US" sz="900" b="0" i="0" u="none" strike="noStrike" dirty="0">
                          <a:solidFill>
                            <a:srgbClr val="000000"/>
                          </a:solidFill>
                          <a:effectLst/>
                          <a:latin typeface="微软雅黑" panose="020B0503020204020204" charset="-122"/>
                          <a:ea typeface="微软雅黑" panose="020B0503020204020204" charset="-122"/>
                        </a:rPr>
                        <a:t>胸膜穿刺活检次数</a:t>
                      </a:r>
                      <a:endParaRPr lang="zh-CN" altLang="en-US" sz="900" b="0" i="0" u="none" strike="noStrike" dirty="0">
                        <a:solidFill>
                          <a:srgbClr val="000000"/>
                        </a:solidFill>
                        <a:effectLst/>
                        <a:latin typeface="微软雅黑" panose="020B0503020204020204" charset="-122"/>
                        <a:ea typeface="微软雅黑" panose="020B0503020204020204" charset="-122"/>
                      </a:endParaRPr>
                    </a:p>
                  </a:txBody>
                  <a:tcPr marL="2974" marR="2974" marT="297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l" fontAlgn="ctr"/>
                      <a:r>
                        <a:rPr lang="zh-CN" altLang="en-US" sz="800" b="0" i="0" u="none" strike="noStrike" dirty="0">
                          <a:solidFill>
                            <a:srgbClr val="000000"/>
                          </a:solidFill>
                          <a:effectLst/>
                          <a:latin typeface="微软雅黑" panose="020B0503020204020204" charset="-122"/>
                          <a:ea typeface="微软雅黑" panose="020B0503020204020204" charset="-122"/>
                        </a:rPr>
                        <a:t>胸膜穿刺活检次数（年）</a:t>
                      </a:r>
                      <a:endParaRPr lang="zh-CN" altLang="en-US" sz="800" b="0" i="0" u="none" strike="noStrike" dirty="0">
                        <a:solidFill>
                          <a:srgbClr val="000000"/>
                        </a:solidFill>
                        <a:effectLst/>
                        <a:latin typeface="微软雅黑" panose="020B0503020204020204" charset="-122"/>
                        <a:ea typeface="微软雅黑" panose="020B0503020204020204" charset="-122"/>
                      </a:endParaRPr>
                    </a:p>
                  </a:txBody>
                  <a:tcPr marL="2974" marR="2974" marT="297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l" fontAlgn="ctr"/>
                      <a:r>
                        <a:rPr lang="zh-CN" altLang="en-US" sz="800" b="0" i="0" u="none" strike="noStrike" dirty="0">
                          <a:solidFill>
                            <a:srgbClr val="000000"/>
                          </a:solidFill>
                          <a:effectLst/>
                          <a:latin typeface="微软雅黑" panose="020B0503020204020204" charset="-122"/>
                          <a:ea typeface="微软雅黑" panose="020B0503020204020204" charset="-122"/>
                        </a:rPr>
                        <a:t>会议室资料准备</a:t>
                      </a:r>
                      <a:endParaRPr lang="zh-CN" altLang="en-US" sz="800" b="0" i="0" u="none" strike="noStrike" dirty="0">
                        <a:solidFill>
                          <a:srgbClr val="000000"/>
                        </a:solidFill>
                        <a:effectLst/>
                        <a:latin typeface="微软雅黑" panose="020B0503020204020204" charset="-122"/>
                        <a:ea typeface="微软雅黑" panose="020B0503020204020204" charset="-122"/>
                      </a:endParaRPr>
                    </a:p>
                  </a:txBody>
                  <a:tcPr marL="2974" marR="2974" marT="297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vMerge="1">
                  <a:tcPr marL="3355" marR="3355" marT="3355"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ctr" fontAlgn="ctr"/>
                      <a:endParaRPr lang="en-US" altLang="zh-CN" sz="1100" b="0" i="0" u="none" strike="noStrike" dirty="0">
                        <a:solidFill>
                          <a:srgbClr val="000000"/>
                        </a:solidFill>
                        <a:effectLst/>
                        <a:latin typeface="微软雅黑" panose="020B0503020204020204" charset="-122"/>
                        <a:ea typeface="微软雅黑" panose="020B0503020204020204" charset="-122"/>
                      </a:endParaRP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l" fontAlgn="ctr"/>
                      <a:r>
                        <a:rPr lang="zh-CN" altLang="en-US" sz="800" b="0" i="0" u="none" strike="noStrike" dirty="0">
                          <a:solidFill>
                            <a:srgbClr val="000000"/>
                          </a:solidFill>
                          <a:effectLst/>
                          <a:latin typeface="微软雅黑" panose="020B0503020204020204" charset="-122"/>
                          <a:ea typeface="微软雅黑" panose="020B0503020204020204" charset="-122"/>
                        </a:rPr>
                        <a:t>≥</a:t>
                      </a:r>
                      <a:r>
                        <a:rPr lang="en-US" altLang="zh-CN" sz="800" b="0" i="0" u="none" strike="noStrike" dirty="0">
                          <a:solidFill>
                            <a:srgbClr val="000000"/>
                          </a:solidFill>
                          <a:effectLst/>
                          <a:latin typeface="微软雅黑" panose="020B0503020204020204" charset="-122"/>
                          <a:ea typeface="微软雅黑" panose="020B0503020204020204" charset="-122"/>
                        </a:rPr>
                        <a:t>200</a:t>
                      </a:r>
                      <a:r>
                        <a:rPr lang="zh-CN" altLang="en-US" sz="800" b="0" i="0" u="none" strike="noStrike" dirty="0">
                          <a:solidFill>
                            <a:srgbClr val="000000"/>
                          </a:solidFill>
                          <a:effectLst/>
                          <a:latin typeface="微软雅黑" panose="020B0503020204020204" charset="-122"/>
                          <a:ea typeface="微软雅黑" panose="020B0503020204020204" charset="-122"/>
                        </a:rPr>
                        <a:t>人次（</a:t>
                      </a:r>
                      <a:r>
                        <a:rPr lang="en-US" altLang="zh-CN" sz="800" b="0" i="0" u="none" strike="noStrike" dirty="0">
                          <a:solidFill>
                            <a:srgbClr val="000000"/>
                          </a:solidFill>
                          <a:effectLst/>
                          <a:latin typeface="微软雅黑" panose="020B0503020204020204" charset="-122"/>
                          <a:ea typeface="微软雅黑" panose="020B0503020204020204" charset="-122"/>
                        </a:rPr>
                        <a:t>5</a:t>
                      </a:r>
                      <a:r>
                        <a:rPr lang="zh-CN" altLang="en-US" sz="800" b="0" i="0" u="none" strike="noStrike" dirty="0">
                          <a:solidFill>
                            <a:srgbClr val="000000"/>
                          </a:solidFill>
                          <a:effectLst/>
                          <a:latin typeface="微软雅黑" panose="020B0503020204020204" charset="-122"/>
                          <a:ea typeface="微软雅黑" panose="020B0503020204020204" charset="-122"/>
                        </a:rPr>
                        <a:t>）</a:t>
                      </a:r>
                      <a:endParaRPr lang="zh-CN" altLang="en-US" sz="800" b="0" i="0" u="none" strike="noStrike" dirty="0">
                        <a:solidFill>
                          <a:srgbClr val="000000"/>
                        </a:solidFill>
                        <a:effectLst/>
                        <a:latin typeface="微软雅黑" panose="020B0503020204020204" charset="-122"/>
                        <a:ea typeface="微软雅黑" panose="020B0503020204020204" charset="-122"/>
                      </a:endParaRPr>
                    </a:p>
                  </a:txBody>
                  <a:tcPr marL="2974" marR="2974" marT="297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l" fontAlgn="ctr"/>
                      <a:r>
                        <a:rPr lang="zh-CN" altLang="en-US" sz="800" b="0" i="0" u="none" strike="noStrike">
                          <a:solidFill>
                            <a:srgbClr val="000000"/>
                          </a:solidFill>
                          <a:effectLst/>
                          <a:latin typeface="微软雅黑" panose="020B0503020204020204" charset="-122"/>
                          <a:ea typeface="微软雅黑" panose="020B0503020204020204" charset="-122"/>
                        </a:rPr>
                        <a:t>≥</a:t>
                      </a:r>
                      <a:r>
                        <a:rPr lang="en-US" altLang="zh-CN" sz="800" b="0" i="0" u="none" strike="noStrike">
                          <a:solidFill>
                            <a:srgbClr val="000000"/>
                          </a:solidFill>
                          <a:effectLst/>
                          <a:latin typeface="微软雅黑" panose="020B0503020204020204" charset="-122"/>
                          <a:ea typeface="微软雅黑" panose="020B0503020204020204" charset="-122"/>
                        </a:rPr>
                        <a:t>100</a:t>
                      </a:r>
                      <a:r>
                        <a:rPr lang="zh-CN" altLang="en-US" sz="800" b="0" i="0" u="none" strike="noStrike">
                          <a:solidFill>
                            <a:srgbClr val="000000"/>
                          </a:solidFill>
                          <a:effectLst/>
                          <a:latin typeface="微软雅黑" panose="020B0503020204020204" charset="-122"/>
                          <a:ea typeface="微软雅黑" panose="020B0503020204020204" charset="-122"/>
                        </a:rPr>
                        <a:t>人次（</a:t>
                      </a:r>
                      <a:r>
                        <a:rPr lang="en-US" altLang="zh-CN" sz="800" b="0" i="0" u="none" strike="noStrike">
                          <a:solidFill>
                            <a:srgbClr val="000000"/>
                          </a:solidFill>
                          <a:effectLst/>
                          <a:latin typeface="微软雅黑" panose="020B0503020204020204" charset="-122"/>
                          <a:ea typeface="微软雅黑" panose="020B0503020204020204" charset="-122"/>
                        </a:rPr>
                        <a:t>3</a:t>
                      </a:r>
                      <a:r>
                        <a:rPr lang="zh-CN" altLang="en-US" sz="800" b="0" i="0" u="none" strike="noStrike">
                          <a:solidFill>
                            <a:srgbClr val="000000"/>
                          </a:solidFill>
                          <a:effectLst/>
                          <a:latin typeface="微软雅黑" panose="020B0503020204020204" charset="-122"/>
                          <a:ea typeface="微软雅黑" panose="020B0503020204020204" charset="-122"/>
                        </a:rPr>
                        <a:t>）</a:t>
                      </a:r>
                      <a:endParaRPr lang="zh-CN" altLang="en-US" sz="800" b="0" i="0" u="none" strike="noStrike">
                        <a:solidFill>
                          <a:srgbClr val="000000"/>
                        </a:solidFill>
                        <a:effectLst/>
                        <a:latin typeface="微软雅黑" panose="020B0503020204020204" charset="-122"/>
                        <a:ea typeface="微软雅黑" panose="020B0503020204020204" charset="-122"/>
                      </a:endParaRPr>
                    </a:p>
                  </a:txBody>
                  <a:tcPr marL="2974" marR="2974" marT="297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l" fontAlgn="ctr"/>
                      <a:r>
                        <a:rPr lang="zh-CN" altLang="en-US" sz="800" b="0" i="0" u="none" strike="noStrike" dirty="0">
                          <a:solidFill>
                            <a:srgbClr val="000000"/>
                          </a:solidFill>
                          <a:effectLst/>
                          <a:latin typeface="微软雅黑" panose="020B0503020204020204" charset="-122"/>
                          <a:ea typeface="微软雅黑" panose="020B0503020204020204" charset="-122"/>
                        </a:rPr>
                        <a:t>≥</a:t>
                      </a:r>
                      <a:r>
                        <a:rPr lang="en-US" altLang="zh-CN" sz="800" b="0" i="0" u="none" strike="noStrike" dirty="0">
                          <a:solidFill>
                            <a:srgbClr val="000000"/>
                          </a:solidFill>
                          <a:effectLst/>
                          <a:latin typeface="微软雅黑" panose="020B0503020204020204" charset="-122"/>
                          <a:ea typeface="微软雅黑" panose="020B0503020204020204" charset="-122"/>
                        </a:rPr>
                        <a:t>50</a:t>
                      </a:r>
                      <a:r>
                        <a:rPr lang="zh-CN" altLang="en-US" sz="800" b="0" i="0" u="none" strike="noStrike" dirty="0">
                          <a:solidFill>
                            <a:srgbClr val="000000"/>
                          </a:solidFill>
                          <a:effectLst/>
                          <a:latin typeface="微软雅黑" panose="020B0503020204020204" charset="-122"/>
                          <a:ea typeface="微软雅黑" panose="020B0503020204020204" charset="-122"/>
                        </a:rPr>
                        <a:t>人次（</a:t>
                      </a:r>
                      <a:r>
                        <a:rPr lang="en-US" altLang="zh-CN" sz="800" b="0" i="0" u="none" strike="noStrike" dirty="0">
                          <a:solidFill>
                            <a:srgbClr val="000000"/>
                          </a:solidFill>
                          <a:effectLst/>
                          <a:latin typeface="微软雅黑" panose="020B0503020204020204" charset="-122"/>
                          <a:ea typeface="微软雅黑" panose="020B0503020204020204" charset="-122"/>
                        </a:rPr>
                        <a:t>1</a:t>
                      </a:r>
                      <a:r>
                        <a:rPr lang="zh-CN" altLang="en-US" sz="800" b="0" i="0" u="none" strike="noStrike" dirty="0">
                          <a:solidFill>
                            <a:srgbClr val="000000"/>
                          </a:solidFill>
                          <a:effectLst/>
                          <a:latin typeface="微软雅黑" panose="020B0503020204020204" charset="-122"/>
                          <a:ea typeface="微软雅黑" panose="020B0503020204020204" charset="-122"/>
                        </a:rPr>
                        <a:t>）</a:t>
                      </a:r>
                      <a:endParaRPr lang="zh-CN" altLang="en-US" sz="800" b="0" i="0" u="none" strike="noStrike" dirty="0">
                        <a:solidFill>
                          <a:srgbClr val="000000"/>
                        </a:solidFill>
                        <a:effectLst/>
                        <a:latin typeface="微软雅黑" panose="020B0503020204020204" charset="-122"/>
                        <a:ea typeface="微软雅黑" panose="020B0503020204020204" charset="-122"/>
                      </a:endParaRPr>
                    </a:p>
                  </a:txBody>
                  <a:tcPr marL="2974" marR="2974" marT="297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r>
            </a:tbl>
          </a:graphicData>
        </a:graphic>
      </p:graphicFrame>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think-cell data - do not delete" hidden="1"/>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2" name="think-cell 幻灯片" r:id="rId2" imgW="5715" imgH="5715" progId="TCLayout.ActiveDocument.1">
                  <p:embed/>
                </p:oleObj>
              </mc:Choice>
              <mc:Fallback>
                <p:oleObj name="think-cell 幻灯片" r:id="rId2" imgW="5715" imgH="5715" progId="TCLayout.ActiveDocument.1">
                  <p:embed/>
                  <p:pic>
                    <p:nvPicPr>
                      <p:cNvPr id="0" name="think-cell data - do not delete" hidden="1"/>
                      <p:cNvPicPr/>
                      <p:nvPr/>
                    </p:nvPicPr>
                    <p:blipFill>
                      <a:blip r:embed="rId3"/>
                      <a:stretch>
                        <a:fillRect/>
                      </a:stretch>
                    </p:blipFill>
                    <p:spPr>
                      <a:xfrm>
                        <a:off x="1588" y="1588"/>
                        <a:ext cx="1588" cy="1588"/>
                      </a:xfrm>
                      <a:prstGeom prst="rect">
                        <a:avLst/>
                      </a:prstGeom>
                    </p:spPr>
                  </p:pic>
                </p:oleObj>
              </mc:Fallback>
            </mc:AlternateContent>
          </a:graphicData>
        </a:graphic>
      </p:graphicFrame>
      <p:sp>
        <p:nvSpPr>
          <p:cNvPr id="10" name="标题 1"/>
          <p:cNvSpPr txBox="1"/>
          <p:nvPr/>
        </p:nvSpPr>
        <p:spPr>
          <a:xfrm>
            <a:off x="328475" y="176189"/>
            <a:ext cx="7886700" cy="497205"/>
          </a:xfrm>
          <a:prstGeom prst="rect">
            <a:avLst/>
          </a:prstGeom>
        </p:spPr>
        <p:txBody>
          <a:bodyPr vert="horz"/>
          <a:lstStyle>
            <a:lvl1pPr algn="l" defTabSz="457200" rtl="0" eaLnBrk="1" latinLnBrk="0" hangingPunct="1">
              <a:lnSpc>
                <a:spcPct val="100000"/>
              </a:lnSpc>
              <a:spcBef>
                <a:spcPct val="0"/>
              </a:spcBef>
              <a:buNone/>
              <a:defRPr lang="en-GB" sz="2400" b="1" kern="1200" baseline="0" noProof="0" dirty="0">
                <a:solidFill>
                  <a:srgbClr val="830051"/>
                </a:solidFill>
                <a:latin typeface="Arial" panose="020B0604020202020204" pitchFamily="34" charset="0"/>
                <a:ea typeface="+mj-ea"/>
                <a:cs typeface="Arial" panose="020B0604020202020204" pitchFamily="34" charset="0"/>
              </a:defRPr>
            </a:lvl1pPr>
          </a:lstStyle>
          <a:p>
            <a:r>
              <a:rPr lang="zh-CN" altLang="en-US" dirty="0">
                <a:solidFill>
                  <a:srgbClr val="A60000"/>
                </a:solidFill>
                <a:latin typeface="微软雅黑" panose="020B0503020204020204" charset="-122"/>
                <a:ea typeface="微软雅黑" panose="020B0503020204020204" charset="-122"/>
              </a:rPr>
              <a:t>工作量</a:t>
            </a:r>
            <a:endParaRPr lang="zh-CN" altLang="en-US" dirty="0">
              <a:solidFill>
                <a:srgbClr val="A60000"/>
              </a:solidFill>
            </a:endParaRPr>
          </a:p>
        </p:txBody>
      </p:sp>
      <p:sp>
        <p:nvSpPr>
          <p:cNvPr id="11" name="灯片编号占位符 2"/>
          <p:cNvSpPr>
            <a:spLocks noGrp="1"/>
          </p:cNvSpPr>
          <p:nvPr>
            <p:ph type="sldNum" sz="quarter" idx="4"/>
          </p:nvPr>
        </p:nvSpPr>
        <p:spPr>
          <a:xfrm>
            <a:off x="318375" y="4846754"/>
            <a:ext cx="396000" cy="162000"/>
          </a:xfrm>
        </p:spPr>
        <p:txBody>
          <a:bodyPr/>
          <a:lstStyle/>
          <a:p>
            <a:fld id="{3C4F54F3-C349-4609-AFEE-01462D5C7942}" type="slidenum">
              <a:rPr lang="en-GB" smtClean="0"/>
            </a:fld>
            <a:endParaRPr lang="en-GB" dirty="0"/>
          </a:p>
        </p:txBody>
      </p:sp>
      <p:sp>
        <p:nvSpPr>
          <p:cNvPr id="13" name="内容占位符 2"/>
          <p:cNvSpPr txBox="1"/>
          <p:nvPr/>
        </p:nvSpPr>
        <p:spPr>
          <a:xfrm>
            <a:off x="5233428" y="167699"/>
            <a:ext cx="4683295" cy="510295"/>
          </a:xfrm>
          <a:solidFill>
            <a:srgbClr val="A60000"/>
          </a:solidFill>
          <a:ln w="12700">
            <a:solidFill>
              <a:srgbClr val="A60000"/>
            </a:solidFill>
            <a:prstDash val="solid"/>
          </a:ln>
        </p:spPr>
        <p:txBody>
          <a:bodyPr/>
          <a:lstStyle>
            <a:lvl1pPr marL="342900" indent="-342900" algn="l" defTabSz="457200" rtl="0" eaLnBrk="1" latinLnBrk="0" hangingPunct="1">
              <a:spcBef>
                <a:spcPct val="20000"/>
              </a:spcBef>
              <a:buFont typeface="Arial" panose="020B0604020202020204"/>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pPr marL="0" indent="0">
              <a:buNone/>
            </a:pPr>
            <a:r>
              <a:rPr lang="zh-CN" altLang="en-US" sz="2000" b="1" dirty="0">
                <a:highlight>
                  <a:srgbClr val="FFFF00"/>
                </a:highlight>
                <a:latin typeface="微软雅黑" panose="020B0503020204020204" charset="-122"/>
                <a:ea typeface="微软雅黑" panose="020B0503020204020204" charset="-122"/>
              </a:rPr>
              <a:t>需含医院材料证明，图文并茂</a:t>
            </a:r>
            <a:endParaRPr lang="en-US" altLang="zh-CN" sz="2000" b="1" dirty="0">
              <a:highlight>
                <a:srgbClr val="FFFF00"/>
              </a:highlight>
              <a:latin typeface="微软雅黑" panose="020B0503020204020204" charset="-122"/>
              <a:ea typeface="微软雅黑" panose="020B0503020204020204" charset="-122"/>
            </a:endParaRPr>
          </a:p>
        </p:txBody>
      </p:sp>
      <p:sp>
        <p:nvSpPr>
          <p:cNvPr id="4" name="文本框 3"/>
          <p:cNvSpPr txBox="1"/>
          <p:nvPr/>
        </p:nvSpPr>
        <p:spPr>
          <a:xfrm>
            <a:off x="3175" y="-3763"/>
            <a:ext cx="1434277" cy="215444"/>
          </a:xfrm>
          <a:prstGeom prst="rect">
            <a:avLst/>
          </a:prstGeom>
          <a:solidFill>
            <a:schemeClr val="bg1">
              <a:lumMod val="75000"/>
            </a:schemeClr>
          </a:solidFill>
        </p:spPr>
        <p:txBody>
          <a:bodyPr wrap="square" rtlCol="0">
            <a:spAutoFit/>
          </a:bodyPr>
          <a:lstStyle/>
          <a:p>
            <a:r>
              <a:rPr lang="en-US" altLang="zh-CN" sz="800" dirty="0"/>
              <a:t>2.</a:t>
            </a:r>
            <a:r>
              <a:rPr lang="zh-CN" altLang="en-US" sz="800" dirty="0"/>
              <a:t>病种质量与安全考核指标</a:t>
            </a:r>
            <a:endParaRPr lang="zh-CN" altLang="en-US" sz="800" dirty="0"/>
          </a:p>
        </p:txBody>
      </p:sp>
      <p:graphicFrame>
        <p:nvGraphicFramePr>
          <p:cNvPr id="6" name="表格 5"/>
          <p:cNvGraphicFramePr>
            <a:graphicFrameLocks noGrp="1"/>
          </p:cNvGraphicFramePr>
          <p:nvPr/>
        </p:nvGraphicFramePr>
        <p:xfrm>
          <a:off x="342938" y="686642"/>
          <a:ext cx="8229600" cy="1822245"/>
        </p:xfrm>
        <a:graphic>
          <a:graphicData uri="http://schemas.openxmlformats.org/drawingml/2006/table">
            <a:tbl>
              <a:tblPr/>
              <a:tblGrid>
                <a:gridCol w="711623"/>
                <a:gridCol w="1733203"/>
                <a:gridCol w="893894"/>
                <a:gridCol w="2552838"/>
                <a:gridCol w="381991"/>
                <a:gridCol w="612501"/>
                <a:gridCol w="671775"/>
                <a:gridCol w="671775"/>
              </a:tblGrid>
              <a:tr h="350283">
                <a:tc gridSpan="2">
                  <a:txBody>
                    <a:bodyPr/>
                    <a:lstStyle/>
                    <a:p>
                      <a:pPr algn="ctr" fontAlgn="ctr">
                        <a:buNone/>
                      </a:pPr>
                      <a:r>
                        <a:rPr lang="zh-CN" altLang="en-US" sz="1000" b="1">
                          <a:solidFill>
                            <a:srgbClr val="000000"/>
                          </a:solidFill>
                          <a:latin typeface="微软雅黑" panose="020B0503020204020204" charset="-122"/>
                        </a:rPr>
                        <a:t>业务能力考核指标</a:t>
                      </a:r>
                      <a:endParaRPr lang="zh-CN" altLang="en-US" sz="1000" b="1" i="0" u="none" strike="noStrike">
                        <a:solidFill>
                          <a:srgbClr val="000000"/>
                        </a:solidFill>
                        <a:effectLst/>
                        <a:latin typeface="微软雅黑" panose="020B0503020204020204" charset="-122"/>
                        <a:ea typeface="微软雅黑" panose="020B0503020204020204" charset="-122"/>
                      </a:endParaRP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B8CCE4"/>
                    </a:solidFill>
                  </a:tcPr>
                </a:tc>
                <a:tc hMerge="1">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B8CCE4"/>
                    </a:solidFill>
                  </a:tcPr>
                </a:tc>
                <a:tc>
                  <a:txBody>
                    <a:bodyPr/>
                    <a:lstStyle/>
                    <a:p>
                      <a:pPr algn="ctr" fontAlgn="ctr"/>
                      <a:r>
                        <a:rPr lang="zh-CN" altLang="en-US" sz="1000" b="1" i="0" u="none" strike="noStrike">
                          <a:solidFill>
                            <a:srgbClr val="000000"/>
                          </a:solidFill>
                          <a:effectLst/>
                          <a:latin typeface="微软雅黑" panose="020B0503020204020204" charset="-122"/>
                          <a:ea typeface="微软雅黑" panose="020B0503020204020204" charset="-122"/>
                        </a:rPr>
                        <a:t>实地认定场景</a:t>
                      </a:r>
                      <a:endParaRPr lang="zh-CN" altLang="en-US" sz="1000" b="1" i="0" u="none" strike="noStrike">
                        <a:solidFill>
                          <a:srgbClr val="000000"/>
                        </a:solidFill>
                        <a:effectLst/>
                        <a:latin typeface="微软雅黑" panose="020B0503020204020204" charset="-122"/>
                        <a:ea typeface="微软雅黑" panose="020B0503020204020204" charset="-122"/>
                      </a:endParaRP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B8CCE4"/>
                    </a:solidFill>
                  </a:tcPr>
                </a:tc>
                <a:tc>
                  <a:txBody>
                    <a:bodyPr/>
                    <a:lstStyle/>
                    <a:p>
                      <a:pPr algn="ctr" fontAlgn="ctr"/>
                      <a:r>
                        <a:rPr lang="zh-CN" altLang="en-US" sz="1000" b="1" i="0" u="none" strike="noStrike">
                          <a:solidFill>
                            <a:srgbClr val="000000"/>
                          </a:solidFill>
                          <a:effectLst/>
                          <a:latin typeface="微软雅黑" panose="020B0503020204020204" charset="-122"/>
                          <a:ea typeface="微软雅黑" panose="020B0503020204020204" charset="-122"/>
                        </a:rPr>
                        <a:t>检查标准与方法</a:t>
                      </a:r>
                      <a:endParaRPr lang="zh-CN" altLang="en-US" sz="1000" b="1" i="0" u="none" strike="noStrike">
                        <a:solidFill>
                          <a:srgbClr val="000000"/>
                        </a:solidFill>
                        <a:effectLst/>
                        <a:latin typeface="微软雅黑" panose="020B0503020204020204" charset="-122"/>
                        <a:ea typeface="微软雅黑" panose="020B0503020204020204" charset="-122"/>
                      </a:endParaRP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B8CCE4"/>
                    </a:solidFill>
                  </a:tcPr>
                </a:tc>
                <a:tc>
                  <a:txBody>
                    <a:bodyPr/>
                    <a:lstStyle/>
                    <a:p>
                      <a:pPr algn="ctr" fontAlgn="ctr"/>
                      <a:r>
                        <a:rPr lang="zh-CN" altLang="en-US" sz="1000" b="1" i="0" u="none" strike="noStrike">
                          <a:solidFill>
                            <a:srgbClr val="FFFFFF"/>
                          </a:solidFill>
                          <a:effectLst/>
                          <a:latin typeface="微软雅黑" panose="020B0503020204020204" charset="-122"/>
                          <a:ea typeface="微软雅黑" panose="020B0503020204020204" charset="-122"/>
                        </a:rPr>
                        <a:t>自评</a:t>
                      </a:r>
                      <a:endParaRPr lang="zh-CN" altLang="en-US" sz="1000" b="1" i="0" u="none" strike="noStrike">
                        <a:solidFill>
                          <a:srgbClr val="FFFFFF"/>
                        </a:solidFill>
                        <a:effectLst/>
                        <a:latin typeface="微软雅黑" panose="020B0503020204020204" charset="-122"/>
                        <a:ea typeface="微软雅黑" panose="020B0503020204020204" charset="-122"/>
                      </a:endParaRP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C00000"/>
                    </a:solidFill>
                  </a:tcPr>
                </a:tc>
                <a:tc gridSpan="3">
                  <a:txBody>
                    <a:bodyPr/>
                    <a:lstStyle/>
                    <a:p>
                      <a:pPr algn="ctr" fontAlgn="ctr"/>
                      <a:r>
                        <a:rPr lang="zh-CN" altLang="en-US" sz="1000" b="1" i="0" u="none" strike="noStrike" dirty="0">
                          <a:solidFill>
                            <a:srgbClr val="000000"/>
                          </a:solidFill>
                          <a:effectLst/>
                          <a:latin typeface="微软雅黑" panose="020B0503020204020204" charset="-122"/>
                          <a:ea typeface="微软雅黑" panose="020B0503020204020204" charset="-122"/>
                        </a:rPr>
                        <a:t>评分标准 </a:t>
                      </a:r>
                      <a:endParaRPr lang="zh-CN" altLang="en-US" sz="1000" b="1" i="0" u="none" strike="noStrike" dirty="0">
                        <a:solidFill>
                          <a:srgbClr val="000000"/>
                        </a:solidFill>
                        <a:effectLst/>
                        <a:latin typeface="微软雅黑" panose="020B0503020204020204" charset="-122"/>
                        <a:ea typeface="微软雅黑" panose="020B0503020204020204" charset="-122"/>
                      </a:endParaRP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a:noFill/>
                    </a:lnT>
                    <a:lnB w="6350" cap="flat" cmpd="sng" algn="ctr">
                      <a:solidFill>
                        <a:srgbClr val="000000"/>
                      </a:solidFill>
                      <a:prstDash val="dot"/>
                      <a:round/>
                      <a:headEnd type="none" w="med" len="med"/>
                      <a:tailEnd type="none" w="med" len="med"/>
                    </a:lnB>
                    <a:solidFill>
                      <a:srgbClr val="B8CCE4"/>
                    </a:solidFill>
                  </a:tcPr>
                </a:tc>
                <a:tc hMerge="1">
                  <a:tcPr/>
                </a:tc>
                <a:tc hMerge="1">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a:noFill/>
                    </a:lnT>
                    <a:lnB w="6350" cap="flat" cmpd="sng" algn="ctr">
                      <a:solidFill>
                        <a:srgbClr val="000000"/>
                      </a:solidFill>
                      <a:prstDash val="dot"/>
                      <a:round/>
                      <a:headEnd type="none" w="med" len="med"/>
                      <a:tailEnd type="none" w="med" len="med"/>
                    </a:lnB>
                    <a:solidFill>
                      <a:srgbClr val="B8CCE4"/>
                    </a:solidFill>
                  </a:tcPr>
                </a:tc>
              </a:tr>
              <a:tr h="458079">
                <a:tc>
                  <a:txBody>
                    <a:bodyPr/>
                    <a:lstStyle/>
                    <a:p>
                      <a:pPr algn="l" fontAlgn="ctr"/>
                      <a:r>
                        <a:rPr lang="zh-CN" altLang="en-US" sz="900" b="0" i="0" u="none" strike="noStrike" dirty="0">
                          <a:solidFill>
                            <a:srgbClr val="000000"/>
                          </a:solidFill>
                          <a:effectLst/>
                          <a:latin typeface="微软雅黑" panose="020B0503020204020204" charset="-122"/>
                          <a:ea typeface="微软雅黑" panose="020B0503020204020204" charset="-122"/>
                        </a:rPr>
                        <a:t>胸腔穿刺前胸腔彩超定位率</a:t>
                      </a:r>
                      <a:endParaRPr lang="zh-CN" altLang="en-US" sz="900" b="0" i="0" u="none" strike="noStrike" dirty="0">
                        <a:solidFill>
                          <a:srgbClr val="000000"/>
                        </a:solidFill>
                        <a:effectLst/>
                        <a:latin typeface="微软雅黑" panose="020B0503020204020204" charset="-122"/>
                        <a:ea typeface="微软雅黑" panose="020B0503020204020204" charset="-122"/>
                      </a:endParaRPr>
                    </a:p>
                  </a:txBody>
                  <a:tcPr marL="2974" marR="2974" marT="297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l" fontAlgn="ctr"/>
                      <a:r>
                        <a:rPr lang="zh-CN" altLang="en-US" sz="800" b="0" i="0" u="none" strike="noStrike" dirty="0">
                          <a:solidFill>
                            <a:srgbClr val="000000"/>
                          </a:solidFill>
                          <a:effectLst/>
                          <a:latin typeface="微软雅黑" panose="020B0503020204020204" charset="-122"/>
                          <a:ea typeface="微软雅黑" panose="020B0503020204020204" charset="-122"/>
                        </a:rPr>
                        <a:t>能对胸腔积液患者进行胸穿前进行彩超定位</a:t>
                      </a:r>
                      <a:endParaRPr lang="zh-CN" altLang="en-US" sz="800" b="0" i="0" u="none" strike="noStrike" dirty="0">
                        <a:solidFill>
                          <a:srgbClr val="000000"/>
                        </a:solidFill>
                        <a:effectLst/>
                        <a:latin typeface="微软雅黑" panose="020B0503020204020204" charset="-122"/>
                        <a:ea typeface="微软雅黑" panose="020B0503020204020204" charset="-122"/>
                      </a:endParaRPr>
                    </a:p>
                  </a:txBody>
                  <a:tcPr marL="2974" marR="2974" marT="297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ctr" fontAlgn="ctr"/>
                      <a:r>
                        <a:rPr lang="zh-CN" altLang="en-US" sz="800" b="0" i="0" u="none" strike="noStrike" dirty="0">
                          <a:solidFill>
                            <a:srgbClr val="000000"/>
                          </a:solidFill>
                          <a:effectLst/>
                          <a:latin typeface="微软雅黑" panose="020B0503020204020204" charset="-122"/>
                          <a:ea typeface="微软雅黑" panose="020B0503020204020204" charset="-122"/>
                        </a:rPr>
                        <a:t>资料准备和现场提问</a:t>
                      </a:r>
                      <a:endParaRPr lang="zh-CN" altLang="en-US" sz="800" b="0" i="0" u="none" strike="noStrike" dirty="0">
                        <a:solidFill>
                          <a:srgbClr val="000000"/>
                        </a:solidFill>
                        <a:effectLst/>
                        <a:latin typeface="微软雅黑" panose="020B0503020204020204" charset="-122"/>
                        <a:ea typeface="微软雅黑" panose="020B0503020204020204" charset="-122"/>
                      </a:endParaRPr>
                    </a:p>
                  </a:txBody>
                  <a:tcPr marL="2974" marR="2974" marT="297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l" fontAlgn="ctr"/>
                      <a:r>
                        <a:rPr lang="zh-CN" altLang="en-US" sz="800" b="0" i="0" u="none" strike="noStrike" dirty="0">
                          <a:solidFill>
                            <a:srgbClr val="000000"/>
                          </a:solidFill>
                          <a:effectLst/>
                          <a:latin typeface="微软雅黑" panose="020B0503020204020204" charset="-122"/>
                          <a:ea typeface="微软雅黑" panose="020B0503020204020204" charset="-122"/>
                        </a:rPr>
                        <a:t>分子：胸腔穿刺前彩超定位的病例数；</a:t>
                      </a:r>
                      <a:br>
                        <a:rPr lang="zh-CN" altLang="en-US" sz="800" b="0" i="0" u="none" strike="noStrike" dirty="0">
                          <a:solidFill>
                            <a:srgbClr val="000000"/>
                          </a:solidFill>
                          <a:effectLst/>
                          <a:latin typeface="微软雅黑" panose="020B0503020204020204" charset="-122"/>
                          <a:ea typeface="微软雅黑" panose="020B0503020204020204" charset="-122"/>
                        </a:rPr>
                      </a:br>
                      <a:r>
                        <a:rPr lang="zh-CN" altLang="en-US" sz="800" b="0" i="0" u="none" strike="noStrike" dirty="0">
                          <a:solidFill>
                            <a:srgbClr val="000000"/>
                          </a:solidFill>
                          <a:effectLst/>
                          <a:latin typeface="微软雅黑" panose="020B0503020204020204" charset="-122"/>
                          <a:ea typeface="微软雅黑" panose="020B0503020204020204" charset="-122"/>
                        </a:rPr>
                        <a:t>分母：胸腔穿刺的病例数；</a:t>
                      </a:r>
                      <a:br>
                        <a:rPr lang="zh-CN" altLang="en-US" sz="800" b="0" i="0" u="none" strike="noStrike" dirty="0">
                          <a:solidFill>
                            <a:srgbClr val="000000"/>
                          </a:solidFill>
                          <a:effectLst/>
                          <a:latin typeface="微软雅黑" panose="020B0503020204020204" charset="-122"/>
                          <a:ea typeface="微软雅黑" panose="020B0503020204020204" charset="-122"/>
                        </a:rPr>
                      </a:br>
                      <a:r>
                        <a:rPr lang="zh-CN" altLang="en-US" sz="800" b="0" i="0" u="none" strike="noStrike" dirty="0">
                          <a:solidFill>
                            <a:srgbClr val="000000"/>
                          </a:solidFill>
                          <a:effectLst/>
                          <a:latin typeface="微软雅黑" panose="020B0503020204020204" charset="-122"/>
                          <a:ea typeface="微软雅黑" panose="020B0503020204020204" charset="-122"/>
                        </a:rPr>
                        <a:t>检查方法：根据提供的年收治胸腔积液清单，从中随机抽查</a:t>
                      </a:r>
                      <a:r>
                        <a:rPr lang="en-US" altLang="zh-CN" sz="800" b="0" i="0" u="none" strike="noStrike" dirty="0">
                          <a:solidFill>
                            <a:srgbClr val="000000"/>
                          </a:solidFill>
                          <a:effectLst/>
                          <a:latin typeface="微软雅黑" panose="020B0503020204020204" charset="-122"/>
                          <a:ea typeface="微软雅黑" panose="020B0503020204020204" charset="-122"/>
                        </a:rPr>
                        <a:t>10</a:t>
                      </a:r>
                      <a:r>
                        <a:rPr lang="zh-CN" altLang="en-US" sz="800" b="0" i="0" u="none" strike="noStrike" dirty="0">
                          <a:solidFill>
                            <a:srgbClr val="000000"/>
                          </a:solidFill>
                          <a:effectLst/>
                          <a:latin typeface="微软雅黑" panose="020B0503020204020204" charset="-122"/>
                          <a:ea typeface="微软雅黑" panose="020B0503020204020204" charset="-122"/>
                        </a:rPr>
                        <a:t>份病例判断胸穿前彩超定位率。</a:t>
                      </a:r>
                      <a:endParaRPr lang="zh-CN" altLang="en-US" sz="800" b="0" i="0" u="none" strike="noStrike" dirty="0">
                        <a:solidFill>
                          <a:srgbClr val="000000"/>
                        </a:solidFill>
                        <a:effectLst/>
                        <a:latin typeface="微软雅黑" panose="020B0503020204020204" charset="-122"/>
                        <a:ea typeface="微软雅黑" panose="020B0503020204020204" charset="-122"/>
                      </a:endParaRPr>
                    </a:p>
                  </a:txBody>
                  <a:tcPr marL="2974" marR="2974" marT="297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ctr" fontAlgn="ctr"/>
                      <a:endParaRPr lang="en-US" altLang="zh-CN" sz="1100" b="0" i="0" u="none" strike="noStrike" dirty="0">
                        <a:solidFill>
                          <a:srgbClr val="000000"/>
                        </a:solidFill>
                        <a:effectLst/>
                        <a:latin typeface="微软雅黑" panose="020B0503020204020204" charset="-122"/>
                        <a:ea typeface="微软雅黑" panose="020B0503020204020204" charset="-122"/>
                      </a:endParaRP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l" fontAlgn="ctr"/>
                      <a:r>
                        <a:rPr lang="zh-CN" altLang="en-US" sz="800" b="0" i="0" u="none" strike="noStrike" dirty="0">
                          <a:solidFill>
                            <a:srgbClr val="000000"/>
                          </a:solidFill>
                          <a:effectLst/>
                          <a:latin typeface="微软雅黑" panose="020B0503020204020204" charset="-122"/>
                          <a:ea typeface="微软雅黑" panose="020B0503020204020204" charset="-122"/>
                        </a:rPr>
                        <a:t>≥</a:t>
                      </a:r>
                      <a:r>
                        <a:rPr lang="en-US" altLang="zh-CN" sz="800" b="0" i="0" u="none" strike="noStrike" dirty="0">
                          <a:solidFill>
                            <a:srgbClr val="000000"/>
                          </a:solidFill>
                          <a:effectLst/>
                          <a:latin typeface="微软雅黑" panose="020B0503020204020204" charset="-122"/>
                          <a:ea typeface="微软雅黑" panose="020B0503020204020204" charset="-122"/>
                        </a:rPr>
                        <a:t>90%(5) </a:t>
                      </a:r>
                      <a:endParaRPr lang="en-US" altLang="zh-CN" sz="800" b="0" i="0" u="none" strike="noStrike" dirty="0">
                        <a:solidFill>
                          <a:srgbClr val="000000"/>
                        </a:solidFill>
                        <a:effectLst/>
                        <a:latin typeface="微软雅黑" panose="020B0503020204020204" charset="-122"/>
                        <a:ea typeface="微软雅黑" panose="020B0503020204020204" charset="-122"/>
                      </a:endParaRPr>
                    </a:p>
                  </a:txBody>
                  <a:tcPr marL="2974" marR="2974" marT="297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l" fontAlgn="ctr"/>
                      <a:r>
                        <a:rPr lang="zh-CN" altLang="en-US" sz="800" b="0" i="0" u="none" strike="noStrike" dirty="0">
                          <a:solidFill>
                            <a:srgbClr val="000000"/>
                          </a:solidFill>
                          <a:effectLst/>
                          <a:latin typeface="微软雅黑" panose="020B0503020204020204" charset="-122"/>
                          <a:ea typeface="微软雅黑" panose="020B0503020204020204" charset="-122"/>
                        </a:rPr>
                        <a:t>≥</a:t>
                      </a:r>
                      <a:r>
                        <a:rPr lang="en-US" altLang="zh-CN" sz="800" b="0" i="0" u="none" strike="noStrike" dirty="0">
                          <a:solidFill>
                            <a:srgbClr val="000000"/>
                          </a:solidFill>
                          <a:effectLst/>
                          <a:latin typeface="微软雅黑" panose="020B0503020204020204" charset="-122"/>
                          <a:ea typeface="微软雅黑" panose="020B0503020204020204" charset="-122"/>
                        </a:rPr>
                        <a:t>80%(3)</a:t>
                      </a:r>
                      <a:endParaRPr lang="en-US" altLang="zh-CN" sz="800" b="0" i="0" u="none" strike="noStrike" dirty="0">
                        <a:solidFill>
                          <a:srgbClr val="000000"/>
                        </a:solidFill>
                        <a:effectLst/>
                        <a:latin typeface="微软雅黑" panose="020B0503020204020204" charset="-122"/>
                        <a:ea typeface="微软雅黑" panose="020B0503020204020204" charset="-122"/>
                      </a:endParaRPr>
                    </a:p>
                  </a:txBody>
                  <a:tcPr marL="2974" marR="2974" marT="297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l" fontAlgn="ctr"/>
                      <a:r>
                        <a:rPr lang="zh-CN" altLang="en-US" sz="800" b="0" i="0" u="none" strike="noStrike" dirty="0">
                          <a:solidFill>
                            <a:srgbClr val="000000"/>
                          </a:solidFill>
                          <a:effectLst/>
                          <a:latin typeface="微软雅黑" panose="020B0503020204020204" charset="-122"/>
                          <a:ea typeface="微软雅黑" panose="020B0503020204020204" charset="-122"/>
                        </a:rPr>
                        <a:t>≥</a:t>
                      </a:r>
                      <a:r>
                        <a:rPr lang="en-US" altLang="zh-CN" sz="800" b="0" i="0" u="none" strike="noStrike" dirty="0">
                          <a:solidFill>
                            <a:srgbClr val="000000"/>
                          </a:solidFill>
                          <a:effectLst/>
                          <a:latin typeface="微软雅黑" panose="020B0503020204020204" charset="-122"/>
                          <a:ea typeface="微软雅黑" panose="020B0503020204020204" charset="-122"/>
                        </a:rPr>
                        <a:t>70%(1)</a:t>
                      </a:r>
                      <a:endParaRPr lang="en-US" altLang="zh-CN" sz="800" b="0" i="0" u="none" strike="noStrike" dirty="0">
                        <a:solidFill>
                          <a:srgbClr val="000000"/>
                        </a:solidFill>
                        <a:effectLst/>
                        <a:latin typeface="微软雅黑" panose="020B0503020204020204" charset="-122"/>
                        <a:ea typeface="微软雅黑" panose="020B0503020204020204" charset="-122"/>
                      </a:endParaRPr>
                    </a:p>
                  </a:txBody>
                  <a:tcPr marL="2974" marR="2974" marT="297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r>
              <a:tr h="458079">
                <a:tc>
                  <a:txBody>
                    <a:bodyPr/>
                    <a:lstStyle/>
                    <a:p>
                      <a:pPr algn="l" fontAlgn="ctr"/>
                      <a:r>
                        <a:rPr lang="zh-CN" altLang="en-US" sz="900" b="0" i="0" u="none" strike="noStrike" dirty="0">
                          <a:solidFill>
                            <a:srgbClr val="000000"/>
                          </a:solidFill>
                          <a:effectLst/>
                          <a:latin typeface="微软雅黑" panose="020B0503020204020204" charset="-122"/>
                          <a:ea typeface="微软雅黑" panose="020B0503020204020204" charset="-122"/>
                        </a:rPr>
                        <a:t>胸腔积液穿刺操作率</a:t>
                      </a:r>
                      <a:endParaRPr lang="zh-CN" altLang="en-US" sz="900" b="0" i="0" u="none" strike="noStrike" dirty="0">
                        <a:solidFill>
                          <a:srgbClr val="000000"/>
                        </a:solidFill>
                        <a:effectLst/>
                        <a:latin typeface="微软雅黑" panose="020B0503020204020204" charset="-122"/>
                        <a:ea typeface="微软雅黑" panose="020B0503020204020204" charset="-122"/>
                      </a:endParaRPr>
                    </a:p>
                  </a:txBody>
                  <a:tcPr marL="2974" marR="2974" marT="297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l" fontAlgn="ctr"/>
                      <a:r>
                        <a:rPr lang="zh-CN" altLang="en-US" sz="800" b="0" i="0" u="none" strike="noStrike" dirty="0">
                          <a:solidFill>
                            <a:srgbClr val="000000"/>
                          </a:solidFill>
                          <a:effectLst/>
                          <a:latin typeface="微软雅黑" panose="020B0503020204020204" charset="-122"/>
                          <a:ea typeface="微软雅黑" panose="020B0503020204020204" charset="-122"/>
                        </a:rPr>
                        <a:t>能对不明原因胸腔积液患者进行胸穿，获取胸腔积液标本</a:t>
                      </a:r>
                      <a:endParaRPr lang="zh-CN" altLang="en-US" sz="800" b="0" i="0" u="none" strike="noStrike" dirty="0">
                        <a:solidFill>
                          <a:srgbClr val="000000"/>
                        </a:solidFill>
                        <a:effectLst/>
                        <a:latin typeface="微软雅黑" panose="020B0503020204020204" charset="-122"/>
                        <a:ea typeface="微软雅黑" panose="020B0503020204020204" charset="-122"/>
                      </a:endParaRPr>
                    </a:p>
                  </a:txBody>
                  <a:tcPr marL="2974" marR="2974" marT="297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ctr" fontAlgn="ctr"/>
                      <a:r>
                        <a:rPr lang="zh-CN" altLang="en-US" sz="800" b="0" i="0" u="none" strike="noStrike" dirty="0">
                          <a:solidFill>
                            <a:srgbClr val="000000"/>
                          </a:solidFill>
                          <a:effectLst/>
                          <a:latin typeface="微软雅黑" panose="020B0503020204020204" charset="-122"/>
                          <a:ea typeface="微软雅黑" panose="020B0503020204020204" charset="-122"/>
                        </a:rPr>
                        <a:t>资料准备和现场提问</a:t>
                      </a:r>
                      <a:endParaRPr lang="zh-CN" altLang="en-US" sz="800" b="0" i="0" u="none" strike="noStrike" dirty="0">
                        <a:solidFill>
                          <a:srgbClr val="000000"/>
                        </a:solidFill>
                        <a:effectLst/>
                        <a:latin typeface="微软雅黑" panose="020B0503020204020204" charset="-122"/>
                        <a:ea typeface="微软雅黑" panose="020B0503020204020204" charset="-122"/>
                      </a:endParaRPr>
                    </a:p>
                  </a:txBody>
                  <a:tcPr marL="2974" marR="2974" marT="297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l" fontAlgn="ctr"/>
                      <a:r>
                        <a:rPr lang="zh-CN" altLang="en-US" sz="800" b="0" i="0" u="none" strike="noStrike" dirty="0">
                          <a:solidFill>
                            <a:srgbClr val="000000"/>
                          </a:solidFill>
                          <a:effectLst/>
                          <a:latin typeface="微软雅黑" panose="020B0503020204020204" charset="-122"/>
                          <a:ea typeface="微软雅黑" panose="020B0503020204020204" charset="-122"/>
                        </a:rPr>
                        <a:t>分子：胸腔穿刺的病例数；</a:t>
                      </a:r>
                      <a:br>
                        <a:rPr lang="zh-CN" altLang="en-US" sz="800" b="0" i="0" u="none" strike="noStrike" dirty="0">
                          <a:solidFill>
                            <a:srgbClr val="000000"/>
                          </a:solidFill>
                          <a:effectLst/>
                          <a:latin typeface="微软雅黑" panose="020B0503020204020204" charset="-122"/>
                          <a:ea typeface="微软雅黑" panose="020B0503020204020204" charset="-122"/>
                        </a:rPr>
                      </a:br>
                      <a:r>
                        <a:rPr lang="zh-CN" altLang="en-US" sz="800" b="0" i="0" u="none" strike="noStrike" dirty="0">
                          <a:solidFill>
                            <a:srgbClr val="000000"/>
                          </a:solidFill>
                          <a:effectLst/>
                          <a:latin typeface="微软雅黑" panose="020B0503020204020204" charset="-122"/>
                          <a:ea typeface="微软雅黑" panose="020B0503020204020204" charset="-122"/>
                        </a:rPr>
                        <a:t>分母：不明原因胸腔积液的病例数；</a:t>
                      </a:r>
                      <a:br>
                        <a:rPr lang="zh-CN" altLang="en-US" sz="800" b="0" i="0" u="none" strike="noStrike" dirty="0">
                          <a:solidFill>
                            <a:srgbClr val="000000"/>
                          </a:solidFill>
                          <a:effectLst/>
                          <a:latin typeface="微软雅黑" panose="020B0503020204020204" charset="-122"/>
                          <a:ea typeface="微软雅黑" panose="020B0503020204020204" charset="-122"/>
                        </a:rPr>
                      </a:br>
                      <a:r>
                        <a:rPr lang="zh-CN" altLang="en-US" sz="800" b="0" i="0" u="none" strike="noStrike" dirty="0">
                          <a:solidFill>
                            <a:srgbClr val="000000"/>
                          </a:solidFill>
                          <a:effectLst/>
                          <a:latin typeface="微软雅黑" panose="020B0503020204020204" charset="-122"/>
                          <a:ea typeface="微软雅黑" panose="020B0503020204020204" charset="-122"/>
                        </a:rPr>
                        <a:t>检查方法：根据提供的年收治胸腔积液清单，从中随机抽查</a:t>
                      </a:r>
                      <a:r>
                        <a:rPr lang="en-US" altLang="zh-CN" sz="800" b="0" i="0" u="none" strike="noStrike" dirty="0">
                          <a:solidFill>
                            <a:srgbClr val="000000"/>
                          </a:solidFill>
                          <a:effectLst/>
                          <a:latin typeface="微软雅黑" panose="020B0503020204020204" charset="-122"/>
                          <a:ea typeface="微软雅黑" panose="020B0503020204020204" charset="-122"/>
                        </a:rPr>
                        <a:t>10</a:t>
                      </a:r>
                      <a:r>
                        <a:rPr lang="zh-CN" altLang="en-US" sz="800" b="0" i="0" u="none" strike="noStrike" dirty="0">
                          <a:solidFill>
                            <a:srgbClr val="000000"/>
                          </a:solidFill>
                          <a:effectLst/>
                          <a:latin typeface="微软雅黑" panose="020B0503020204020204" charset="-122"/>
                          <a:ea typeface="微软雅黑" panose="020B0503020204020204" charset="-122"/>
                        </a:rPr>
                        <a:t>份病例判断胸腔穿刺率。</a:t>
                      </a:r>
                      <a:endParaRPr lang="zh-CN" altLang="en-US" sz="800" b="0" i="0" u="none" strike="noStrike" dirty="0">
                        <a:solidFill>
                          <a:srgbClr val="000000"/>
                        </a:solidFill>
                        <a:effectLst/>
                        <a:latin typeface="微软雅黑" panose="020B0503020204020204" charset="-122"/>
                        <a:ea typeface="微软雅黑" panose="020B0503020204020204" charset="-122"/>
                      </a:endParaRPr>
                    </a:p>
                  </a:txBody>
                  <a:tcPr marL="2974" marR="2974" marT="297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ctr" fontAlgn="ctr"/>
                      <a:endParaRPr lang="en-US" altLang="zh-CN" sz="1100" b="0" i="0" u="none" strike="noStrike" dirty="0">
                        <a:solidFill>
                          <a:srgbClr val="000000"/>
                        </a:solidFill>
                        <a:effectLst/>
                        <a:latin typeface="微软雅黑" panose="020B0503020204020204" charset="-122"/>
                        <a:ea typeface="微软雅黑" panose="020B0503020204020204" charset="-122"/>
                      </a:endParaRP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l" fontAlgn="ctr"/>
                      <a:r>
                        <a:rPr lang="zh-CN" altLang="en-US" sz="800" b="0" i="0" u="none" strike="noStrike" dirty="0">
                          <a:solidFill>
                            <a:srgbClr val="000000"/>
                          </a:solidFill>
                          <a:effectLst/>
                          <a:latin typeface="微软雅黑" panose="020B0503020204020204" charset="-122"/>
                          <a:ea typeface="微软雅黑" panose="020B0503020204020204" charset="-122"/>
                        </a:rPr>
                        <a:t>≥</a:t>
                      </a:r>
                      <a:r>
                        <a:rPr lang="en-US" altLang="zh-CN" sz="800" b="0" i="0" u="none" strike="noStrike" dirty="0">
                          <a:solidFill>
                            <a:srgbClr val="000000"/>
                          </a:solidFill>
                          <a:effectLst/>
                          <a:latin typeface="微软雅黑" panose="020B0503020204020204" charset="-122"/>
                          <a:ea typeface="微软雅黑" panose="020B0503020204020204" charset="-122"/>
                        </a:rPr>
                        <a:t>90%(5) </a:t>
                      </a:r>
                      <a:endParaRPr lang="en-US" altLang="zh-CN" sz="800" b="0" i="0" u="none" strike="noStrike" dirty="0">
                        <a:solidFill>
                          <a:srgbClr val="000000"/>
                        </a:solidFill>
                        <a:effectLst/>
                        <a:latin typeface="微软雅黑" panose="020B0503020204020204" charset="-122"/>
                        <a:ea typeface="微软雅黑" panose="020B0503020204020204" charset="-122"/>
                      </a:endParaRPr>
                    </a:p>
                  </a:txBody>
                  <a:tcPr marL="2974" marR="2974" marT="297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l" fontAlgn="ctr"/>
                      <a:r>
                        <a:rPr lang="zh-CN" altLang="en-US" sz="800" b="0" i="0" u="none" strike="noStrike" dirty="0">
                          <a:solidFill>
                            <a:srgbClr val="000000"/>
                          </a:solidFill>
                          <a:effectLst/>
                          <a:latin typeface="微软雅黑" panose="020B0503020204020204" charset="-122"/>
                          <a:ea typeface="微软雅黑" panose="020B0503020204020204" charset="-122"/>
                        </a:rPr>
                        <a:t>≥</a:t>
                      </a:r>
                      <a:r>
                        <a:rPr lang="en-US" altLang="zh-CN" sz="800" b="0" i="0" u="none" strike="noStrike" dirty="0">
                          <a:solidFill>
                            <a:srgbClr val="000000"/>
                          </a:solidFill>
                          <a:effectLst/>
                          <a:latin typeface="微软雅黑" panose="020B0503020204020204" charset="-122"/>
                          <a:ea typeface="微软雅黑" panose="020B0503020204020204" charset="-122"/>
                        </a:rPr>
                        <a:t>80%(3)</a:t>
                      </a:r>
                      <a:endParaRPr lang="en-US" altLang="zh-CN" sz="800" b="0" i="0" u="none" strike="noStrike" dirty="0">
                        <a:solidFill>
                          <a:srgbClr val="000000"/>
                        </a:solidFill>
                        <a:effectLst/>
                        <a:latin typeface="微软雅黑" panose="020B0503020204020204" charset="-122"/>
                        <a:ea typeface="微软雅黑" panose="020B0503020204020204" charset="-122"/>
                      </a:endParaRPr>
                    </a:p>
                  </a:txBody>
                  <a:tcPr marL="2974" marR="2974" marT="297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l" fontAlgn="ctr"/>
                      <a:r>
                        <a:rPr lang="zh-CN" altLang="en-US" sz="800" b="0" i="0" u="none" strike="noStrike" dirty="0">
                          <a:solidFill>
                            <a:srgbClr val="000000"/>
                          </a:solidFill>
                          <a:effectLst/>
                          <a:latin typeface="微软雅黑" panose="020B0503020204020204" charset="-122"/>
                          <a:ea typeface="微软雅黑" panose="020B0503020204020204" charset="-122"/>
                        </a:rPr>
                        <a:t>≥</a:t>
                      </a:r>
                      <a:r>
                        <a:rPr lang="en-US" altLang="zh-CN" sz="800" b="0" i="0" u="none" strike="noStrike" dirty="0">
                          <a:solidFill>
                            <a:srgbClr val="000000"/>
                          </a:solidFill>
                          <a:effectLst/>
                          <a:latin typeface="微软雅黑" panose="020B0503020204020204" charset="-122"/>
                          <a:ea typeface="微软雅黑" panose="020B0503020204020204" charset="-122"/>
                        </a:rPr>
                        <a:t>70%(1)</a:t>
                      </a:r>
                      <a:endParaRPr lang="en-US" altLang="zh-CN" sz="800" b="0" i="0" u="none" strike="noStrike" dirty="0">
                        <a:solidFill>
                          <a:srgbClr val="000000"/>
                        </a:solidFill>
                        <a:effectLst/>
                        <a:latin typeface="微软雅黑" panose="020B0503020204020204" charset="-122"/>
                        <a:ea typeface="微软雅黑" panose="020B0503020204020204" charset="-122"/>
                      </a:endParaRPr>
                    </a:p>
                  </a:txBody>
                  <a:tcPr marL="2974" marR="2974" marT="297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r>
              <a:tr h="458079">
                <a:tc>
                  <a:txBody>
                    <a:bodyPr/>
                    <a:lstStyle/>
                    <a:p>
                      <a:pPr algn="l" fontAlgn="ctr"/>
                      <a:r>
                        <a:rPr lang="zh-CN" altLang="en-US" sz="900" b="0" i="0" u="none" strike="noStrike" dirty="0">
                          <a:solidFill>
                            <a:srgbClr val="000000"/>
                          </a:solidFill>
                          <a:effectLst/>
                          <a:latin typeface="微软雅黑" panose="020B0503020204020204" charset="-122"/>
                          <a:ea typeface="微软雅黑" panose="020B0503020204020204" charset="-122"/>
                        </a:rPr>
                        <a:t>影像引导胸膜穿刺操作率</a:t>
                      </a:r>
                      <a:endParaRPr lang="zh-CN" altLang="en-US" sz="900" b="0" i="0" u="none" strike="noStrike" dirty="0">
                        <a:solidFill>
                          <a:srgbClr val="000000"/>
                        </a:solidFill>
                        <a:effectLst/>
                        <a:latin typeface="微软雅黑" panose="020B0503020204020204" charset="-122"/>
                        <a:ea typeface="微软雅黑" panose="020B0503020204020204" charset="-122"/>
                      </a:endParaRPr>
                    </a:p>
                  </a:txBody>
                  <a:tcPr marL="2974" marR="2974" marT="297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l" fontAlgn="ctr"/>
                      <a:r>
                        <a:rPr lang="zh-CN" altLang="en-US" sz="800" b="0" i="0" u="none" strike="noStrike" dirty="0">
                          <a:solidFill>
                            <a:srgbClr val="000000"/>
                          </a:solidFill>
                          <a:effectLst/>
                          <a:latin typeface="微软雅黑" panose="020B0503020204020204" charset="-122"/>
                          <a:ea typeface="微软雅黑" panose="020B0503020204020204" charset="-122"/>
                        </a:rPr>
                        <a:t>能对胸膜疾病患者开展</a:t>
                      </a:r>
                      <a:r>
                        <a:rPr lang="en-US" altLang="zh-CN" sz="800" b="0" i="0" u="none" strike="noStrike" dirty="0">
                          <a:solidFill>
                            <a:srgbClr val="000000"/>
                          </a:solidFill>
                          <a:effectLst/>
                          <a:latin typeface="微软雅黑" panose="020B0503020204020204" charset="-122"/>
                          <a:ea typeface="微软雅黑" panose="020B0503020204020204" charset="-122"/>
                        </a:rPr>
                        <a:t>CT</a:t>
                      </a:r>
                      <a:r>
                        <a:rPr lang="zh-CN" altLang="en-US" sz="800" b="0" i="0" u="none" strike="noStrike" dirty="0">
                          <a:solidFill>
                            <a:srgbClr val="000000"/>
                          </a:solidFill>
                          <a:effectLst/>
                          <a:latin typeface="微软雅黑" panose="020B0503020204020204" charset="-122"/>
                          <a:ea typeface="微软雅黑" panose="020B0503020204020204" charset="-122"/>
                        </a:rPr>
                        <a:t>或彩超引导下经皮胸膜穿刺活检，获取胸膜组织</a:t>
                      </a:r>
                      <a:endParaRPr lang="zh-CN" altLang="en-US" sz="800" b="0" i="0" u="none" strike="noStrike" dirty="0">
                        <a:solidFill>
                          <a:srgbClr val="000000"/>
                        </a:solidFill>
                        <a:effectLst/>
                        <a:latin typeface="微软雅黑" panose="020B0503020204020204" charset="-122"/>
                        <a:ea typeface="微软雅黑" panose="020B0503020204020204" charset="-122"/>
                      </a:endParaRPr>
                    </a:p>
                  </a:txBody>
                  <a:tcPr marL="2974" marR="2974" marT="297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ctr" fontAlgn="ctr"/>
                      <a:r>
                        <a:rPr lang="zh-CN" altLang="en-US" sz="800" b="0" i="0" u="none" strike="noStrike" dirty="0">
                          <a:solidFill>
                            <a:srgbClr val="000000"/>
                          </a:solidFill>
                          <a:effectLst/>
                          <a:latin typeface="微软雅黑" panose="020B0503020204020204" charset="-122"/>
                          <a:ea typeface="微软雅黑" panose="020B0503020204020204" charset="-122"/>
                        </a:rPr>
                        <a:t>资料准备和现场提问</a:t>
                      </a:r>
                      <a:endParaRPr lang="zh-CN" altLang="en-US" sz="800" b="0" i="0" u="none" strike="noStrike" dirty="0">
                        <a:solidFill>
                          <a:srgbClr val="000000"/>
                        </a:solidFill>
                        <a:effectLst/>
                        <a:latin typeface="微软雅黑" panose="020B0503020204020204" charset="-122"/>
                        <a:ea typeface="微软雅黑" panose="020B0503020204020204" charset="-122"/>
                      </a:endParaRPr>
                    </a:p>
                  </a:txBody>
                  <a:tcPr marL="2974" marR="2974" marT="297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l" fontAlgn="ctr"/>
                      <a:r>
                        <a:rPr lang="zh-CN" altLang="en-US" sz="800" b="0" i="0" u="none" strike="noStrike" dirty="0">
                          <a:solidFill>
                            <a:srgbClr val="000000"/>
                          </a:solidFill>
                          <a:effectLst/>
                          <a:latin typeface="微软雅黑" panose="020B0503020204020204" charset="-122"/>
                          <a:ea typeface="微软雅黑" panose="020B0503020204020204" charset="-122"/>
                        </a:rPr>
                        <a:t>分子：</a:t>
                      </a:r>
                      <a:r>
                        <a:rPr lang="en-US" altLang="zh-CN" sz="800" b="0" i="0" u="none" strike="noStrike" dirty="0">
                          <a:solidFill>
                            <a:srgbClr val="000000"/>
                          </a:solidFill>
                          <a:effectLst/>
                          <a:latin typeface="微软雅黑" panose="020B0503020204020204" charset="-122"/>
                          <a:ea typeface="微软雅黑" panose="020B0503020204020204" charset="-122"/>
                        </a:rPr>
                        <a:t>CT</a:t>
                      </a:r>
                      <a:r>
                        <a:rPr lang="zh-CN" altLang="en-US" sz="800" b="0" i="0" u="none" strike="noStrike" dirty="0">
                          <a:solidFill>
                            <a:srgbClr val="000000"/>
                          </a:solidFill>
                          <a:effectLst/>
                          <a:latin typeface="微软雅黑" panose="020B0503020204020204" charset="-122"/>
                          <a:ea typeface="微软雅黑" panose="020B0503020204020204" charset="-122"/>
                        </a:rPr>
                        <a:t>或彩超引导下经皮胸膜穿刺活检的病例数；</a:t>
                      </a:r>
                      <a:br>
                        <a:rPr lang="zh-CN" altLang="en-US" sz="800" b="0" i="0" u="none" strike="noStrike" dirty="0">
                          <a:solidFill>
                            <a:srgbClr val="000000"/>
                          </a:solidFill>
                          <a:effectLst/>
                          <a:latin typeface="微软雅黑" panose="020B0503020204020204" charset="-122"/>
                          <a:ea typeface="微软雅黑" panose="020B0503020204020204" charset="-122"/>
                        </a:rPr>
                      </a:br>
                      <a:r>
                        <a:rPr lang="zh-CN" altLang="en-US" sz="800" b="0" i="0" u="none" strike="noStrike" dirty="0">
                          <a:solidFill>
                            <a:srgbClr val="000000"/>
                          </a:solidFill>
                          <a:effectLst/>
                          <a:latin typeface="微软雅黑" panose="020B0503020204020204" charset="-122"/>
                          <a:ea typeface="微软雅黑" panose="020B0503020204020204" charset="-122"/>
                        </a:rPr>
                        <a:t>分母：胸膜穿刺活检的病例数；</a:t>
                      </a:r>
                      <a:br>
                        <a:rPr lang="zh-CN" altLang="en-US" sz="800" b="0" i="0" u="none" strike="noStrike" dirty="0">
                          <a:solidFill>
                            <a:srgbClr val="000000"/>
                          </a:solidFill>
                          <a:effectLst/>
                          <a:latin typeface="微软雅黑" panose="020B0503020204020204" charset="-122"/>
                          <a:ea typeface="微软雅黑" panose="020B0503020204020204" charset="-122"/>
                        </a:rPr>
                      </a:br>
                      <a:r>
                        <a:rPr lang="zh-CN" altLang="en-US" sz="800" b="0" i="0" u="none" strike="noStrike" dirty="0">
                          <a:solidFill>
                            <a:srgbClr val="000000"/>
                          </a:solidFill>
                          <a:effectLst/>
                          <a:latin typeface="微软雅黑" panose="020B0503020204020204" charset="-122"/>
                          <a:ea typeface="微软雅黑" panose="020B0503020204020204" charset="-122"/>
                        </a:rPr>
                        <a:t>检查方法：根据提供的年收治胸腔积液且行胸膜穿刺清单，从中随机抽查</a:t>
                      </a:r>
                      <a:r>
                        <a:rPr lang="en-US" altLang="zh-CN" sz="800" b="0" i="0" u="none" strike="noStrike" dirty="0">
                          <a:solidFill>
                            <a:srgbClr val="000000"/>
                          </a:solidFill>
                          <a:effectLst/>
                          <a:latin typeface="微软雅黑" panose="020B0503020204020204" charset="-122"/>
                          <a:ea typeface="微软雅黑" panose="020B0503020204020204" charset="-122"/>
                        </a:rPr>
                        <a:t>10</a:t>
                      </a:r>
                      <a:r>
                        <a:rPr lang="zh-CN" altLang="en-US" sz="800" b="0" i="0" u="none" strike="noStrike" dirty="0">
                          <a:solidFill>
                            <a:srgbClr val="000000"/>
                          </a:solidFill>
                          <a:effectLst/>
                          <a:latin typeface="微软雅黑" panose="020B0503020204020204" charset="-122"/>
                          <a:ea typeface="微软雅黑" panose="020B0503020204020204" charset="-122"/>
                        </a:rPr>
                        <a:t>份病例判断引导胸膜穿刺率。</a:t>
                      </a:r>
                      <a:endParaRPr lang="zh-CN" altLang="en-US" sz="800" b="0" i="0" u="none" strike="noStrike" dirty="0">
                        <a:solidFill>
                          <a:srgbClr val="000000"/>
                        </a:solidFill>
                        <a:effectLst/>
                        <a:latin typeface="微软雅黑" panose="020B0503020204020204" charset="-122"/>
                        <a:ea typeface="微软雅黑" panose="020B0503020204020204" charset="-122"/>
                      </a:endParaRPr>
                    </a:p>
                  </a:txBody>
                  <a:tcPr marL="2974" marR="2974" marT="297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ctr" fontAlgn="ctr"/>
                      <a:endParaRPr lang="en-US" altLang="zh-CN" sz="1100" b="0" i="0" u="none" strike="noStrike" dirty="0">
                        <a:solidFill>
                          <a:srgbClr val="000000"/>
                        </a:solidFill>
                        <a:effectLst/>
                        <a:latin typeface="微软雅黑" panose="020B0503020204020204" charset="-122"/>
                        <a:ea typeface="微软雅黑" panose="020B0503020204020204" charset="-122"/>
                      </a:endParaRP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l" fontAlgn="ctr"/>
                      <a:r>
                        <a:rPr lang="zh-CN" altLang="en-US" sz="800" b="0" i="0" u="none" strike="noStrike">
                          <a:solidFill>
                            <a:srgbClr val="000000"/>
                          </a:solidFill>
                          <a:effectLst/>
                          <a:latin typeface="微软雅黑" panose="020B0503020204020204" charset="-122"/>
                          <a:ea typeface="微软雅黑" panose="020B0503020204020204" charset="-122"/>
                        </a:rPr>
                        <a:t>≥</a:t>
                      </a:r>
                      <a:r>
                        <a:rPr lang="en-US" altLang="zh-CN" sz="800" b="0" i="0" u="none" strike="noStrike">
                          <a:solidFill>
                            <a:srgbClr val="000000"/>
                          </a:solidFill>
                          <a:effectLst/>
                          <a:latin typeface="微软雅黑" panose="020B0503020204020204" charset="-122"/>
                          <a:ea typeface="微软雅黑" panose="020B0503020204020204" charset="-122"/>
                        </a:rPr>
                        <a:t>80%</a:t>
                      </a:r>
                      <a:r>
                        <a:rPr lang="zh-CN" altLang="en-US" sz="800" b="0" i="0" u="none" strike="noStrike">
                          <a:solidFill>
                            <a:srgbClr val="000000"/>
                          </a:solidFill>
                          <a:effectLst/>
                          <a:latin typeface="微软雅黑" panose="020B0503020204020204" charset="-122"/>
                          <a:ea typeface="微软雅黑" panose="020B0503020204020204" charset="-122"/>
                        </a:rPr>
                        <a:t>（</a:t>
                      </a:r>
                      <a:r>
                        <a:rPr lang="en-US" altLang="zh-CN" sz="800" b="0" i="0" u="none" strike="noStrike">
                          <a:solidFill>
                            <a:srgbClr val="000000"/>
                          </a:solidFill>
                          <a:effectLst/>
                          <a:latin typeface="微软雅黑" panose="020B0503020204020204" charset="-122"/>
                          <a:ea typeface="微软雅黑" panose="020B0503020204020204" charset="-122"/>
                        </a:rPr>
                        <a:t>5</a:t>
                      </a:r>
                      <a:r>
                        <a:rPr lang="zh-CN" altLang="en-US" sz="800" b="0" i="0" u="none" strike="noStrike">
                          <a:solidFill>
                            <a:srgbClr val="000000"/>
                          </a:solidFill>
                          <a:effectLst/>
                          <a:latin typeface="微软雅黑" panose="020B0503020204020204" charset="-122"/>
                          <a:ea typeface="微软雅黑" panose="020B0503020204020204" charset="-122"/>
                        </a:rPr>
                        <a:t>）</a:t>
                      </a:r>
                      <a:endParaRPr lang="zh-CN" altLang="en-US" sz="800" b="0" i="0" u="none" strike="noStrike">
                        <a:solidFill>
                          <a:srgbClr val="000000"/>
                        </a:solidFill>
                        <a:effectLst/>
                        <a:latin typeface="微软雅黑" panose="020B0503020204020204" charset="-122"/>
                        <a:ea typeface="微软雅黑" panose="020B0503020204020204" charset="-122"/>
                      </a:endParaRPr>
                    </a:p>
                  </a:txBody>
                  <a:tcPr marL="2974" marR="2974" marT="297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l" fontAlgn="ctr"/>
                      <a:r>
                        <a:rPr lang="zh-CN" altLang="en-US" sz="800" b="0" i="0" u="none" strike="noStrike" dirty="0">
                          <a:solidFill>
                            <a:srgbClr val="000000"/>
                          </a:solidFill>
                          <a:effectLst/>
                          <a:latin typeface="微软雅黑" panose="020B0503020204020204" charset="-122"/>
                          <a:ea typeface="微软雅黑" panose="020B0503020204020204" charset="-122"/>
                        </a:rPr>
                        <a:t>≥</a:t>
                      </a:r>
                      <a:r>
                        <a:rPr lang="en-US" altLang="zh-CN" sz="800" b="0" i="0" u="none" strike="noStrike" dirty="0">
                          <a:solidFill>
                            <a:srgbClr val="000000"/>
                          </a:solidFill>
                          <a:effectLst/>
                          <a:latin typeface="微软雅黑" panose="020B0503020204020204" charset="-122"/>
                          <a:ea typeface="微软雅黑" panose="020B0503020204020204" charset="-122"/>
                        </a:rPr>
                        <a:t>60%</a:t>
                      </a:r>
                      <a:r>
                        <a:rPr lang="zh-CN" altLang="en-US" sz="800" b="0" i="0" u="none" strike="noStrike" dirty="0">
                          <a:solidFill>
                            <a:srgbClr val="000000"/>
                          </a:solidFill>
                          <a:effectLst/>
                          <a:latin typeface="微软雅黑" panose="020B0503020204020204" charset="-122"/>
                          <a:ea typeface="微软雅黑" panose="020B0503020204020204" charset="-122"/>
                        </a:rPr>
                        <a:t>（</a:t>
                      </a:r>
                      <a:r>
                        <a:rPr lang="en-US" altLang="zh-CN" sz="800" b="0" i="0" u="none" strike="noStrike" dirty="0">
                          <a:solidFill>
                            <a:srgbClr val="000000"/>
                          </a:solidFill>
                          <a:effectLst/>
                          <a:latin typeface="微软雅黑" panose="020B0503020204020204" charset="-122"/>
                          <a:ea typeface="微软雅黑" panose="020B0503020204020204" charset="-122"/>
                        </a:rPr>
                        <a:t>3</a:t>
                      </a:r>
                      <a:r>
                        <a:rPr lang="zh-CN" altLang="en-US" sz="800" b="0" i="0" u="none" strike="noStrike" dirty="0">
                          <a:solidFill>
                            <a:srgbClr val="000000"/>
                          </a:solidFill>
                          <a:effectLst/>
                          <a:latin typeface="微软雅黑" panose="020B0503020204020204" charset="-122"/>
                          <a:ea typeface="微软雅黑" panose="020B0503020204020204" charset="-122"/>
                        </a:rPr>
                        <a:t>）</a:t>
                      </a:r>
                      <a:endParaRPr lang="zh-CN" altLang="en-US" sz="800" b="0" i="0" u="none" strike="noStrike" dirty="0">
                        <a:solidFill>
                          <a:srgbClr val="000000"/>
                        </a:solidFill>
                        <a:effectLst/>
                        <a:latin typeface="微软雅黑" panose="020B0503020204020204" charset="-122"/>
                        <a:ea typeface="微软雅黑" panose="020B0503020204020204" charset="-122"/>
                      </a:endParaRPr>
                    </a:p>
                  </a:txBody>
                  <a:tcPr marL="2974" marR="2974" marT="297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l" fontAlgn="ctr"/>
                      <a:r>
                        <a:rPr lang="zh-CN" altLang="en-US" sz="800" b="0" i="0" u="none" strike="noStrike" dirty="0">
                          <a:solidFill>
                            <a:srgbClr val="000000"/>
                          </a:solidFill>
                          <a:effectLst/>
                          <a:latin typeface="微软雅黑" panose="020B0503020204020204" charset="-122"/>
                          <a:ea typeface="微软雅黑" panose="020B0503020204020204" charset="-122"/>
                        </a:rPr>
                        <a:t>≥</a:t>
                      </a:r>
                      <a:r>
                        <a:rPr lang="en-US" altLang="zh-CN" sz="800" b="0" i="0" u="none" strike="noStrike" dirty="0">
                          <a:solidFill>
                            <a:srgbClr val="000000"/>
                          </a:solidFill>
                          <a:effectLst/>
                          <a:latin typeface="微软雅黑" panose="020B0503020204020204" charset="-122"/>
                          <a:ea typeface="微软雅黑" panose="020B0503020204020204" charset="-122"/>
                        </a:rPr>
                        <a:t>40%</a:t>
                      </a:r>
                      <a:r>
                        <a:rPr lang="zh-CN" altLang="en-US" sz="800" b="0" i="0" u="none" strike="noStrike" dirty="0">
                          <a:solidFill>
                            <a:srgbClr val="000000"/>
                          </a:solidFill>
                          <a:effectLst/>
                          <a:latin typeface="微软雅黑" panose="020B0503020204020204" charset="-122"/>
                          <a:ea typeface="微软雅黑" panose="020B0503020204020204" charset="-122"/>
                        </a:rPr>
                        <a:t>（</a:t>
                      </a:r>
                      <a:r>
                        <a:rPr lang="en-US" altLang="zh-CN" sz="800" b="0" i="0" u="none" strike="noStrike" dirty="0">
                          <a:solidFill>
                            <a:srgbClr val="000000"/>
                          </a:solidFill>
                          <a:effectLst/>
                          <a:latin typeface="微软雅黑" panose="020B0503020204020204" charset="-122"/>
                          <a:ea typeface="微软雅黑" panose="020B0503020204020204" charset="-122"/>
                        </a:rPr>
                        <a:t>1</a:t>
                      </a:r>
                      <a:r>
                        <a:rPr lang="zh-CN" altLang="en-US" sz="800" b="0" i="0" u="none" strike="noStrike" dirty="0">
                          <a:solidFill>
                            <a:srgbClr val="000000"/>
                          </a:solidFill>
                          <a:effectLst/>
                          <a:latin typeface="微软雅黑" panose="020B0503020204020204" charset="-122"/>
                          <a:ea typeface="微软雅黑" panose="020B0503020204020204" charset="-122"/>
                        </a:rPr>
                        <a:t>）</a:t>
                      </a:r>
                      <a:endParaRPr lang="zh-CN" altLang="en-US" sz="800" b="0" i="0" u="none" strike="noStrike" dirty="0">
                        <a:solidFill>
                          <a:srgbClr val="000000"/>
                        </a:solidFill>
                        <a:effectLst/>
                        <a:latin typeface="微软雅黑" panose="020B0503020204020204" charset="-122"/>
                        <a:ea typeface="微软雅黑" panose="020B0503020204020204" charset="-122"/>
                      </a:endParaRPr>
                    </a:p>
                  </a:txBody>
                  <a:tcPr marL="2974" marR="2974" marT="297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r>
            </a:tbl>
          </a:graphicData>
        </a:graphic>
      </p:graphicFrame>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think-cell data - do not delete" hidden="1"/>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0" name="think-cell 幻灯片" r:id="rId2" imgW="5715" imgH="5715" progId="TCLayout.ActiveDocument.1">
                  <p:embed/>
                </p:oleObj>
              </mc:Choice>
              <mc:Fallback>
                <p:oleObj name="think-cell 幻灯片" r:id="rId2" imgW="5715" imgH="5715" progId="TCLayout.ActiveDocument.1">
                  <p:embed/>
                  <p:pic>
                    <p:nvPicPr>
                      <p:cNvPr id="0" name="think-cell data - do not delete" hidden="1"/>
                      <p:cNvPicPr/>
                      <p:nvPr/>
                    </p:nvPicPr>
                    <p:blipFill>
                      <a:blip r:embed="rId3"/>
                      <a:stretch>
                        <a:fillRect/>
                      </a:stretch>
                    </p:blipFill>
                    <p:spPr>
                      <a:xfrm>
                        <a:off x="1588" y="1588"/>
                        <a:ext cx="1588" cy="1588"/>
                      </a:xfrm>
                      <a:prstGeom prst="rect">
                        <a:avLst/>
                      </a:prstGeom>
                    </p:spPr>
                  </p:pic>
                </p:oleObj>
              </mc:Fallback>
            </mc:AlternateContent>
          </a:graphicData>
        </a:graphic>
      </p:graphicFrame>
      <p:sp>
        <p:nvSpPr>
          <p:cNvPr id="10" name="标题 1"/>
          <p:cNvSpPr txBox="1"/>
          <p:nvPr/>
        </p:nvSpPr>
        <p:spPr>
          <a:xfrm>
            <a:off x="328475" y="176189"/>
            <a:ext cx="7886700" cy="497205"/>
          </a:xfrm>
          <a:prstGeom prst="rect">
            <a:avLst/>
          </a:prstGeom>
        </p:spPr>
        <p:txBody>
          <a:bodyPr vert="horz"/>
          <a:lstStyle>
            <a:lvl1pPr algn="l" defTabSz="457200" rtl="0" eaLnBrk="1" latinLnBrk="0" hangingPunct="1">
              <a:lnSpc>
                <a:spcPct val="100000"/>
              </a:lnSpc>
              <a:spcBef>
                <a:spcPct val="0"/>
              </a:spcBef>
              <a:buNone/>
              <a:defRPr lang="en-GB" sz="2400" b="1" kern="1200" baseline="0" noProof="0" dirty="0">
                <a:solidFill>
                  <a:srgbClr val="830051"/>
                </a:solidFill>
                <a:latin typeface="Arial" panose="020B0604020202020204" pitchFamily="34" charset="0"/>
                <a:ea typeface="+mj-ea"/>
                <a:cs typeface="Arial" panose="020B0604020202020204" pitchFamily="34" charset="0"/>
              </a:defRPr>
            </a:lvl1pPr>
          </a:lstStyle>
          <a:p>
            <a:r>
              <a:rPr lang="zh-CN" altLang="en-US" dirty="0">
                <a:solidFill>
                  <a:srgbClr val="A60000"/>
                </a:solidFill>
                <a:latin typeface="微软雅黑" panose="020B0503020204020204" charset="-122"/>
                <a:ea typeface="微软雅黑" panose="020B0503020204020204" charset="-122"/>
              </a:rPr>
              <a:t>工作量</a:t>
            </a:r>
            <a:endParaRPr lang="zh-CN" altLang="en-US" dirty="0">
              <a:solidFill>
                <a:srgbClr val="A60000"/>
              </a:solidFill>
            </a:endParaRPr>
          </a:p>
        </p:txBody>
      </p:sp>
      <p:sp>
        <p:nvSpPr>
          <p:cNvPr id="11" name="灯片编号占位符 2"/>
          <p:cNvSpPr>
            <a:spLocks noGrp="1"/>
          </p:cNvSpPr>
          <p:nvPr>
            <p:ph type="sldNum" sz="quarter" idx="4"/>
          </p:nvPr>
        </p:nvSpPr>
        <p:spPr>
          <a:xfrm>
            <a:off x="318375" y="4846754"/>
            <a:ext cx="396000" cy="162000"/>
          </a:xfrm>
        </p:spPr>
        <p:txBody>
          <a:bodyPr/>
          <a:lstStyle/>
          <a:p>
            <a:fld id="{3C4F54F3-C349-4609-AFEE-01462D5C7942}" type="slidenum">
              <a:rPr lang="en-GB" smtClean="0"/>
            </a:fld>
            <a:endParaRPr lang="en-GB" dirty="0"/>
          </a:p>
        </p:txBody>
      </p:sp>
      <p:sp>
        <p:nvSpPr>
          <p:cNvPr id="13" name="内容占位符 2"/>
          <p:cNvSpPr txBox="1"/>
          <p:nvPr/>
        </p:nvSpPr>
        <p:spPr>
          <a:xfrm>
            <a:off x="5233428" y="167699"/>
            <a:ext cx="4683295" cy="510295"/>
          </a:xfrm>
          <a:solidFill>
            <a:srgbClr val="A60000"/>
          </a:solidFill>
          <a:ln w="12700">
            <a:solidFill>
              <a:srgbClr val="A60000"/>
            </a:solidFill>
            <a:prstDash val="solid"/>
          </a:ln>
        </p:spPr>
        <p:txBody>
          <a:bodyPr/>
          <a:lstStyle>
            <a:lvl1pPr marL="342900" indent="-342900" algn="l" defTabSz="457200" rtl="0" eaLnBrk="1" latinLnBrk="0" hangingPunct="1">
              <a:spcBef>
                <a:spcPct val="20000"/>
              </a:spcBef>
              <a:buFont typeface="Arial" panose="020B0604020202020204"/>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pPr marL="0" indent="0">
              <a:buNone/>
            </a:pPr>
            <a:r>
              <a:rPr lang="zh-CN" altLang="en-US" sz="2000" b="1" dirty="0">
                <a:highlight>
                  <a:srgbClr val="FFFF00"/>
                </a:highlight>
                <a:latin typeface="微软雅黑" panose="020B0503020204020204" charset="-122"/>
                <a:ea typeface="微软雅黑" panose="020B0503020204020204" charset="-122"/>
              </a:rPr>
              <a:t>需含医院材料证明，图文并茂</a:t>
            </a:r>
            <a:endParaRPr lang="en-US" altLang="zh-CN" sz="2000" b="1" dirty="0">
              <a:highlight>
                <a:srgbClr val="FFFF00"/>
              </a:highlight>
              <a:latin typeface="微软雅黑" panose="020B0503020204020204" charset="-122"/>
              <a:ea typeface="微软雅黑" panose="020B0503020204020204" charset="-122"/>
            </a:endParaRPr>
          </a:p>
        </p:txBody>
      </p:sp>
      <p:sp>
        <p:nvSpPr>
          <p:cNvPr id="4" name="文本框 3"/>
          <p:cNvSpPr txBox="1"/>
          <p:nvPr/>
        </p:nvSpPr>
        <p:spPr>
          <a:xfrm>
            <a:off x="3175" y="-3763"/>
            <a:ext cx="1434277" cy="215444"/>
          </a:xfrm>
          <a:prstGeom prst="rect">
            <a:avLst/>
          </a:prstGeom>
          <a:solidFill>
            <a:schemeClr val="bg1">
              <a:lumMod val="75000"/>
            </a:schemeClr>
          </a:solidFill>
        </p:spPr>
        <p:txBody>
          <a:bodyPr wrap="square" rtlCol="0">
            <a:spAutoFit/>
          </a:bodyPr>
          <a:lstStyle/>
          <a:p>
            <a:r>
              <a:rPr lang="en-US" altLang="zh-CN" sz="800" dirty="0"/>
              <a:t>2.</a:t>
            </a:r>
            <a:r>
              <a:rPr lang="zh-CN" altLang="en-US" sz="800" dirty="0"/>
              <a:t>病种质量与安全考核指标</a:t>
            </a:r>
            <a:endParaRPr lang="zh-CN" altLang="en-US" sz="800" dirty="0"/>
          </a:p>
        </p:txBody>
      </p:sp>
      <p:graphicFrame>
        <p:nvGraphicFramePr>
          <p:cNvPr id="3" name="表格 2"/>
          <p:cNvGraphicFramePr>
            <a:graphicFrameLocks noGrp="1"/>
          </p:cNvGraphicFramePr>
          <p:nvPr/>
        </p:nvGraphicFramePr>
        <p:xfrm>
          <a:off x="384067" y="681884"/>
          <a:ext cx="8146569" cy="1757095"/>
        </p:xfrm>
        <a:graphic>
          <a:graphicData uri="http://schemas.openxmlformats.org/drawingml/2006/table">
            <a:tbl>
              <a:tblPr/>
              <a:tblGrid>
                <a:gridCol w="704444"/>
                <a:gridCol w="1715716"/>
                <a:gridCol w="884875"/>
                <a:gridCol w="2527082"/>
                <a:gridCol w="378137"/>
                <a:gridCol w="606321"/>
                <a:gridCol w="664997"/>
                <a:gridCol w="664997"/>
              </a:tblGrid>
              <a:tr h="350283">
                <a:tc gridSpan="2">
                  <a:txBody>
                    <a:bodyPr/>
                    <a:lstStyle/>
                    <a:p>
                      <a:pPr algn="ctr" fontAlgn="ctr">
                        <a:buNone/>
                      </a:pPr>
                      <a:r>
                        <a:rPr lang="zh-CN" altLang="en-US" sz="1000" b="1">
                          <a:solidFill>
                            <a:srgbClr val="000000"/>
                          </a:solidFill>
                          <a:latin typeface="微软雅黑" panose="020B0503020204020204" charset="-122"/>
                        </a:rPr>
                        <a:t>业务能力考核指标</a:t>
                      </a:r>
                      <a:endParaRPr lang="zh-CN" altLang="en-US" sz="1000" b="1" i="0" u="none" strike="noStrike">
                        <a:solidFill>
                          <a:srgbClr val="000000"/>
                        </a:solidFill>
                        <a:effectLst/>
                        <a:latin typeface="微软雅黑" panose="020B0503020204020204" charset="-122"/>
                        <a:ea typeface="微软雅黑" panose="020B0503020204020204" charset="-122"/>
                      </a:endParaRP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B8CCE4"/>
                    </a:solidFill>
                  </a:tcPr>
                </a:tc>
                <a:tc hMerge="1">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B8CCE4"/>
                    </a:solidFill>
                  </a:tcPr>
                </a:tc>
                <a:tc>
                  <a:txBody>
                    <a:bodyPr/>
                    <a:lstStyle/>
                    <a:p>
                      <a:pPr algn="ctr" fontAlgn="ctr"/>
                      <a:r>
                        <a:rPr lang="zh-CN" altLang="en-US" sz="1000" b="1" i="0" u="none" strike="noStrike">
                          <a:solidFill>
                            <a:srgbClr val="000000"/>
                          </a:solidFill>
                          <a:effectLst/>
                          <a:latin typeface="微软雅黑" panose="020B0503020204020204" charset="-122"/>
                          <a:ea typeface="微软雅黑" panose="020B0503020204020204" charset="-122"/>
                        </a:rPr>
                        <a:t>实地认定场景</a:t>
                      </a:r>
                      <a:endParaRPr lang="zh-CN" altLang="en-US" sz="1000" b="1" i="0" u="none" strike="noStrike">
                        <a:solidFill>
                          <a:srgbClr val="000000"/>
                        </a:solidFill>
                        <a:effectLst/>
                        <a:latin typeface="微软雅黑" panose="020B0503020204020204" charset="-122"/>
                        <a:ea typeface="微软雅黑" panose="020B0503020204020204" charset="-122"/>
                      </a:endParaRP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B8CCE4"/>
                    </a:solidFill>
                  </a:tcPr>
                </a:tc>
                <a:tc>
                  <a:txBody>
                    <a:bodyPr/>
                    <a:lstStyle/>
                    <a:p>
                      <a:pPr algn="ctr" fontAlgn="ctr"/>
                      <a:r>
                        <a:rPr lang="zh-CN" altLang="en-US" sz="1000" b="1" i="0" u="none" strike="noStrike">
                          <a:solidFill>
                            <a:srgbClr val="000000"/>
                          </a:solidFill>
                          <a:effectLst/>
                          <a:latin typeface="微软雅黑" panose="020B0503020204020204" charset="-122"/>
                          <a:ea typeface="微软雅黑" panose="020B0503020204020204" charset="-122"/>
                        </a:rPr>
                        <a:t>检查标准与方法</a:t>
                      </a:r>
                      <a:endParaRPr lang="zh-CN" altLang="en-US" sz="1000" b="1" i="0" u="none" strike="noStrike">
                        <a:solidFill>
                          <a:srgbClr val="000000"/>
                        </a:solidFill>
                        <a:effectLst/>
                        <a:latin typeface="微软雅黑" panose="020B0503020204020204" charset="-122"/>
                        <a:ea typeface="微软雅黑" panose="020B0503020204020204" charset="-122"/>
                      </a:endParaRP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B8CCE4"/>
                    </a:solidFill>
                  </a:tcPr>
                </a:tc>
                <a:tc>
                  <a:txBody>
                    <a:bodyPr/>
                    <a:lstStyle/>
                    <a:p>
                      <a:pPr algn="ctr" fontAlgn="ctr"/>
                      <a:r>
                        <a:rPr lang="zh-CN" altLang="en-US" sz="1000" b="1" i="0" u="none" strike="noStrike">
                          <a:solidFill>
                            <a:srgbClr val="FFFFFF"/>
                          </a:solidFill>
                          <a:effectLst/>
                          <a:latin typeface="微软雅黑" panose="020B0503020204020204" charset="-122"/>
                          <a:ea typeface="微软雅黑" panose="020B0503020204020204" charset="-122"/>
                        </a:rPr>
                        <a:t>自评</a:t>
                      </a:r>
                      <a:endParaRPr lang="zh-CN" altLang="en-US" sz="1000" b="1" i="0" u="none" strike="noStrike">
                        <a:solidFill>
                          <a:srgbClr val="FFFFFF"/>
                        </a:solidFill>
                        <a:effectLst/>
                        <a:latin typeface="微软雅黑" panose="020B0503020204020204" charset="-122"/>
                        <a:ea typeface="微软雅黑" panose="020B0503020204020204" charset="-122"/>
                      </a:endParaRP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C00000"/>
                    </a:solidFill>
                  </a:tcPr>
                </a:tc>
                <a:tc gridSpan="3">
                  <a:txBody>
                    <a:bodyPr/>
                    <a:lstStyle/>
                    <a:p>
                      <a:pPr algn="ctr" fontAlgn="ctr"/>
                      <a:r>
                        <a:rPr lang="zh-CN" altLang="en-US" sz="1000" b="1" i="0" u="none" strike="noStrike" dirty="0">
                          <a:solidFill>
                            <a:srgbClr val="000000"/>
                          </a:solidFill>
                          <a:effectLst/>
                          <a:latin typeface="微软雅黑" panose="020B0503020204020204" charset="-122"/>
                          <a:ea typeface="微软雅黑" panose="020B0503020204020204" charset="-122"/>
                        </a:rPr>
                        <a:t>评分标准 </a:t>
                      </a:r>
                      <a:endParaRPr lang="zh-CN" altLang="en-US" sz="1000" b="1" i="0" u="none" strike="noStrike" dirty="0">
                        <a:solidFill>
                          <a:srgbClr val="000000"/>
                        </a:solidFill>
                        <a:effectLst/>
                        <a:latin typeface="微软雅黑" panose="020B0503020204020204" charset="-122"/>
                        <a:ea typeface="微软雅黑" panose="020B0503020204020204" charset="-122"/>
                      </a:endParaRP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a:noFill/>
                    </a:lnT>
                    <a:lnB w="6350" cap="flat" cmpd="sng" algn="ctr">
                      <a:solidFill>
                        <a:srgbClr val="000000"/>
                      </a:solidFill>
                      <a:prstDash val="dot"/>
                      <a:round/>
                      <a:headEnd type="none" w="med" len="med"/>
                      <a:tailEnd type="none" w="med" len="med"/>
                    </a:lnB>
                    <a:solidFill>
                      <a:srgbClr val="B8CCE4"/>
                    </a:solidFill>
                  </a:tcPr>
                </a:tc>
                <a:tc hMerge="1">
                  <a:tcPr/>
                </a:tc>
                <a:tc hMerge="1">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a:noFill/>
                    </a:lnT>
                    <a:lnB w="6350" cap="flat" cmpd="sng" algn="ctr">
                      <a:solidFill>
                        <a:srgbClr val="000000"/>
                      </a:solidFill>
                      <a:prstDash val="dot"/>
                      <a:round/>
                      <a:headEnd type="none" w="med" len="med"/>
                      <a:tailEnd type="none" w="med" len="med"/>
                    </a:lnB>
                    <a:solidFill>
                      <a:srgbClr val="B8CCE4"/>
                    </a:solidFill>
                  </a:tcPr>
                </a:tc>
              </a:tr>
              <a:tr h="458079">
                <a:tc>
                  <a:txBody>
                    <a:bodyPr/>
                    <a:lstStyle/>
                    <a:p>
                      <a:pPr algn="l" fontAlgn="ctr"/>
                      <a:r>
                        <a:rPr lang="zh-CN" altLang="en-US" sz="900" b="0" i="0" u="none" strike="noStrike" dirty="0">
                          <a:solidFill>
                            <a:srgbClr val="000000"/>
                          </a:solidFill>
                          <a:effectLst/>
                          <a:latin typeface="微软雅黑" panose="020B0503020204020204" charset="-122"/>
                          <a:ea typeface="微软雅黑" panose="020B0503020204020204" charset="-122"/>
                        </a:rPr>
                        <a:t>内科胸腔镜操作率</a:t>
                      </a:r>
                      <a:endParaRPr lang="zh-CN" altLang="en-US" sz="900" b="0" i="0" u="none" strike="noStrike" dirty="0">
                        <a:solidFill>
                          <a:srgbClr val="000000"/>
                        </a:solidFill>
                        <a:effectLst/>
                        <a:latin typeface="微软雅黑" panose="020B0503020204020204" charset="-122"/>
                        <a:ea typeface="微软雅黑" panose="020B0503020204020204" charset="-122"/>
                      </a:endParaRPr>
                    </a:p>
                  </a:txBody>
                  <a:tcPr marL="2974" marR="2974" marT="297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l" fontAlgn="ctr"/>
                      <a:r>
                        <a:rPr lang="zh-CN" altLang="en-US" sz="800" b="0" i="0" u="none" strike="noStrike" dirty="0">
                          <a:solidFill>
                            <a:srgbClr val="000000"/>
                          </a:solidFill>
                          <a:effectLst/>
                          <a:latin typeface="微软雅黑" panose="020B0503020204020204" charset="-122"/>
                          <a:ea typeface="微软雅黑" panose="020B0503020204020204" charset="-122"/>
                        </a:rPr>
                        <a:t>能对胸膜疾病患者开展内科胸腔镜下胸膜组织活检，获取胸膜组织</a:t>
                      </a:r>
                      <a:endParaRPr lang="zh-CN" altLang="en-US" sz="800" b="0" i="0" u="none" strike="noStrike" dirty="0">
                        <a:solidFill>
                          <a:srgbClr val="000000"/>
                        </a:solidFill>
                        <a:effectLst/>
                        <a:latin typeface="微软雅黑" panose="020B0503020204020204" charset="-122"/>
                        <a:ea typeface="微软雅黑" panose="020B0503020204020204" charset="-122"/>
                      </a:endParaRPr>
                    </a:p>
                  </a:txBody>
                  <a:tcPr marL="2974" marR="2974" marT="297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ctr" fontAlgn="ctr"/>
                      <a:r>
                        <a:rPr lang="zh-CN" altLang="en-US" sz="800" b="0" i="0" u="none" strike="noStrike" dirty="0">
                          <a:solidFill>
                            <a:srgbClr val="000000"/>
                          </a:solidFill>
                          <a:effectLst/>
                          <a:latin typeface="微软雅黑" panose="020B0503020204020204" charset="-122"/>
                          <a:ea typeface="微软雅黑" panose="020B0503020204020204" charset="-122"/>
                        </a:rPr>
                        <a:t>资料准备和现场提问</a:t>
                      </a:r>
                      <a:endParaRPr lang="zh-CN" altLang="en-US" sz="800" b="0" i="0" u="none" strike="noStrike" dirty="0">
                        <a:solidFill>
                          <a:srgbClr val="000000"/>
                        </a:solidFill>
                        <a:effectLst/>
                        <a:latin typeface="微软雅黑" panose="020B0503020204020204" charset="-122"/>
                        <a:ea typeface="微软雅黑" panose="020B0503020204020204" charset="-122"/>
                      </a:endParaRPr>
                    </a:p>
                  </a:txBody>
                  <a:tcPr marL="2974" marR="2974" marT="297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ctr" fontAlgn="ctr"/>
                      <a:r>
                        <a:rPr lang="zh-CN" altLang="en-US" sz="800" b="0" i="0" u="none" strike="noStrike" dirty="0">
                          <a:solidFill>
                            <a:srgbClr val="000000"/>
                          </a:solidFill>
                          <a:effectLst/>
                          <a:latin typeface="微软雅黑" panose="020B0503020204020204" charset="-122"/>
                          <a:ea typeface="微软雅黑" panose="020B0503020204020204" charset="-122"/>
                        </a:rPr>
                        <a:t>资料准备和现场提问</a:t>
                      </a:r>
                      <a:endParaRPr lang="zh-CN" altLang="en-US" sz="800" b="0" i="0" u="none" strike="noStrike" dirty="0">
                        <a:solidFill>
                          <a:srgbClr val="000000"/>
                        </a:solidFill>
                        <a:effectLst/>
                        <a:latin typeface="微软雅黑" panose="020B0503020204020204" charset="-122"/>
                        <a:ea typeface="微软雅黑" panose="020B0503020204020204" charset="-122"/>
                      </a:endParaRPr>
                    </a:p>
                  </a:txBody>
                  <a:tcPr marL="2974" marR="2974" marT="297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ctr" fontAlgn="ctr"/>
                      <a:endParaRPr lang="en-US" altLang="zh-CN" sz="1400" b="0" i="0" u="none" strike="noStrike" dirty="0">
                        <a:solidFill>
                          <a:srgbClr val="000000"/>
                        </a:solidFill>
                        <a:effectLst/>
                        <a:latin typeface="微软雅黑" panose="020B0503020204020204" charset="-122"/>
                        <a:ea typeface="微软雅黑" panose="020B0503020204020204" charset="-122"/>
                      </a:endParaRP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l" fontAlgn="ctr"/>
                      <a:r>
                        <a:rPr lang="zh-CN" altLang="en-US" sz="800" b="0" i="0" u="none" strike="noStrike" dirty="0">
                          <a:solidFill>
                            <a:srgbClr val="000000"/>
                          </a:solidFill>
                          <a:effectLst/>
                          <a:latin typeface="微软雅黑" panose="020B0503020204020204" charset="-122"/>
                          <a:ea typeface="微软雅黑" panose="020B0503020204020204" charset="-122"/>
                        </a:rPr>
                        <a:t>≥</a:t>
                      </a:r>
                      <a:r>
                        <a:rPr lang="en-US" altLang="zh-CN" sz="800" b="0" i="0" u="none" strike="noStrike" dirty="0">
                          <a:solidFill>
                            <a:srgbClr val="000000"/>
                          </a:solidFill>
                          <a:effectLst/>
                          <a:latin typeface="微软雅黑" panose="020B0503020204020204" charset="-122"/>
                          <a:ea typeface="微软雅黑" panose="020B0503020204020204" charset="-122"/>
                        </a:rPr>
                        <a:t>80%</a:t>
                      </a:r>
                      <a:r>
                        <a:rPr lang="zh-CN" altLang="en-US" sz="800" b="0" i="0" u="none" strike="noStrike" dirty="0">
                          <a:solidFill>
                            <a:srgbClr val="000000"/>
                          </a:solidFill>
                          <a:effectLst/>
                          <a:latin typeface="微软雅黑" panose="020B0503020204020204" charset="-122"/>
                          <a:ea typeface="微软雅黑" panose="020B0503020204020204" charset="-122"/>
                        </a:rPr>
                        <a:t>（</a:t>
                      </a:r>
                      <a:r>
                        <a:rPr lang="en-US" altLang="zh-CN" sz="800" b="0" i="0" u="none" strike="noStrike" dirty="0">
                          <a:solidFill>
                            <a:srgbClr val="000000"/>
                          </a:solidFill>
                          <a:effectLst/>
                          <a:latin typeface="微软雅黑" panose="020B0503020204020204" charset="-122"/>
                          <a:ea typeface="微软雅黑" panose="020B0503020204020204" charset="-122"/>
                        </a:rPr>
                        <a:t>5</a:t>
                      </a:r>
                      <a:r>
                        <a:rPr lang="zh-CN" altLang="en-US" sz="800" b="0" i="0" u="none" strike="noStrike" dirty="0">
                          <a:solidFill>
                            <a:srgbClr val="000000"/>
                          </a:solidFill>
                          <a:effectLst/>
                          <a:latin typeface="微软雅黑" panose="020B0503020204020204" charset="-122"/>
                          <a:ea typeface="微软雅黑" panose="020B0503020204020204" charset="-122"/>
                        </a:rPr>
                        <a:t>）</a:t>
                      </a:r>
                      <a:endParaRPr lang="zh-CN" altLang="en-US" sz="800" b="0" i="0" u="none" strike="noStrike" dirty="0">
                        <a:solidFill>
                          <a:srgbClr val="000000"/>
                        </a:solidFill>
                        <a:effectLst/>
                        <a:latin typeface="微软雅黑" panose="020B0503020204020204" charset="-122"/>
                        <a:ea typeface="微软雅黑" panose="020B0503020204020204" charset="-122"/>
                      </a:endParaRPr>
                    </a:p>
                  </a:txBody>
                  <a:tcPr marL="2974" marR="2974" marT="297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l" fontAlgn="ctr"/>
                      <a:r>
                        <a:rPr lang="zh-CN" altLang="en-US" sz="800" b="0" i="0" u="none" strike="noStrike" dirty="0">
                          <a:solidFill>
                            <a:srgbClr val="000000"/>
                          </a:solidFill>
                          <a:effectLst/>
                          <a:latin typeface="微软雅黑" panose="020B0503020204020204" charset="-122"/>
                          <a:ea typeface="微软雅黑" panose="020B0503020204020204" charset="-122"/>
                        </a:rPr>
                        <a:t>≥</a:t>
                      </a:r>
                      <a:r>
                        <a:rPr lang="en-US" altLang="zh-CN" sz="800" b="0" i="0" u="none" strike="noStrike" dirty="0">
                          <a:solidFill>
                            <a:srgbClr val="000000"/>
                          </a:solidFill>
                          <a:effectLst/>
                          <a:latin typeface="微软雅黑" panose="020B0503020204020204" charset="-122"/>
                          <a:ea typeface="微软雅黑" panose="020B0503020204020204" charset="-122"/>
                        </a:rPr>
                        <a:t>60%</a:t>
                      </a:r>
                      <a:r>
                        <a:rPr lang="zh-CN" altLang="en-US" sz="800" b="0" i="0" u="none" strike="noStrike" dirty="0">
                          <a:solidFill>
                            <a:srgbClr val="000000"/>
                          </a:solidFill>
                          <a:effectLst/>
                          <a:latin typeface="微软雅黑" panose="020B0503020204020204" charset="-122"/>
                          <a:ea typeface="微软雅黑" panose="020B0503020204020204" charset="-122"/>
                        </a:rPr>
                        <a:t>（</a:t>
                      </a:r>
                      <a:r>
                        <a:rPr lang="en-US" altLang="zh-CN" sz="800" b="0" i="0" u="none" strike="noStrike" dirty="0">
                          <a:solidFill>
                            <a:srgbClr val="000000"/>
                          </a:solidFill>
                          <a:effectLst/>
                          <a:latin typeface="微软雅黑" panose="020B0503020204020204" charset="-122"/>
                          <a:ea typeface="微软雅黑" panose="020B0503020204020204" charset="-122"/>
                        </a:rPr>
                        <a:t>3</a:t>
                      </a:r>
                      <a:r>
                        <a:rPr lang="zh-CN" altLang="en-US" sz="800" b="0" i="0" u="none" strike="noStrike" dirty="0">
                          <a:solidFill>
                            <a:srgbClr val="000000"/>
                          </a:solidFill>
                          <a:effectLst/>
                          <a:latin typeface="微软雅黑" panose="020B0503020204020204" charset="-122"/>
                          <a:ea typeface="微软雅黑" panose="020B0503020204020204" charset="-122"/>
                        </a:rPr>
                        <a:t>）</a:t>
                      </a:r>
                      <a:endParaRPr lang="zh-CN" altLang="en-US" sz="800" b="0" i="0" u="none" strike="noStrike" dirty="0">
                        <a:solidFill>
                          <a:srgbClr val="000000"/>
                        </a:solidFill>
                        <a:effectLst/>
                        <a:latin typeface="微软雅黑" panose="020B0503020204020204" charset="-122"/>
                        <a:ea typeface="微软雅黑" panose="020B0503020204020204" charset="-122"/>
                      </a:endParaRPr>
                    </a:p>
                  </a:txBody>
                  <a:tcPr marL="2974" marR="2974" marT="297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l" fontAlgn="ctr"/>
                      <a:r>
                        <a:rPr lang="zh-CN" altLang="en-US" sz="800" b="0" i="0" u="none" strike="noStrike" dirty="0">
                          <a:solidFill>
                            <a:srgbClr val="000000"/>
                          </a:solidFill>
                          <a:effectLst/>
                          <a:latin typeface="微软雅黑" panose="020B0503020204020204" charset="-122"/>
                          <a:ea typeface="微软雅黑" panose="020B0503020204020204" charset="-122"/>
                        </a:rPr>
                        <a:t>≥</a:t>
                      </a:r>
                      <a:r>
                        <a:rPr lang="en-US" altLang="zh-CN" sz="800" b="0" i="0" u="none" strike="noStrike" dirty="0">
                          <a:solidFill>
                            <a:srgbClr val="000000"/>
                          </a:solidFill>
                          <a:effectLst/>
                          <a:latin typeface="微软雅黑" panose="020B0503020204020204" charset="-122"/>
                          <a:ea typeface="微软雅黑" panose="020B0503020204020204" charset="-122"/>
                        </a:rPr>
                        <a:t>40%</a:t>
                      </a:r>
                      <a:r>
                        <a:rPr lang="zh-CN" altLang="en-US" sz="800" b="0" i="0" u="none" strike="noStrike" dirty="0">
                          <a:solidFill>
                            <a:srgbClr val="000000"/>
                          </a:solidFill>
                          <a:effectLst/>
                          <a:latin typeface="微软雅黑" panose="020B0503020204020204" charset="-122"/>
                          <a:ea typeface="微软雅黑" panose="020B0503020204020204" charset="-122"/>
                        </a:rPr>
                        <a:t>（</a:t>
                      </a:r>
                      <a:r>
                        <a:rPr lang="en-US" altLang="zh-CN" sz="800" b="0" i="0" u="none" strike="noStrike" dirty="0">
                          <a:solidFill>
                            <a:srgbClr val="000000"/>
                          </a:solidFill>
                          <a:effectLst/>
                          <a:latin typeface="微软雅黑" panose="020B0503020204020204" charset="-122"/>
                          <a:ea typeface="微软雅黑" panose="020B0503020204020204" charset="-122"/>
                        </a:rPr>
                        <a:t>1</a:t>
                      </a:r>
                      <a:r>
                        <a:rPr lang="zh-CN" altLang="en-US" sz="800" b="0" i="0" u="none" strike="noStrike" dirty="0">
                          <a:solidFill>
                            <a:srgbClr val="000000"/>
                          </a:solidFill>
                          <a:effectLst/>
                          <a:latin typeface="微软雅黑" panose="020B0503020204020204" charset="-122"/>
                          <a:ea typeface="微软雅黑" panose="020B0503020204020204" charset="-122"/>
                        </a:rPr>
                        <a:t>）</a:t>
                      </a:r>
                      <a:endParaRPr lang="zh-CN" altLang="en-US" sz="800" b="0" i="0" u="none" strike="noStrike" dirty="0">
                        <a:solidFill>
                          <a:srgbClr val="000000"/>
                        </a:solidFill>
                        <a:effectLst/>
                        <a:latin typeface="微软雅黑" panose="020B0503020204020204" charset="-122"/>
                        <a:ea typeface="微软雅黑" panose="020B0503020204020204" charset="-122"/>
                      </a:endParaRPr>
                    </a:p>
                  </a:txBody>
                  <a:tcPr marL="2974" marR="2974" marT="297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r>
              <a:tr h="458079">
                <a:tc>
                  <a:txBody>
                    <a:bodyPr/>
                    <a:lstStyle/>
                    <a:p>
                      <a:pPr algn="l" fontAlgn="ctr"/>
                      <a:r>
                        <a:rPr lang="zh-CN" altLang="en-US" sz="900" b="0" i="0" u="none" strike="noStrike" dirty="0">
                          <a:solidFill>
                            <a:srgbClr val="000000"/>
                          </a:solidFill>
                          <a:effectLst/>
                          <a:latin typeface="微软雅黑" panose="020B0503020204020204" charset="-122"/>
                          <a:ea typeface="微软雅黑" panose="020B0503020204020204" charset="-122"/>
                        </a:rPr>
                        <a:t>胸腔闭式引流率</a:t>
                      </a:r>
                      <a:endParaRPr lang="zh-CN" altLang="en-US" sz="900" b="0" i="0" u="none" strike="noStrike" dirty="0">
                        <a:solidFill>
                          <a:srgbClr val="000000"/>
                        </a:solidFill>
                        <a:effectLst/>
                        <a:latin typeface="微软雅黑" panose="020B0503020204020204" charset="-122"/>
                        <a:ea typeface="微软雅黑" panose="020B0503020204020204" charset="-122"/>
                      </a:endParaRPr>
                    </a:p>
                  </a:txBody>
                  <a:tcPr marL="2974" marR="2974" marT="297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l" fontAlgn="ctr"/>
                      <a:r>
                        <a:rPr lang="zh-CN" altLang="en-US" sz="800" b="0" i="0" u="none" strike="noStrike" dirty="0">
                          <a:solidFill>
                            <a:srgbClr val="000000"/>
                          </a:solidFill>
                          <a:effectLst/>
                          <a:latin typeface="微软雅黑" panose="020B0503020204020204" charset="-122"/>
                          <a:ea typeface="微软雅黑" panose="020B0503020204020204" charset="-122"/>
                        </a:rPr>
                        <a:t>能对胸腔积液、气胸开展胸腔闭式引流（</a:t>
                      </a:r>
                      <a:r>
                        <a:rPr lang="en-US" altLang="zh-CN" sz="800" b="0" i="0" u="none" strike="noStrike" dirty="0">
                          <a:solidFill>
                            <a:srgbClr val="000000"/>
                          </a:solidFill>
                          <a:effectLst/>
                          <a:latin typeface="微软雅黑" panose="020B0503020204020204" charset="-122"/>
                          <a:ea typeface="微软雅黑" panose="020B0503020204020204" charset="-122"/>
                        </a:rPr>
                        <a:t>PCCM</a:t>
                      </a:r>
                      <a:r>
                        <a:rPr lang="zh-CN" altLang="en-US" sz="800" b="0" i="0" u="none" strike="noStrike" dirty="0">
                          <a:solidFill>
                            <a:srgbClr val="000000"/>
                          </a:solidFill>
                          <a:effectLst/>
                          <a:latin typeface="微软雅黑" panose="020B0503020204020204" charset="-122"/>
                          <a:ea typeface="微软雅黑" panose="020B0503020204020204" charset="-122"/>
                        </a:rPr>
                        <a:t>科独立完成）</a:t>
                      </a:r>
                      <a:endParaRPr lang="zh-CN" altLang="en-US" sz="800" b="0" i="0" u="none" strike="noStrike" dirty="0">
                        <a:solidFill>
                          <a:srgbClr val="000000"/>
                        </a:solidFill>
                        <a:effectLst/>
                        <a:latin typeface="微软雅黑" panose="020B0503020204020204" charset="-122"/>
                        <a:ea typeface="微软雅黑" panose="020B0503020204020204" charset="-122"/>
                      </a:endParaRPr>
                    </a:p>
                  </a:txBody>
                  <a:tcPr marL="2974" marR="2974" marT="297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ctr" fontAlgn="ctr"/>
                      <a:r>
                        <a:rPr lang="zh-CN" altLang="en-US" sz="800" b="0" i="0" u="none" strike="noStrike" dirty="0">
                          <a:solidFill>
                            <a:srgbClr val="000000"/>
                          </a:solidFill>
                          <a:effectLst/>
                          <a:latin typeface="微软雅黑" panose="020B0503020204020204" charset="-122"/>
                          <a:ea typeface="微软雅黑" panose="020B0503020204020204" charset="-122"/>
                        </a:rPr>
                        <a:t>资料准备和现场提问</a:t>
                      </a:r>
                      <a:endParaRPr lang="zh-CN" altLang="en-US" sz="800" b="0" i="0" u="none" strike="noStrike" dirty="0">
                        <a:solidFill>
                          <a:srgbClr val="000000"/>
                        </a:solidFill>
                        <a:effectLst/>
                        <a:latin typeface="微软雅黑" panose="020B0503020204020204" charset="-122"/>
                        <a:ea typeface="微软雅黑" panose="020B0503020204020204" charset="-122"/>
                      </a:endParaRPr>
                    </a:p>
                  </a:txBody>
                  <a:tcPr marL="2974" marR="2974" marT="297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ctr" fontAlgn="ctr"/>
                      <a:r>
                        <a:rPr lang="zh-CN" altLang="en-US" sz="800" b="0" i="0" u="none" strike="noStrike" dirty="0">
                          <a:solidFill>
                            <a:srgbClr val="000000"/>
                          </a:solidFill>
                          <a:effectLst/>
                          <a:latin typeface="微软雅黑" panose="020B0503020204020204" charset="-122"/>
                          <a:ea typeface="微软雅黑" panose="020B0503020204020204" charset="-122"/>
                        </a:rPr>
                        <a:t>资料准备和现场提问</a:t>
                      </a:r>
                      <a:endParaRPr lang="zh-CN" altLang="en-US" sz="800" b="0" i="0" u="none" strike="noStrike" dirty="0">
                        <a:solidFill>
                          <a:srgbClr val="000000"/>
                        </a:solidFill>
                        <a:effectLst/>
                        <a:latin typeface="微软雅黑" panose="020B0503020204020204" charset="-122"/>
                        <a:ea typeface="微软雅黑" panose="020B0503020204020204" charset="-122"/>
                      </a:endParaRPr>
                    </a:p>
                  </a:txBody>
                  <a:tcPr marL="2974" marR="2974" marT="297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ctr" fontAlgn="ctr"/>
                      <a:endParaRPr lang="en-US" altLang="zh-CN" sz="1400" b="0" i="0" u="none" strike="noStrike" dirty="0">
                        <a:solidFill>
                          <a:srgbClr val="000000"/>
                        </a:solidFill>
                        <a:effectLst/>
                        <a:latin typeface="微软雅黑" panose="020B0503020204020204" charset="-122"/>
                        <a:ea typeface="微软雅黑" panose="020B0503020204020204" charset="-122"/>
                      </a:endParaRP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l" fontAlgn="ctr"/>
                      <a:r>
                        <a:rPr lang="en-US" altLang="zh-CN" sz="800" b="0" i="0" u="none" strike="noStrike">
                          <a:solidFill>
                            <a:srgbClr val="000000"/>
                          </a:solidFill>
                          <a:effectLst/>
                          <a:latin typeface="微软雅黑" panose="020B0503020204020204" charset="-122"/>
                          <a:ea typeface="微软雅黑" panose="020B0503020204020204" charset="-122"/>
                        </a:rPr>
                        <a:t>100%(5) </a:t>
                      </a:r>
                      <a:endParaRPr lang="en-US" altLang="zh-CN" sz="800" b="0" i="0" u="none" strike="noStrike">
                        <a:solidFill>
                          <a:srgbClr val="000000"/>
                        </a:solidFill>
                        <a:effectLst/>
                        <a:latin typeface="微软雅黑" panose="020B0503020204020204" charset="-122"/>
                        <a:ea typeface="微软雅黑" panose="020B0503020204020204" charset="-122"/>
                      </a:endParaRPr>
                    </a:p>
                  </a:txBody>
                  <a:tcPr marL="2974" marR="2974" marT="297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l" fontAlgn="ctr"/>
                      <a:r>
                        <a:rPr lang="zh-CN" altLang="en-US" sz="800" b="0" i="0" u="none" strike="noStrike">
                          <a:solidFill>
                            <a:srgbClr val="000000"/>
                          </a:solidFill>
                          <a:effectLst/>
                          <a:latin typeface="微软雅黑" panose="020B0503020204020204" charset="-122"/>
                          <a:ea typeface="微软雅黑" panose="020B0503020204020204" charset="-122"/>
                        </a:rPr>
                        <a:t>≥</a:t>
                      </a:r>
                      <a:r>
                        <a:rPr lang="en-US" altLang="zh-CN" sz="800" b="0" i="0" u="none" strike="noStrike">
                          <a:solidFill>
                            <a:srgbClr val="000000"/>
                          </a:solidFill>
                          <a:effectLst/>
                          <a:latin typeface="微软雅黑" panose="020B0503020204020204" charset="-122"/>
                          <a:ea typeface="微软雅黑" panose="020B0503020204020204" charset="-122"/>
                        </a:rPr>
                        <a:t>90%(3)</a:t>
                      </a:r>
                      <a:endParaRPr lang="en-US" altLang="zh-CN" sz="800" b="0" i="0" u="none" strike="noStrike">
                        <a:solidFill>
                          <a:srgbClr val="000000"/>
                        </a:solidFill>
                        <a:effectLst/>
                        <a:latin typeface="微软雅黑" panose="020B0503020204020204" charset="-122"/>
                        <a:ea typeface="微软雅黑" panose="020B0503020204020204" charset="-122"/>
                      </a:endParaRPr>
                    </a:p>
                  </a:txBody>
                  <a:tcPr marL="2974" marR="2974" marT="297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l" fontAlgn="ctr"/>
                      <a:r>
                        <a:rPr lang="zh-CN" altLang="en-US" sz="800" b="0" i="0" u="none" strike="noStrike" dirty="0">
                          <a:solidFill>
                            <a:srgbClr val="000000"/>
                          </a:solidFill>
                          <a:effectLst/>
                          <a:latin typeface="微软雅黑" panose="020B0503020204020204" charset="-122"/>
                          <a:ea typeface="微软雅黑" panose="020B0503020204020204" charset="-122"/>
                        </a:rPr>
                        <a:t>≥</a:t>
                      </a:r>
                      <a:r>
                        <a:rPr lang="en-US" altLang="zh-CN" sz="800" b="0" i="0" u="none" strike="noStrike" dirty="0">
                          <a:solidFill>
                            <a:srgbClr val="000000"/>
                          </a:solidFill>
                          <a:effectLst/>
                          <a:latin typeface="微软雅黑" panose="020B0503020204020204" charset="-122"/>
                          <a:ea typeface="微软雅黑" panose="020B0503020204020204" charset="-122"/>
                        </a:rPr>
                        <a:t>80%(1)</a:t>
                      </a:r>
                      <a:endParaRPr lang="en-US" altLang="zh-CN" sz="800" b="0" i="0" u="none" strike="noStrike" dirty="0">
                        <a:solidFill>
                          <a:srgbClr val="000000"/>
                        </a:solidFill>
                        <a:effectLst/>
                        <a:latin typeface="微软雅黑" panose="020B0503020204020204" charset="-122"/>
                        <a:ea typeface="微软雅黑" panose="020B0503020204020204" charset="-122"/>
                      </a:endParaRPr>
                    </a:p>
                  </a:txBody>
                  <a:tcPr marL="2974" marR="2974" marT="297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r>
              <a:tr h="458079">
                <a:tc>
                  <a:txBody>
                    <a:bodyPr/>
                    <a:lstStyle/>
                    <a:p>
                      <a:pPr algn="l" fontAlgn="ctr"/>
                      <a:r>
                        <a:rPr lang="zh-CN" altLang="en-US" sz="900" b="0" i="0" u="none" strike="noStrike" dirty="0">
                          <a:solidFill>
                            <a:srgbClr val="000000"/>
                          </a:solidFill>
                          <a:effectLst/>
                          <a:latin typeface="微软雅黑" panose="020B0503020204020204" charset="-122"/>
                          <a:ea typeface="微软雅黑" panose="020B0503020204020204" charset="-122"/>
                        </a:rPr>
                        <a:t>内科胸腔镜介入治疗开展量</a:t>
                      </a:r>
                      <a:endParaRPr lang="zh-CN" altLang="en-US" sz="900" b="0" i="0" u="none" strike="noStrike" dirty="0">
                        <a:solidFill>
                          <a:srgbClr val="000000"/>
                        </a:solidFill>
                        <a:effectLst/>
                        <a:latin typeface="微软雅黑" panose="020B0503020204020204" charset="-122"/>
                        <a:ea typeface="微软雅黑" panose="020B0503020204020204" charset="-122"/>
                      </a:endParaRPr>
                    </a:p>
                  </a:txBody>
                  <a:tcPr marL="2974" marR="2974" marT="297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l" fontAlgn="ctr"/>
                      <a:r>
                        <a:rPr lang="zh-CN" altLang="en-US" sz="800" b="0" i="0" u="none" strike="noStrike" dirty="0">
                          <a:solidFill>
                            <a:srgbClr val="000000"/>
                          </a:solidFill>
                          <a:effectLst/>
                          <a:latin typeface="微软雅黑" panose="020B0503020204020204" charset="-122"/>
                          <a:ea typeface="微软雅黑" panose="020B0503020204020204" charset="-122"/>
                        </a:rPr>
                        <a:t>能对胸膜疾病患者开展内科胸腔镜下开展相关介入治疗，如脓胸冲洗、光动力、消融、海博刀、热灌注、顽固性气胸的治疗等</a:t>
                      </a:r>
                      <a:endParaRPr lang="zh-CN" altLang="en-US" sz="800" b="0" i="0" u="none" strike="noStrike" dirty="0">
                        <a:solidFill>
                          <a:srgbClr val="000000"/>
                        </a:solidFill>
                        <a:effectLst/>
                        <a:latin typeface="微软雅黑" panose="020B0503020204020204" charset="-122"/>
                        <a:ea typeface="微软雅黑" panose="020B0503020204020204" charset="-122"/>
                      </a:endParaRPr>
                    </a:p>
                  </a:txBody>
                  <a:tcPr marL="2974" marR="2974" marT="297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ctr" fontAlgn="ctr"/>
                      <a:r>
                        <a:rPr lang="zh-CN" altLang="en-US" sz="800" b="0" i="0" u="none" strike="noStrike" dirty="0">
                          <a:solidFill>
                            <a:srgbClr val="000000"/>
                          </a:solidFill>
                          <a:effectLst/>
                          <a:latin typeface="微软雅黑" panose="020B0503020204020204" charset="-122"/>
                          <a:ea typeface="微软雅黑" panose="020B0503020204020204" charset="-122"/>
                        </a:rPr>
                        <a:t>资料准备和现场提问</a:t>
                      </a:r>
                      <a:endParaRPr lang="zh-CN" altLang="en-US" sz="800" b="0" i="0" u="none" strike="noStrike" dirty="0">
                        <a:solidFill>
                          <a:srgbClr val="000000"/>
                        </a:solidFill>
                        <a:effectLst/>
                        <a:latin typeface="微软雅黑" panose="020B0503020204020204" charset="-122"/>
                        <a:ea typeface="微软雅黑" panose="020B0503020204020204" charset="-122"/>
                      </a:endParaRPr>
                    </a:p>
                  </a:txBody>
                  <a:tcPr marL="2974" marR="2974" marT="297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ctr" fontAlgn="ctr"/>
                      <a:r>
                        <a:rPr lang="zh-CN" altLang="en-US" sz="800" b="0" i="0" u="none" strike="noStrike" dirty="0">
                          <a:solidFill>
                            <a:srgbClr val="000000"/>
                          </a:solidFill>
                          <a:effectLst/>
                          <a:latin typeface="微软雅黑" panose="020B0503020204020204" charset="-122"/>
                          <a:ea typeface="微软雅黑" panose="020B0503020204020204" charset="-122"/>
                        </a:rPr>
                        <a:t>资料准备和现场提问</a:t>
                      </a:r>
                      <a:endParaRPr lang="zh-CN" altLang="en-US" sz="800" b="0" i="0" u="none" strike="noStrike" dirty="0">
                        <a:solidFill>
                          <a:srgbClr val="000000"/>
                        </a:solidFill>
                        <a:effectLst/>
                        <a:latin typeface="微软雅黑" panose="020B0503020204020204" charset="-122"/>
                        <a:ea typeface="微软雅黑" panose="020B0503020204020204" charset="-122"/>
                      </a:endParaRPr>
                    </a:p>
                  </a:txBody>
                  <a:tcPr marL="2974" marR="2974" marT="297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ctr" fontAlgn="ctr"/>
                      <a:endParaRPr lang="en-US" altLang="zh-CN" sz="1400" b="0" i="0" u="none" strike="noStrike" dirty="0">
                        <a:solidFill>
                          <a:srgbClr val="000000"/>
                        </a:solidFill>
                        <a:effectLst/>
                        <a:latin typeface="微软雅黑" panose="020B0503020204020204" charset="-122"/>
                        <a:ea typeface="微软雅黑" panose="020B0503020204020204" charset="-122"/>
                      </a:endParaRP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l" fontAlgn="ctr"/>
                      <a:r>
                        <a:rPr lang="zh-CN" altLang="en-US" sz="800" b="0" i="0" u="none" strike="noStrike">
                          <a:solidFill>
                            <a:srgbClr val="000000"/>
                          </a:solidFill>
                          <a:effectLst/>
                          <a:latin typeface="微软雅黑" panose="020B0503020204020204" charset="-122"/>
                          <a:ea typeface="微软雅黑" panose="020B0503020204020204" charset="-122"/>
                        </a:rPr>
                        <a:t>≥</a:t>
                      </a:r>
                      <a:r>
                        <a:rPr lang="en-US" altLang="zh-CN" sz="800" b="0" i="0" u="none" strike="noStrike">
                          <a:solidFill>
                            <a:srgbClr val="000000"/>
                          </a:solidFill>
                          <a:effectLst/>
                          <a:latin typeface="微软雅黑" panose="020B0503020204020204" charset="-122"/>
                          <a:ea typeface="微软雅黑" panose="020B0503020204020204" charset="-122"/>
                        </a:rPr>
                        <a:t>50</a:t>
                      </a:r>
                      <a:r>
                        <a:rPr lang="zh-CN" altLang="en-US" sz="800" b="0" i="0" u="none" strike="noStrike">
                          <a:solidFill>
                            <a:srgbClr val="000000"/>
                          </a:solidFill>
                          <a:effectLst/>
                          <a:latin typeface="微软雅黑" panose="020B0503020204020204" charset="-122"/>
                          <a:ea typeface="微软雅黑" panose="020B0503020204020204" charset="-122"/>
                        </a:rPr>
                        <a:t>例</a:t>
                      </a:r>
                      <a:r>
                        <a:rPr lang="en-US" altLang="zh-CN" sz="800" b="0" i="0" u="none" strike="noStrike">
                          <a:solidFill>
                            <a:srgbClr val="000000"/>
                          </a:solidFill>
                          <a:effectLst/>
                          <a:latin typeface="微软雅黑" panose="020B0503020204020204" charset="-122"/>
                          <a:ea typeface="微软雅黑" panose="020B0503020204020204" charset="-122"/>
                        </a:rPr>
                        <a:t>/</a:t>
                      </a:r>
                      <a:r>
                        <a:rPr lang="zh-CN" altLang="en-US" sz="800" b="0" i="0" u="none" strike="noStrike">
                          <a:solidFill>
                            <a:srgbClr val="000000"/>
                          </a:solidFill>
                          <a:effectLst/>
                          <a:latin typeface="微软雅黑" panose="020B0503020204020204" charset="-122"/>
                          <a:ea typeface="微软雅黑" panose="020B0503020204020204" charset="-122"/>
                        </a:rPr>
                        <a:t>年（</a:t>
                      </a:r>
                      <a:r>
                        <a:rPr lang="en-US" altLang="zh-CN" sz="800" b="0" i="0" u="none" strike="noStrike">
                          <a:solidFill>
                            <a:srgbClr val="000000"/>
                          </a:solidFill>
                          <a:effectLst/>
                          <a:latin typeface="微软雅黑" panose="020B0503020204020204" charset="-122"/>
                          <a:ea typeface="微软雅黑" panose="020B0503020204020204" charset="-122"/>
                        </a:rPr>
                        <a:t>5</a:t>
                      </a:r>
                      <a:r>
                        <a:rPr lang="zh-CN" altLang="en-US" sz="800" b="0" i="0" u="none" strike="noStrike">
                          <a:solidFill>
                            <a:srgbClr val="000000"/>
                          </a:solidFill>
                          <a:effectLst/>
                          <a:latin typeface="微软雅黑" panose="020B0503020204020204" charset="-122"/>
                          <a:ea typeface="微软雅黑" panose="020B0503020204020204" charset="-122"/>
                        </a:rPr>
                        <a:t>）</a:t>
                      </a:r>
                      <a:endParaRPr lang="zh-CN" altLang="en-US" sz="800" b="0" i="0" u="none" strike="noStrike">
                        <a:solidFill>
                          <a:srgbClr val="000000"/>
                        </a:solidFill>
                        <a:effectLst/>
                        <a:latin typeface="微软雅黑" panose="020B0503020204020204" charset="-122"/>
                        <a:ea typeface="微软雅黑" panose="020B0503020204020204" charset="-122"/>
                      </a:endParaRPr>
                    </a:p>
                  </a:txBody>
                  <a:tcPr marL="2974" marR="2974" marT="297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l" fontAlgn="ctr"/>
                      <a:r>
                        <a:rPr lang="zh-CN" altLang="en-US" sz="800" b="0" i="0" u="none" strike="noStrike">
                          <a:solidFill>
                            <a:srgbClr val="000000"/>
                          </a:solidFill>
                          <a:effectLst/>
                          <a:latin typeface="微软雅黑" panose="020B0503020204020204" charset="-122"/>
                          <a:ea typeface="微软雅黑" panose="020B0503020204020204" charset="-122"/>
                        </a:rPr>
                        <a:t>≥</a:t>
                      </a:r>
                      <a:r>
                        <a:rPr lang="en-US" altLang="zh-CN" sz="800" b="0" i="0" u="none" strike="noStrike">
                          <a:solidFill>
                            <a:srgbClr val="000000"/>
                          </a:solidFill>
                          <a:effectLst/>
                          <a:latin typeface="微软雅黑" panose="020B0503020204020204" charset="-122"/>
                          <a:ea typeface="微软雅黑" panose="020B0503020204020204" charset="-122"/>
                        </a:rPr>
                        <a:t>30</a:t>
                      </a:r>
                      <a:r>
                        <a:rPr lang="zh-CN" altLang="en-US" sz="800" b="0" i="0" u="none" strike="noStrike">
                          <a:solidFill>
                            <a:srgbClr val="000000"/>
                          </a:solidFill>
                          <a:effectLst/>
                          <a:latin typeface="微软雅黑" panose="020B0503020204020204" charset="-122"/>
                          <a:ea typeface="微软雅黑" panose="020B0503020204020204" charset="-122"/>
                        </a:rPr>
                        <a:t>例</a:t>
                      </a:r>
                      <a:r>
                        <a:rPr lang="en-US" altLang="zh-CN" sz="800" b="0" i="0" u="none" strike="noStrike">
                          <a:solidFill>
                            <a:srgbClr val="000000"/>
                          </a:solidFill>
                          <a:effectLst/>
                          <a:latin typeface="微软雅黑" panose="020B0503020204020204" charset="-122"/>
                          <a:ea typeface="微软雅黑" panose="020B0503020204020204" charset="-122"/>
                        </a:rPr>
                        <a:t>/</a:t>
                      </a:r>
                      <a:r>
                        <a:rPr lang="zh-CN" altLang="en-US" sz="800" b="0" i="0" u="none" strike="noStrike">
                          <a:solidFill>
                            <a:srgbClr val="000000"/>
                          </a:solidFill>
                          <a:effectLst/>
                          <a:latin typeface="微软雅黑" panose="020B0503020204020204" charset="-122"/>
                          <a:ea typeface="微软雅黑" panose="020B0503020204020204" charset="-122"/>
                        </a:rPr>
                        <a:t>年（</a:t>
                      </a:r>
                      <a:r>
                        <a:rPr lang="en-US" altLang="zh-CN" sz="800" b="0" i="0" u="none" strike="noStrike">
                          <a:solidFill>
                            <a:srgbClr val="000000"/>
                          </a:solidFill>
                          <a:effectLst/>
                          <a:latin typeface="微软雅黑" panose="020B0503020204020204" charset="-122"/>
                          <a:ea typeface="微软雅黑" panose="020B0503020204020204" charset="-122"/>
                        </a:rPr>
                        <a:t>3</a:t>
                      </a:r>
                      <a:r>
                        <a:rPr lang="zh-CN" altLang="en-US" sz="800" b="0" i="0" u="none" strike="noStrike">
                          <a:solidFill>
                            <a:srgbClr val="000000"/>
                          </a:solidFill>
                          <a:effectLst/>
                          <a:latin typeface="微软雅黑" panose="020B0503020204020204" charset="-122"/>
                          <a:ea typeface="微软雅黑" panose="020B0503020204020204" charset="-122"/>
                        </a:rPr>
                        <a:t>）</a:t>
                      </a:r>
                      <a:endParaRPr lang="zh-CN" altLang="en-US" sz="800" b="0" i="0" u="none" strike="noStrike">
                        <a:solidFill>
                          <a:srgbClr val="000000"/>
                        </a:solidFill>
                        <a:effectLst/>
                        <a:latin typeface="微软雅黑" panose="020B0503020204020204" charset="-122"/>
                        <a:ea typeface="微软雅黑" panose="020B0503020204020204" charset="-122"/>
                      </a:endParaRPr>
                    </a:p>
                  </a:txBody>
                  <a:tcPr marL="2974" marR="2974" marT="297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l" fontAlgn="ctr"/>
                      <a:r>
                        <a:rPr lang="zh-CN" altLang="en-US" sz="800" b="0" i="0" u="none" strike="noStrike" dirty="0">
                          <a:solidFill>
                            <a:srgbClr val="000000"/>
                          </a:solidFill>
                          <a:effectLst/>
                          <a:latin typeface="微软雅黑" panose="020B0503020204020204" charset="-122"/>
                          <a:ea typeface="微软雅黑" panose="020B0503020204020204" charset="-122"/>
                        </a:rPr>
                        <a:t>≥</a:t>
                      </a:r>
                      <a:r>
                        <a:rPr lang="en-US" altLang="zh-CN" sz="800" b="0" i="0" u="none" strike="noStrike" dirty="0">
                          <a:solidFill>
                            <a:srgbClr val="000000"/>
                          </a:solidFill>
                          <a:effectLst/>
                          <a:latin typeface="微软雅黑" panose="020B0503020204020204" charset="-122"/>
                          <a:ea typeface="微软雅黑" panose="020B0503020204020204" charset="-122"/>
                        </a:rPr>
                        <a:t>10</a:t>
                      </a:r>
                      <a:r>
                        <a:rPr lang="zh-CN" altLang="en-US" sz="800" b="0" i="0" u="none" strike="noStrike" dirty="0">
                          <a:solidFill>
                            <a:srgbClr val="000000"/>
                          </a:solidFill>
                          <a:effectLst/>
                          <a:latin typeface="微软雅黑" panose="020B0503020204020204" charset="-122"/>
                          <a:ea typeface="微软雅黑" panose="020B0503020204020204" charset="-122"/>
                        </a:rPr>
                        <a:t>例</a:t>
                      </a:r>
                      <a:r>
                        <a:rPr lang="en-US" altLang="zh-CN" sz="800" b="0" i="0" u="none" strike="noStrike" dirty="0">
                          <a:solidFill>
                            <a:srgbClr val="000000"/>
                          </a:solidFill>
                          <a:effectLst/>
                          <a:latin typeface="微软雅黑" panose="020B0503020204020204" charset="-122"/>
                          <a:ea typeface="微软雅黑" panose="020B0503020204020204" charset="-122"/>
                        </a:rPr>
                        <a:t>/</a:t>
                      </a:r>
                      <a:r>
                        <a:rPr lang="zh-CN" altLang="en-US" sz="800" b="0" i="0" u="none" strike="noStrike" dirty="0">
                          <a:solidFill>
                            <a:srgbClr val="000000"/>
                          </a:solidFill>
                          <a:effectLst/>
                          <a:latin typeface="微软雅黑" panose="020B0503020204020204" charset="-122"/>
                          <a:ea typeface="微软雅黑" panose="020B0503020204020204" charset="-122"/>
                        </a:rPr>
                        <a:t>年（</a:t>
                      </a:r>
                      <a:r>
                        <a:rPr lang="en-US" altLang="zh-CN" sz="800" b="0" i="0" u="none" strike="noStrike" dirty="0">
                          <a:solidFill>
                            <a:srgbClr val="000000"/>
                          </a:solidFill>
                          <a:effectLst/>
                          <a:latin typeface="微软雅黑" panose="020B0503020204020204" charset="-122"/>
                          <a:ea typeface="微软雅黑" panose="020B0503020204020204" charset="-122"/>
                        </a:rPr>
                        <a:t>1</a:t>
                      </a:r>
                      <a:r>
                        <a:rPr lang="zh-CN" altLang="en-US" sz="800" b="0" i="0" u="none" strike="noStrike" dirty="0">
                          <a:solidFill>
                            <a:srgbClr val="000000"/>
                          </a:solidFill>
                          <a:effectLst/>
                          <a:latin typeface="微软雅黑" panose="020B0503020204020204" charset="-122"/>
                          <a:ea typeface="微软雅黑" panose="020B0503020204020204" charset="-122"/>
                        </a:rPr>
                        <a:t>）</a:t>
                      </a:r>
                      <a:endParaRPr lang="zh-CN" altLang="en-US" sz="800" b="0" i="0" u="none" strike="noStrike" dirty="0">
                        <a:solidFill>
                          <a:srgbClr val="000000"/>
                        </a:solidFill>
                        <a:effectLst/>
                        <a:latin typeface="微软雅黑" panose="020B0503020204020204" charset="-122"/>
                        <a:ea typeface="微软雅黑" panose="020B0503020204020204" charset="-122"/>
                      </a:endParaRPr>
                    </a:p>
                  </a:txBody>
                  <a:tcPr marL="2974" marR="2974" marT="297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idx="4294967295"/>
          </p:nvPr>
        </p:nvSpPr>
        <p:spPr>
          <a:xfrm>
            <a:off x="477" y="178118"/>
            <a:ext cx="9143524" cy="443865"/>
          </a:xfrm>
        </p:spPr>
        <p:txBody>
          <a:bodyPr>
            <a:noAutofit/>
          </a:bodyPr>
          <a:lstStyle/>
          <a:p>
            <a:pPr algn="ctr"/>
            <a:r>
              <a:rPr lang="zh-CN" altLang="en-US" sz="2400" b="1" dirty="0">
                <a:solidFill>
                  <a:srgbClr val="C00000"/>
                </a:solidFill>
                <a:latin typeface="微软雅黑" panose="020B0503020204020204" charset="-122"/>
                <a:ea typeface="微软雅黑" panose="020B0503020204020204" charset="-122"/>
                <a:cs typeface="微软雅黑" panose="020B0503020204020204" charset="-122"/>
              </a:rPr>
              <a:t>评审议程</a:t>
            </a:r>
            <a:endParaRPr lang="zh-CN" altLang="en-US" sz="2400" b="1" dirty="0">
              <a:solidFill>
                <a:srgbClr val="C00000"/>
              </a:solidFill>
              <a:latin typeface="微软雅黑" panose="020B0503020204020204" charset="-122"/>
              <a:ea typeface="微软雅黑" panose="020B0503020204020204" charset="-122"/>
              <a:cs typeface="微软雅黑" panose="020B0503020204020204" charset="-122"/>
            </a:endParaRPr>
          </a:p>
        </p:txBody>
      </p:sp>
      <p:graphicFrame>
        <p:nvGraphicFramePr>
          <p:cNvPr id="6" name="表格 9"/>
          <p:cNvGraphicFramePr/>
          <p:nvPr>
            <p:custDataLst>
              <p:tags r:id="rId1"/>
            </p:custDataLst>
          </p:nvPr>
        </p:nvGraphicFramePr>
        <p:xfrm>
          <a:off x="720566" y="920351"/>
          <a:ext cx="7820025" cy="3302797"/>
        </p:xfrm>
        <a:graphic>
          <a:graphicData uri="http://schemas.openxmlformats.org/drawingml/2006/table">
            <a:tbl>
              <a:tblPr firstRow="1" bandRow="1">
                <a:tableStyleId>{5C22544A-7EE6-4342-B048-85BDC9FD1C3A}</a:tableStyleId>
              </a:tblPr>
              <a:tblGrid>
                <a:gridCol w="1567339"/>
                <a:gridCol w="4172426"/>
                <a:gridCol w="2080260"/>
              </a:tblGrid>
              <a:tr h="334328">
                <a:tc>
                  <a:txBody>
                    <a:bodyPr/>
                    <a:lstStyle/>
                    <a:p>
                      <a:pPr algn="ctr">
                        <a:spcAft>
                          <a:spcPts val="0"/>
                        </a:spcAft>
                      </a:pPr>
                      <a:r>
                        <a:rPr lang="zh-CN" altLang="en-US" sz="1100" b="1" kern="100" dirty="0">
                          <a:effectLst/>
                          <a:latin typeface="微软雅黑" panose="020B0503020204020204" charset="-122"/>
                          <a:ea typeface="微软雅黑" panose="020B0503020204020204" charset="-122"/>
                        </a:rPr>
                        <a:t>时长</a:t>
                      </a:r>
                      <a:endParaRPr lang="zh-CN" altLang="en-US" sz="1100" b="1" kern="100" dirty="0">
                        <a:solidFill>
                          <a:schemeClr val="bg1"/>
                        </a:solidFill>
                        <a:effectLst/>
                        <a:latin typeface="微软雅黑" panose="020B0503020204020204" charset="-122"/>
                        <a:ea typeface="微软雅黑" panose="020B0503020204020204" charset="-122"/>
                        <a:cs typeface="Times New Roman" panose="02020603050405020304" charset="0"/>
                      </a:endParaRPr>
                    </a:p>
                  </a:txBody>
                  <a:tcPr marL="38576" marR="38576" marT="0" marB="0" anchor="ctr">
                    <a:solidFill>
                      <a:srgbClr val="A60000"/>
                    </a:solidFill>
                  </a:tcPr>
                </a:tc>
                <a:tc>
                  <a:txBody>
                    <a:bodyPr/>
                    <a:lstStyle/>
                    <a:p>
                      <a:pPr algn="ctr">
                        <a:spcAft>
                          <a:spcPts val="0"/>
                        </a:spcAft>
                      </a:pPr>
                      <a:r>
                        <a:rPr lang="zh-CN" sz="1100" b="1" kern="100" dirty="0">
                          <a:effectLst/>
                          <a:latin typeface="微软雅黑" panose="020B0503020204020204" charset="-122"/>
                          <a:ea typeface="微软雅黑" panose="020B0503020204020204" charset="-122"/>
                        </a:rPr>
                        <a:t>具体内容</a:t>
                      </a:r>
                      <a:endParaRPr lang="zh-CN" sz="1100" b="1" kern="100" dirty="0">
                        <a:solidFill>
                          <a:schemeClr val="bg1"/>
                        </a:solidFill>
                        <a:effectLst/>
                        <a:latin typeface="微软雅黑" panose="020B0503020204020204" charset="-122"/>
                        <a:ea typeface="微软雅黑" panose="020B0503020204020204" charset="-122"/>
                        <a:cs typeface="Times New Roman" panose="02020603050405020304" charset="0"/>
                      </a:endParaRPr>
                    </a:p>
                  </a:txBody>
                  <a:tcPr marL="38576" marR="38576" marT="0" marB="0" anchor="ctr">
                    <a:solidFill>
                      <a:srgbClr val="A60000"/>
                    </a:solidFill>
                  </a:tcPr>
                </a:tc>
                <a:tc>
                  <a:txBody>
                    <a:bodyPr/>
                    <a:lstStyle/>
                    <a:p>
                      <a:pPr algn="ctr">
                        <a:spcAft>
                          <a:spcPts val="0"/>
                        </a:spcAft>
                      </a:pPr>
                      <a:r>
                        <a:rPr lang="zh-CN" altLang="en-US" sz="1100" b="1" kern="100" dirty="0">
                          <a:effectLst/>
                          <a:latin typeface="微软雅黑" panose="020B0503020204020204" charset="-122"/>
                          <a:ea typeface="微软雅黑" panose="020B0503020204020204" charset="-122"/>
                        </a:rPr>
                        <a:t>讲者</a:t>
                      </a:r>
                      <a:endParaRPr lang="zh-CN" altLang="en-US" sz="1100" b="1" kern="100" dirty="0">
                        <a:solidFill>
                          <a:schemeClr val="bg1"/>
                        </a:solidFill>
                        <a:effectLst/>
                        <a:latin typeface="微软雅黑" panose="020B0503020204020204" charset="-122"/>
                        <a:ea typeface="微软雅黑" panose="020B0503020204020204" charset="-122"/>
                        <a:cs typeface="Times New Roman" panose="02020603050405020304" charset="0"/>
                      </a:endParaRPr>
                    </a:p>
                  </a:txBody>
                  <a:tcPr marL="38576" marR="38576" marT="0" marB="0" anchor="ctr">
                    <a:solidFill>
                      <a:srgbClr val="A60000"/>
                    </a:solidFill>
                  </a:tcPr>
                </a:tc>
              </a:tr>
              <a:tr h="320993">
                <a:tc gridSpan="3">
                  <a:txBody>
                    <a:bodyPr/>
                    <a:lstStyle/>
                    <a:p>
                      <a:pPr marL="0" marR="0" lvl="0" indent="0" algn="ctr" defTabSz="457200" rtl="0" eaLnBrk="1" fontAlgn="auto" latinLnBrk="0" hangingPunct="1">
                        <a:lnSpc>
                          <a:spcPct val="100000"/>
                        </a:lnSpc>
                        <a:spcBef>
                          <a:spcPts val="0"/>
                        </a:spcBef>
                        <a:spcAft>
                          <a:spcPts val="0"/>
                        </a:spcAft>
                        <a:buClrTx/>
                        <a:buSzTx/>
                        <a:buFontTx/>
                        <a:buNone/>
                        <a:defRPr/>
                      </a:pPr>
                      <a:r>
                        <a:rPr lang="zh-CN" altLang="en-US" sz="1100" b="1" kern="100" dirty="0">
                          <a:effectLst/>
                          <a:latin typeface="微软雅黑" panose="020B0503020204020204" charset="-122"/>
                          <a:ea typeface="微软雅黑" panose="020B0503020204020204" charset="-122"/>
                        </a:rPr>
                        <a:t>线上</a:t>
                      </a:r>
                      <a:r>
                        <a:rPr lang="en-US" altLang="zh-CN" sz="1100" b="1" kern="100" dirty="0">
                          <a:effectLst/>
                          <a:latin typeface="微软雅黑" panose="020B0503020204020204" charset="-122"/>
                          <a:ea typeface="微软雅黑" panose="020B0503020204020204" charset="-122"/>
                        </a:rPr>
                        <a:t>/</a:t>
                      </a:r>
                      <a:r>
                        <a:rPr lang="zh-CN" altLang="en-US" sz="1100" b="1" kern="100" dirty="0">
                          <a:effectLst/>
                          <a:latin typeface="微软雅黑" panose="020B0503020204020204" charset="-122"/>
                          <a:ea typeface="微软雅黑" panose="020B0503020204020204" charset="-122"/>
                        </a:rPr>
                        <a:t>线下主持人：指导专家组组长</a:t>
                      </a:r>
                      <a:endParaRPr lang="zh-CN" altLang="en-US" sz="1100" b="1" kern="100" dirty="0">
                        <a:effectLst/>
                        <a:latin typeface="微软雅黑" panose="020B0503020204020204" charset="-122"/>
                        <a:ea typeface="微软雅黑" panose="020B0503020204020204" charset="-122"/>
                      </a:endParaRPr>
                    </a:p>
                  </a:txBody>
                  <a:tcPr marL="68580" marR="68580" marT="34290" marB="34290">
                    <a:solidFill>
                      <a:schemeClr val="bg1">
                        <a:lumMod val="85000"/>
                      </a:schemeClr>
                    </a:solidFill>
                  </a:tcPr>
                </a:tc>
                <a:tc hMerge="1">
                  <a:tcPr/>
                </a:tc>
                <a:tc hMerge="1">
                  <a:tcPr>
                    <a:solidFill>
                      <a:schemeClr val="bg1">
                        <a:lumMod val="85000"/>
                      </a:schemeClr>
                    </a:solidFill>
                  </a:tcPr>
                </a:tc>
              </a:tr>
              <a:tr h="321469">
                <a:tc>
                  <a:txBody>
                    <a:bodyPr/>
                    <a:lstStyle/>
                    <a:p>
                      <a:pPr algn="ctr">
                        <a:spcAft>
                          <a:spcPts val="0"/>
                        </a:spcAft>
                      </a:pPr>
                      <a:r>
                        <a:rPr lang="en-US" altLang="zh-CN" sz="1100" b="0" kern="100" dirty="0">
                          <a:effectLst/>
                          <a:latin typeface="微软雅黑" panose="020B0503020204020204" charset="-122"/>
                          <a:ea typeface="微软雅黑" panose="020B0503020204020204" charset="-122"/>
                        </a:rPr>
                        <a:t>5’</a:t>
                      </a:r>
                      <a:endParaRPr lang="en-US" altLang="zh-CN" sz="1100" b="0" kern="100" dirty="0">
                        <a:effectLst/>
                        <a:latin typeface="微软雅黑" panose="020B0503020204020204" charset="-122"/>
                        <a:ea typeface="微软雅黑" panose="020B0503020204020204" charset="-122"/>
                        <a:cs typeface="Times New Roman" panose="02020603050405020304" charset="0"/>
                      </a:endParaRPr>
                    </a:p>
                  </a:txBody>
                  <a:tcPr marL="38576" marR="38576" marT="0" marB="0" anchor="ctr">
                    <a:solidFill>
                      <a:schemeClr val="bg1">
                        <a:lumMod val="95000"/>
                      </a:schemeClr>
                    </a:solidFill>
                  </a:tcPr>
                </a:tc>
                <a:tc>
                  <a:txBody>
                    <a:bodyPr/>
                    <a:lstStyle/>
                    <a:p>
                      <a:pPr algn="ctr">
                        <a:spcAft>
                          <a:spcPts val="0"/>
                        </a:spcAft>
                      </a:pPr>
                      <a:r>
                        <a:rPr lang="zh-CN" altLang="zh-CN" sz="1100" b="0" kern="100" dirty="0">
                          <a:effectLst/>
                          <a:latin typeface="微软雅黑" panose="020B0503020204020204" charset="-122"/>
                          <a:ea typeface="微软雅黑" panose="020B0503020204020204" charset="-122"/>
                        </a:rPr>
                        <a:t>专家致辞、介绍</a:t>
                      </a:r>
                      <a:r>
                        <a:rPr lang="zh-CN" altLang="en-US" sz="1100" b="0" kern="100" dirty="0">
                          <a:effectLst/>
                          <a:latin typeface="微软雅黑" panose="020B0503020204020204" charset="-122"/>
                          <a:ea typeface="微软雅黑" panose="020B0503020204020204" charset="-122"/>
                        </a:rPr>
                        <a:t>指导</a:t>
                      </a:r>
                      <a:r>
                        <a:rPr lang="zh-CN" altLang="zh-CN" sz="1100" b="0" kern="100" dirty="0">
                          <a:effectLst/>
                          <a:latin typeface="微软雅黑" panose="020B0503020204020204" charset="-122"/>
                          <a:ea typeface="微软雅黑" panose="020B0503020204020204" charset="-122"/>
                        </a:rPr>
                        <a:t>要求</a:t>
                      </a:r>
                      <a:endParaRPr lang="en-US" sz="1100" b="0" kern="100" dirty="0">
                        <a:effectLst/>
                        <a:latin typeface="微软雅黑" panose="020B0503020204020204" charset="-122"/>
                        <a:ea typeface="微软雅黑" panose="020B0503020204020204" charset="-122"/>
                        <a:cs typeface="Times New Roman" panose="02020603050405020304" charset="0"/>
                      </a:endParaRPr>
                    </a:p>
                  </a:txBody>
                  <a:tcPr marL="38576" marR="38576" marT="0" marB="0" anchor="ctr">
                    <a:solidFill>
                      <a:schemeClr val="bg1">
                        <a:lumMod val="95000"/>
                      </a:schemeClr>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defRPr/>
                      </a:pPr>
                      <a:r>
                        <a:rPr lang="zh-CN" altLang="en-US" sz="1100" b="0" kern="100" dirty="0">
                          <a:effectLst/>
                          <a:latin typeface="微软雅黑" panose="020B0503020204020204" charset="-122"/>
                          <a:ea typeface="微软雅黑" panose="020B0503020204020204" charset="-122"/>
                          <a:cs typeface="Times New Roman" panose="02020603050405020304" charset="0"/>
                        </a:rPr>
                        <a:t>指导专家组组长</a:t>
                      </a:r>
                      <a:endParaRPr lang="zh-CN" altLang="en-US" sz="1100" b="0" kern="100" dirty="0">
                        <a:effectLst/>
                        <a:latin typeface="微软雅黑" panose="020B0503020204020204" charset="-122"/>
                        <a:ea typeface="微软雅黑" panose="020B0503020204020204" charset="-122"/>
                        <a:cs typeface="Times New Roman" panose="02020603050405020304" charset="0"/>
                      </a:endParaRPr>
                    </a:p>
                  </a:txBody>
                  <a:tcPr marL="38576" marR="38576" marT="0" marB="0" anchor="ctr">
                    <a:solidFill>
                      <a:schemeClr val="bg1">
                        <a:lumMod val="95000"/>
                      </a:schemeClr>
                    </a:solidFill>
                  </a:tcPr>
                </a:tc>
              </a:tr>
              <a:tr h="320993">
                <a:tc>
                  <a:txBody>
                    <a:bodyPr/>
                    <a:lstStyle/>
                    <a:p>
                      <a:pPr algn="ctr">
                        <a:spcAft>
                          <a:spcPts val="0"/>
                        </a:spcAft>
                      </a:pPr>
                      <a:r>
                        <a:rPr lang="en-US" altLang="zh-CN" sz="1100" b="0" kern="100" dirty="0">
                          <a:effectLst/>
                          <a:latin typeface="微软雅黑" panose="020B0503020204020204" charset="-122"/>
                          <a:ea typeface="微软雅黑" panose="020B0503020204020204" charset="-122"/>
                        </a:rPr>
                        <a:t>5’</a:t>
                      </a:r>
                      <a:endParaRPr lang="en-US" altLang="zh-CN" sz="1100" b="0" kern="100" dirty="0">
                        <a:effectLst/>
                        <a:latin typeface="微软雅黑" panose="020B0503020204020204" charset="-122"/>
                        <a:ea typeface="微软雅黑" panose="020B0503020204020204" charset="-122"/>
                        <a:cs typeface="Times New Roman" panose="02020603050405020304" charset="0"/>
                      </a:endParaRPr>
                    </a:p>
                  </a:txBody>
                  <a:tcPr marL="38576" marR="38576" marT="0" marB="0" anchor="ctr">
                    <a:solidFill>
                      <a:srgbClr val="D9D9D9"/>
                    </a:solidFill>
                  </a:tcPr>
                </a:tc>
                <a:tc>
                  <a:txBody>
                    <a:bodyPr/>
                    <a:lstStyle/>
                    <a:p>
                      <a:pPr algn="ctr">
                        <a:spcAft>
                          <a:spcPts val="0"/>
                        </a:spcAft>
                      </a:pPr>
                      <a:r>
                        <a:rPr lang="zh-CN" altLang="zh-CN" sz="1100" b="0" kern="100" dirty="0">
                          <a:effectLst/>
                          <a:latin typeface="微软雅黑" panose="020B0503020204020204" charset="-122"/>
                          <a:ea typeface="微软雅黑" panose="020B0503020204020204" charset="-122"/>
                        </a:rPr>
                        <a:t>医院领导致辞</a:t>
                      </a:r>
                      <a:endParaRPr lang="zh-CN" altLang="zh-CN" sz="1100" b="0" kern="100" dirty="0">
                        <a:effectLst/>
                        <a:latin typeface="微软雅黑" panose="020B0503020204020204" charset="-122"/>
                        <a:ea typeface="微软雅黑" panose="020B0503020204020204" charset="-122"/>
                        <a:cs typeface="Times New Roman" panose="02020603050405020304" charset="0"/>
                      </a:endParaRPr>
                    </a:p>
                  </a:txBody>
                  <a:tcPr marL="38576" marR="38576" marT="0" marB="0" anchor="ctr">
                    <a:solidFill>
                      <a:srgbClr val="D9D9D9"/>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defRPr/>
                      </a:pPr>
                      <a:r>
                        <a:rPr lang="zh-CN" altLang="zh-CN" sz="1100" b="0" kern="100" dirty="0">
                          <a:effectLst/>
                          <a:latin typeface="微软雅黑" panose="020B0503020204020204" charset="-122"/>
                          <a:ea typeface="微软雅黑" panose="020B0503020204020204" charset="-122"/>
                        </a:rPr>
                        <a:t>院领导</a:t>
                      </a:r>
                      <a:endParaRPr lang="zh-CN" altLang="zh-CN" sz="1100" b="0" kern="100" dirty="0">
                        <a:effectLst/>
                        <a:latin typeface="微软雅黑" panose="020B0503020204020204" charset="-122"/>
                        <a:ea typeface="微软雅黑" panose="020B0503020204020204" charset="-122"/>
                        <a:cs typeface="Times New Roman" panose="02020603050405020304" charset="0"/>
                      </a:endParaRPr>
                    </a:p>
                  </a:txBody>
                  <a:tcPr marL="38576" marR="38576" marT="0" marB="0" anchor="ctr">
                    <a:solidFill>
                      <a:srgbClr val="D9D9D9"/>
                    </a:solidFill>
                  </a:tcPr>
                </a:tc>
              </a:tr>
              <a:tr h="354806">
                <a:tc>
                  <a:txBody>
                    <a:bodyPr/>
                    <a:lstStyle/>
                    <a:p>
                      <a:pPr algn="ctr">
                        <a:spcAft>
                          <a:spcPts val="0"/>
                        </a:spcAft>
                      </a:pPr>
                      <a:r>
                        <a:rPr lang="en-US" altLang="zh-CN" sz="1100" b="0" kern="100" dirty="0">
                          <a:effectLst/>
                          <a:latin typeface="微软雅黑" panose="020B0503020204020204" charset="-122"/>
                          <a:ea typeface="微软雅黑" panose="020B0503020204020204" charset="-122"/>
                        </a:rPr>
                        <a:t>20’</a:t>
                      </a:r>
                      <a:endParaRPr lang="en-US" altLang="zh-CN" sz="1100" b="0" kern="100" dirty="0">
                        <a:effectLst/>
                        <a:latin typeface="微软雅黑" panose="020B0503020204020204" charset="-122"/>
                        <a:ea typeface="微软雅黑" panose="020B0503020204020204" charset="-122"/>
                        <a:cs typeface="Times New Roman" panose="02020603050405020304" charset="0"/>
                      </a:endParaRPr>
                    </a:p>
                  </a:txBody>
                  <a:tcPr marL="38576" marR="38576" marT="0" marB="0" anchor="ctr">
                    <a:solidFill>
                      <a:schemeClr val="bg1">
                        <a:lumMod val="95000"/>
                      </a:schemeClr>
                    </a:solidFill>
                  </a:tcPr>
                </a:tc>
                <a:tc>
                  <a:txBody>
                    <a:bodyPr/>
                    <a:lstStyle/>
                    <a:p>
                      <a:pPr algn="ctr">
                        <a:spcAft>
                          <a:spcPts val="0"/>
                        </a:spcAft>
                      </a:pPr>
                      <a:r>
                        <a:rPr lang="zh-CN" altLang="en-US" sz="1100" kern="100" dirty="0">
                          <a:effectLst/>
                          <a:latin typeface="微软雅黑" panose="020B0503020204020204" charset="-122"/>
                          <a:ea typeface="微软雅黑" panose="020B0503020204020204" charset="-122"/>
                          <a:cs typeface="微软雅黑" panose="020B0503020204020204" charset="-122"/>
                          <a:sym typeface="+mn-ea"/>
                        </a:rPr>
                        <a:t>胸膜疾病</a:t>
                      </a:r>
                      <a:r>
                        <a:rPr lang="zh-CN" altLang="en-US" sz="1100" b="0" kern="100" dirty="0">
                          <a:effectLst/>
                          <a:latin typeface="微软雅黑" panose="020B0503020204020204" charset="-122"/>
                          <a:ea typeface="微软雅黑" panose="020B0503020204020204" charset="-122"/>
                          <a:cs typeface="微软雅黑" panose="020B0503020204020204" charset="-122"/>
                        </a:rPr>
                        <a:t>照护能力汇报</a:t>
                      </a:r>
                      <a:endParaRPr lang="zh-CN" altLang="en-US" sz="1100" b="0" kern="100" dirty="0">
                        <a:effectLst/>
                        <a:latin typeface="微软雅黑" panose="020B0503020204020204" charset="-122"/>
                        <a:ea typeface="微软雅黑" panose="020B0503020204020204" charset="-122"/>
                        <a:cs typeface="微软雅黑" panose="020B0503020204020204" charset="-122"/>
                      </a:endParaRPr>
                    </a:p>
                  </a:txBody>
                  <a:tcPr marL="38576" marR="38576" marT="0" marB="0" anchor="ctr">
                    <a:solidFill>
                      <a:schemeClr val="bg1">
                        <a:lumMod val="95000"/>
                      </a:schemeClr>
                    </a:solidFill>
                  </a:tcPr>
                </a:tc>
                <a:tc>
                  <a:txBody>
                    <a:bodyPr/>
                    <a:lstStyle/>
                    <a:p>
                      <a:pPr algn="ctr">
                        <a:spcAft>
                          <a:spcPts val="0"/>
                        </a:spcAft>
                      </a:pPr>
                      <a:r>
                        <a:rPr lang="zh-CN" sz="1100" kern="100" dirty="0">
                          <a:effectLst/>
                          <a:latin typeface="微软雅黑" panose="020B0503020204020204" charset="-122"/>
                          <a:ea typeface="微软雅黑" panose="020B0503020204020204" charset="-122"/>
                          <a:cs typeface="微软雅黑" panose="020B0503020204020204" charset="-122"/>
                          <a:sym typeface="+mn-ea"/>
                        </a:rPr>
                        <a:t>科室主任</a:t>
                      </a:r>
                      <a:r>
                        <a:rPr lang="en-US" altLang="zh-CN" sz="1100" kern="100" dirty="0">
                          <a:effectLst/>
                          <a:latin typeface="微软雅黑" panose="020B0503020204020204" charset="-122"/>
                          <a:ea typeface="微软雅黑" panose="020B0503020204020204" charset="-122"/>
                          <a:cs typeface="微软雅黑" panose="020B0503020204020204" charset="-122"/>
                          <a:sym typeface="+mn-ea"/>
                        </a:rPr>
                        <a:t>/</a:t>
                      </a:r>
                      <a:r>
                        <a:rPr lang="zh-CN" altLang="en-US" sz="1100" kern="100" dirty="0">
                          <a:effectLst/>
                          <a:latin typeface="微软雅黑" panose="020B0503020204020204" charset="-122"/>
                          <a:ea typeface="微软雅黑" panose="020B0503020204020204" charset="-122"/>
                          <a:cs typeface="微软雅黑" panose="020B0503020204020204" charset="-122"/>
                          <a:sym typeface="+mn-ea"/>
                        </a:rPr>
                        <a:t>专病负责人</a:t>
                      </a:r>
                      <a:endParaRPr lang="zh-CN" altLang="en-US" sz="1100" b="0" kern="100" dirty="0">
                        <a:effectLst/>
                        <a:latin typeface="微软雅黑" panose="020B0503020204020204" charset="-122"/>
                        <a:ea typeface="微软雅黑" panose="020B0503020204020204" charset="-122"/>
                        <a:cs typeface="Times New Roman" panose="02020603050405020304" charset="0"/>
                      </a:endParaRPr>
                    </a:p>
                  </a:txBody>
                  <a:tcPr marL="38576" marR="38576" marT="0" marB="0" anchor="ctr">
                    <a:solidFill>
                      <a:schemeClr val="bg1">
                        <a:lumMod val="95000"/>
                      </a:schemeClr>
                    </a:solidFill>
                  </a:tcPr>
                </a:tc>
              </a:tr>
              <a:tr h="365284">
                <a:tc>
                  <a:txBody>
                    <a:bodyPr/>
                    <a:lstStyle/>
                    <a:p>
                      <a:pPr marL="133350" marR="0" lvl="0" indent="-133350" algn="ctr" defTabSz="457200" rtl="0" eaLnBrk="1" fontAlgn="auto" latinLnBrk="0" hangingPunct="1">
                        <a:lnSpc>
                          <a:spcPct val="100000"/>
                        </a:lnSpc>
                        <a:spcBef>
                          <a:spcPts val="0"/>
                        </a:spcBef>
                        <a:spcAft>
                          <a:spcPts val="0"/>
                        </a:spcAft>
                        <a:buClrTx/>
                        <a:buSzTx/>
                        <a:buFontTx/>
                        <a:buNone/>
                        <a:defRPr/>
                      </a:pPr>
                      <a:r>
                        <a:rPr lang="en-US" altLang="zh-CN" sz="1100" b="0" kern="100" dirty="0">
                          <a:effectLst/>
                          <a:latin typeface="微软雅黑" panose="020B0503020204020204" charset="-122"/>
                          <a:ea typeface="微软雅黑" panose="020B0503020204020204" charset="-122"/>
                        </a:rPr>
                        <a:t>10’</a:t>
                      </a:r>
                      <a:endParaRPr lang="en-US" altLang="zh-CN" sz="1100" b="0" kern="100" dirty="0">
                        <a:effectLst/>
                        <a:latin typeface="微软雅黑" panose="020B0503020204020204" charset="-122"/>
                        <a:ea typeface="微软雅黑" panose="020B0503020204020204" charset="-122"/>
                        <a:cs typeface="Times New Roman" panose="02020603050405020304" charset="0"/>
                      </a:endParaRPr>
                    </a:p>
                  </a:txBody>
                  <a:tcPr marL="38576" marR="38576" marT="0" marB="0" anchor="ctr">
                    <a:solidFill>
                      <a:srgbClr val="D9D9D9"/>
                    </a:solidFill>
                  </a:tcPr>
                </a:tc>
                <a:tc>
                  <a:txBody>
                    <a:bodyPr/>
                    <a:lstStyle/>
                    <a:p>
                      <a:pPr marL="133350" marR="0" lvl="0" indent="-133350" algn="ctr" defTabSz="457200" rtl="0" eaLnBrk="1" fontAlgn="auto" latinLnBrk="0" hangingPunct="1">
                        <a:lnSpc>
                          <a:spcPct val="100000"/>
                        </a:lnSpc>
                        <a:spcBef>
                          <a:spcPts val="0"/>
                        </a:spcBef>
                        <a:spcAft>
                          <a:spcPts val="0"/>
                        </a:spcAft>
                        <a:buClrTx/>
                        <a:buSzTx/>
                        <a:buFontTx/>
                        <a:buNone/>
                        <a:defRPr/>
                      </a:pPr>
                      <a:r>
                        <a:rPr lang="zh-CN" altLang="en-US" sz="1100" b="0" kern="100" dirty="0">
                          <a:effectLst/>
                          <a:latin typeface="微软雅黑" panose="020B0503020204020204" charset="-122"/>
                          <a:ea typeface="微软雅黑" panose="020B0503020204020204" charset="-122"/>
                        </a:rPr>
                        <a:t>提问</a:t>
                      </a:r>
                      <a:endParaRPr lang="zh-CN" altLang="en-US" sz="1100" b="0" kern="100" dirty="0">
                        <a:effectLst/>
                        <a:latin typeface="微软雅黑" panose="020B0503020204020204" charset="-122"/>
                        <a:ea typeface="微软雅黑" panose="020B0503020204020204" charset="-122"/>
                        <a:cs typeface="Times New Roman" panose="02020603050405020304" charset="0"/>
                      </a:endParaRPr>
                    </a:p>
                  </a:txBody>
                  <a:tcPr marL="38576" marR="38576" marT="0" marB="0" anchor="ctr">
                    <a:solidFill>
                      <a:srgbClr val="D9D9D9"/>
                    </a:solidFill>
                  </a:tcPr>
                </a:tc>
                <a:tc>
                  <a:txBody>
                    <a:bodyPr/>
                    <a:lstStyle/>
                    <a:p>
                      <a:pPr marL="133350" indent="-133350" algn="ctr">
                        <a:spcAft>
                          <a:spcPts val="0"/>
                        </a:spcAft>
                      </a:pPr>
                      <a:r>
                        <a:rPr lang="zh-CN" altLang="en-US" sz="1100" b="0" kern="100" dirty="0">
                          <a:effectLst/>
                          <a:latin typeface="微软雅黑" panose="020B0503020204020204" charset="-122"/>
                          <a:ea typeface="微软雅黑" panose="020B0503020204020204" charset="-122"/>
                        </a:rPr>
                        <a:t>指导</a:t>
                      </a:r>
                      <a:r>
                        <a:rPr lang="zh-CN" altLang="zh-CN" sz="1100" b="0" kern="100" dirty="0">
                          <a:effectLst/>
                          <a:latin typeface="微软雅黑" panose="020B0503020204020204" charset="-122"/>
                          <a:ea typeface="微软雅黑" panose="020B0503020204020204" charset="-122"/>
                        </a:rPr>
                        <a:t>专家组</a:t>
                      </a:r>
                      <a:endParaRPr lang="en-US" sz="1100" b="0" kern="100" dirty="0">
                        <a:effectLst/>
                        <a:latin typeface="微软雅黑" panose="020B0503020204020204" charset="-122"/>
                        <a:ea typeface="微软雅黑" panose="020B0503020204020204" charset="-122"/>
                        <a:cs typeface="Times New Roman" panose="02020603050405020304" charset="0"/>
                      </a:endParaRPr>
                    </a:p>
                  </a:txBody>
                  <a:tcPr marL="38576" marR="38576" marT="0" marB="0" anchor="ctr">
                    <a:solidFill>
                      <a:srgbClr val="D9D9D9"/>
                    </a:solidFill>
                  </a:tcPr>
                </a:tc>
              </a:tr>
              <a:tr h="320993">
                <a:tc>
                  <a:txBody>
                    <a:bodyPr/>
                    <a:lstStyle/>
                    <a:p>
                      <a:pPr marL="133350" indent="-133350" algn="ctr">
                        <a:spcAft>
                          <a:spcPts val="0"/>
                        </a:spcAft>
                      </a:pPr>
                      <a:r>
                        <a:rPr lang="en-US" altLang="zh-CN" sz="1100" b="0" kern="100" dirty="0">
                          <a:effectLst/>
                          <a:latin typeface="微软雅黑" panose="020B0503020204020204" charset="-122"/>
                          <a:ea typeface="微软雅黑" panose="020B0503020204020204" charset="-122"/>
                        </a:rPr>
                        <a:t>60’</a:t>
                      </a:r>
                      <a:endParaRPr lang="en-US" altLang="zh-CN" sz="1100" b="0" kern="100" dirty="0">
                        <a:effectLst/>
                        <a:latin typeface="微软雅黑" panose="020B0503020204020204" charset="-122"/>
                        <a:ea typeface="微软雅黑" panose="020B0503020204020204" charset="-122"/>
                        <a:cs typeface="Times New Roman" panose="02020603050405020304" charset="0"/>
                      </a:endParaRPr>
                    </a:p>
                  </a:txBody>
                  <a:tcPr marL="38576" marR="38576" marT="0" marB="0" anchor="ctr">
                    <a:solidFill>
                      <a:srgbClr val="F2F2F2"/>
                    </a:solidFill>
                  </a:tcPr>
                </a:tc>
                <a:tc>
                  <a:txBody>
                    <a:bodyPr/>
                    <a:lstStyle/>
                    <a:p>
                      <a:pPr marL="133350" indent="-133350" algn="ctr">
                        <a:spcAft>
                          <a:spcPts val="0"/>
                        </a:spcAft>
                      </a:pPr>
                      <a:r>
                        <a:rPr lang="zh-CN" altLang="en-US" sz="1100" b="0" kern="100" dirty="0">
                          <a:effectLst/>
                          <a:latin typeface="微软雅黑" panose="020B0503020204020204" charset="-122"/>
                          <a:ea typeface="微软雅黑" panose="020B0503020204020204" charset="-122"/>
                        </a:rPr>
                        <a:t>实地指导</a:t>
                      </a:r>
                      <a:endParaRPr lang="zh-CN" altLang="en-US" sz="1100" b="0" kern="100" dirty="0">
                        <a:effectLst/>
                        <a:latin typeface="微软雅黑" panose="020B0503020204020204" charset="-122"/>
                        <a:ea typeface="微软雅黑" panose="020B0503020204020204" charset="-122"/>
                        <a:cs typeface="Times New Roman" panose="02020603050405020304" charset="0"/>
                      </a:endParaRPr>
                    </a:p>
                  </a:txBody>
                  <a:tcPr marL="38576" marR="38576" marT="0" marB="0" anchor="ctr">
                    <a:solidFill>
                      <a:srgbClr val="F2F2F2"/>
                    </a:solidFill>
                  </a:tcPr>
                </a:tc>
                <a:tc>
                  <a:txBody>
                    <a:bodyPr/>
                    <a:lstStyle/>
                    <a:p>
                      <a:pPr marL="133350" indent="-133350" algn="ctr">
                        <a:spcAft>
                          <a:spcPts val="0"/>
                        </a:spcAft>
                      </a:pPr>
                      <a:r>
                        <a:rPr lang="zh-CN" altLang="en-US" sz="1100" b="0" kern="100" dirty="0">
                          <a:effectLst/>
                          <a:latin typeface="微软雅黑" panose="020B0503020204020204" charset="-122"/>
                          <a:ea typeface="微软雅黑" panose="020B0503020204020204" charset="-122"/>
                        </a:rPr>
                        <a:t>指导</a:t>
                      </a:r>
                      <a:r>
                        <a:rPr lang="zh-CN" altLang="zh-CN" sz="1100" b="0" kern="100" dirty="0">
                          <a:effectLst/>
                          <a:latin typeface="微软雅黑" panose="020B0503020204020204" charset="-122"/>
                          <a:ea typeface="微软雅黑" panose="020B0503020204020204" charset="-122"/>
                        </a:rPr>
                        <a:t>专家组</a:t>
                      </a:r>
                      <a:endParaRPr lang="en-US" sz="1100" b="0" kern="100" dirty="0">
                        <a:effectLst/>
                        <a:latin typeface="微软雅黑" panose="020B0503020204020204" charset="-122"/>
                        <a:ea typeface="微软雅黑" panose="020B0503020204020204" charset="-122"/>
                        <a:cs typeface="Times New Roman" panose="02020603050405020304" charset="0"/>
                      </a:endParaRPr>
                    </a:p>
                  </a:txBody>
                  <a:tcPr marL="38576" marR="38576" marT="0" marB="0" anchor="ctr">
                    <a:solidFill>
                      <a:srgbClr val="F2F2F2"/>
                    </a:solidFill>
                  </a:tcPr>
                </a:tc>
              </a:tr>
              <a:tr h="320993">
                <a:tc>
                  <a:txBody>
                    <a:bodyPr/>
                    <a:lstStyle/>
                    <a:p>
                      <a:pPr algn="ctr">
                        <a:spcAft>
                          <a:spcPts val="0"/>
                        </a:spcAft>
                      </a:pPr>
                      <a:r>
                        <a:rPr lang="en-US" altLang="zh-CN" sz="1100" b="0" kern="100" dirty="0">
                          <a:effectLst/>
                          <a:latin typeface="微软雅黑" panose="020B0503020204020204" charset="-122"/>
                          <a:ea typeface="微软雅黑" panose="020B0503020204020204" charset="-122"/>
                        </a:rPr>
                        <a:t>5’</a:t>
                      </a:r>
                      <a:endParaRPr lang="en-US" altLang="zh-CN" sz="1100" b="0" kern="100" dirty="0">
                        <a:effectLst/>
                        <a:latin typeface="微软雅黑" panose="020B0503020204020204" charset="-122"/>
                        <a:ea typeface="微软雅黑" panose="020B0503020204020204" charset="-122"/>
                        <a:cs typeface="Times New Roman" panose="02020603050405020304" charset="0"/>
                      </a:endParaRPr>
                    </a:p>
                  </a:txBody>
                  <a:tcPr marL="38576" marR="38576" marT="0" marB="0" anchor="ctr">
                    <a:solidFill>
                      <a:srgbClr val="D9D9D9"/>
                    </a:solidFill>
                  </a:tcPr>
                </a:tc>
                <a:tc>
                  <a:txBody>
                    <a:bodyPr/>
                    <a:lstStyle/>
                    <a:p>
                      <a:pPr algn="ctr">
                        <a:spcAft>
                          <a:spcPts val="0"/>
                        </a:spcAft>
                      </a:pPr>
                      <a:r>
                        <a:rPr lang="zh-CN" altLang="zh-CN" sz="1100" b="0" kern="100" dirty="0">
                          <a:effectLst/>
                          <a:latin typeface="微软雅黑" panose="020B0503020204020204" charset="-122"/>
                          <a:ea typeface="微软雅黑" panose="020B0503020204020204" charset="-122"/>
                        </a:rPr>
                        <a:t>反馈考核意见</a:t>
                      </a:r>
                      <a:endParaRPr lang="zh-CN" altLang="zh-CN" sz="1100" b="0" kern="100" dirty="0">
                        <a:effectLst/>
                        <a:latin typeface="微软雅黑" panose="020B0503020204020204" charset="-122"/>
                        <a:ea typeface="微软雅黑" panose="020B0503020204020204" charset="-122"/>
                        <a:cs typeface="Times New Roman" panose="02020603050405020304" charset="0"/>
                      </a:endParaRPr>
                    </a:p>
                  </a:txBody>
                  <a:tcPr marL="38576" marR="38576" marT="0" marB="0" anchor="ctr">
                    <a:solidFill>
                      <a:srgbClr val="D9D9D9"/>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defRPr/>
                      </a:pPr>
                      <a:r>
                        <a:rPr lang="zh-CN" altLang="en-US" sz="1100" b="0" kern="100" dirty="0">
                          <a:effectLst/>
                          <a:latin typeface="微软雅黑" panose="020B0503020204020204" charset="-122"/>
                          <a:ea typeface="微软雅黑" panose="020B0503020204020204" charset="-122"/>
                        </a:rPr>
                        <a:t>指导</a:t>
                      </a:r>
                      <a:r>
                        <a:rPr lang="zh-CN" altLang="zh-CN" sz="1100" b="0" kern="100" dirty="0">
                          <a:effectLst/>
                          <a:latin typeface="微软雅黑" panose="020B0503020204020204" charset="-122"/>
                          <a:ea typeface="微软雅黑" panose="020B0503020204020204" charset="-122"/>
                        </a:rPr>
                        <a:t>专家组</a:t>
                      </a:r>
                      <a:endParaRPr lang="en-US" altLang="zh-CN" sz="1100" b="0" kern="100" dirty="0">
                        <a:effectLst/>
                        <a:latin typeface="微软雅黑" panose="020B0503020204020204" charset="-122"/>
                        <a:ea typeface="微软雅黑" panose="020B0503020204020204" charset="-122"/>
                        <a:cs typeface="Times New Roman" panose="02020603050405020304" charset="0"/>
                      </a:endParaRPr>
                    </a:p>
                  </a:txBody>
                  <a:tcPr marL="38576" marR="38576" marT="0" marB="0" anchor="ctr">
                    <a:solidFill>
                      <a:srgbClr val="D9D9D9"/>
                    </a:solidFill>
                  </a:tcPr>
                </a:tc>
              </a:tr>
              <a:tr h="321945">
                <a:tc>
                  <a:txBody>
                    <a:bodyPr/>
                    <a:lstStyle/>
                    <a:p>
                      <a:pPr marL="133350" indent="-133350" algn="ctr" defTabSz="457200" rtl="0" eaLnBrk="1" latinLnBrk="0" hangingPunct="1">
                        <a:spcAft>
                          <a:spcPts val="0"/>
                        </a:spcAft>
                      </a:pPr>
                      <a:r>
                        <a:rPr lang="en-US" altLang="zh-CN" sz="1100" b="0" kern="100" dirty="0">
                          <a:solidFill>
                            <a:schemeClr val="dk1"/>
                          </a:solidFill>
                          <a:effectLst/>
                          <a:latin typeface="微软雅黑" panose="020B0503020204020204" charset="-122"/>
                          <a:ea typeface="微软雅黑" panose="020B0503020204020204" charset="-122"/>
                          <a:cs typeface="+mn-cs"/>
                        </a:rPr>
                        <a:t>5’</a:t>
                      </a:r>
                      <a:endParaRPr lang="en-US" altLang="zh-CN" sz="1100" b="0" kern="100" dirty="0">
                        <a:solidFill>
                          <a:schemeClr val="dk1"/>
                        </a:solidFill>
                        <a:effectLst/>
                        <a:latin typeface="微软雅黑" panose="020B0503020204020204" charset="-122"/>
                        <a:ea typeface="微软雅黑" panose="020B0503020204020204" charset="-122"/>
                        <a:cs typeface="+mn-cs"/>
                      </a:endParaRPr>
                    </a:p>
                  </a:txBody>
                  <a:tcPr marL="38576" marR="38576" marT="0" marB="0" anchor="ctr">
                    <a:solidFill>
                      <a:schemeClr val="bg1">
                        <a:lumMod val="95000"/>
                      </a:schemeClr>
                    </a:solidFill>
                  </a:tcPr>
                </a:tc>
                <a:tc>
                  <a:txBody>
                    <a:bodyPr/>
                    <a:lstStyle/>
                    <a:p>
                      <a:pPr marL="133350" marR="0" indent="-133350" algn="ctr" defTabSz="457200" rtl="0" eaLnBrk="1" fontAlgn="auto" latinLnBrk="0" hangingPunct="1">
                        <a:lnSpc>
                          <a:spcPct val="100000"/>
                        </a:lnSpc>
                        <a:spcBef>
                          <a:spcPts val="0"/>
                        </a:spcBef>
                        <a:spcAft>
                          <a:spcPts val="0"/>
                        </a:spcAft>
                        <a:buClrTx/>
                        <a:buSzTx/>
                        <a:buFontTx/>
                        <a:buNone/>
                        <a:defRPr/>
                      </a:pPr>
                      <a:r>
                        <a:rPr lang="zh-CN" altLang="zh-CN" sz="1100" b="0" kern="100" dirty="0">
                          <a:solidFill>
                            <a:schemeClr val="dk1"/>
                          </a:solidFill>
                          <a:effectLst/>
                          <a:latin typeface="微软雅黑" panose="020B0503020204020204" charset="-122"/>
                          <a:ea typeface="微软雅黑" panose="020B0503020204020204" charset="-122"/>
                          <a:cs typeface="+mn-cs"/>
                        </a:rPr>
                        <a:t>医院领导</a:t>
                      </a:r>
                      <a:r>
                        <a:rPr lang="zh-CN" altLang="en-US" sz="1100" b="0" kern="100" dirty="0">
                          <a:solidFill>
                            <a:schemeClr val="dk1"/>
                          </a:solidFill>
                          <a:effectLst/>
                          <a:latin typeface="微软雅黑" panose="020B0503020204020204" charset="-122"/>
                          <a:ea typeface="微软雅黑" panose="020B0503020204020204" charset="-122"/>
                          <a:cs typeface="+mn-cs"/>
                        </a:rPr>
                        <a:t>总结发言</a:t>
                      </a:r>
                      <a:endParaRPr lang="en-US" altLang="zh-CN" sz="1100" b="0" kern="100" dirty="0">
                        <a:solidFill>
                          <a:schemeClr val="dk1"/>
                        </a:solidFill>
                        <a:effectLst/>
                        <a:latin typeface="微软雅黑" panose="020B0503020204020204" charset="-122"/>
                        <a:ea typeface="微软雅黑" panose="020B0503020204020204" charset="-122"/>
                        <a:cs typeface="+mn-cs"/>
                      </a:endParaRPr>
                    </a:p>
                  </a:txBody>
                  <a:tcPr marL="38576" marR="38576" marT="0" marB="0" anchor="ctr">
                    <a:solidFill>
                      <a:schemeClr val="bg1">
                        <a:lumMod val="95000"/>
                      </a:schemeClr>
                    </a:solidFill>
                  </a:tcPr>
                </a:tc>
                <a:tc>
                  <a:txBody>
                    <a:bodyPr/>
                    <a:lstStyle/>
                    <a:p>
                      <a:pPr marL="133350" marR="0" lvl="0" indent="-133350" algn="ctr" defTabSz="457200" rtl="0" eaLnBrk="1" fontAlgn="auto" latinLnBrk="0" hangingPunct="1">
                        <a:lnSpc>
                          <a:spcPct val="100000"/>
                        </a:lnSpc>
                        <a:spcBef>
                          <a:spcPts val="0"/>
                        </a:spcBef>
                        <a:spcAft>
                          <a:spcPts val="0"/>
                        </a:spcAft>
                        <a:buClrTx/>
                        <a:buSzTx/>
                        <a:buFontTx/>
                        <a:buNone/>
                        <a:defRPr/>
                      </a:pPr>
                      <a:r>
                        <a:rPr lang="zh-CN" altLang="zh-CN" sz="1100" b="0" kern="100" dirty="0">
                          <a:solidFill>
                            <a:schemeClr val="dk1"/>
                          </a:solidFill>
                          <a:effectLst/>
                          <a:latin typeface="微软雅黑" panose="020B0503020204020204" charset="-122"/>
                          <a:ea typeface="微软雅黑" panose="020B0503020204020204" charset="-122"/>
                          <a:cs typeface="+mn-cs"/>
                        </a:rPr>
                        <a:t>院领导</a:t>
                      </a:r>
                      <a:endParaRPr lang="zh-CN" altLang="zh-CN" sz="1100" b="0" kern="100" dirty="0">
                        <a:solidFill>
                          <a:schemeClr val="dk1"/>
                        </a:solidFill>
                        <a:effectLst/>
                        <a:latin typeface="微软雅黑" panose="020B0503020204020204" charset="-122"/>
                        <a:ea typeface="微软雅黑" panose="020B0503020204020204" charset="-122"/>
                        <a:cs typeface="+mn-cs"/>
                      </a:endParaRPr>
                    </a:p>
                  </a:txBody>
                  <a:tcPr marL="38576" marR="38576" marT="0" marB="0" anchor="ctr">
                    <a:solidFill>
                      <a:schemeClr val="bg1">
                        <a:lumMod val="95000"/>
                      </a:schemeClr>
                    </a:solidFill>
                  </a:tcPr>
                </a:tc>
              </a:tr>
              <a:tr h="320993">
                <a:tc>
                  <a:txBody>
                    <a:bodyPr/>
                    <a:lstStyle/>
                    <a:p>
                      <a:pPr algn="ctr">
                        <a:spcAft>
                          <a:spcPts val="0"/>
                        </a:spcAft>
                      </a:pPr>
                      <a:r>
                        <a:rPr lang="en-US" altLang="zh-CN" sz="1100" b="0" kern="100" dirty="0">
                          <a:effectLst/>
                          <a:latin typeface="微软雅黑" panose="020B0503020204020204" charset="-122"/>
                          <a:ea typeface="微软雅黑" panose="020B0503020204020204" charset="-122"/>
                        </a:rPr>
                        <a:t>20’</a:t>
                      </a:r>
                      <a:endParaRPr lang="en-US" altLang="zh-CN" sz="1100" b="0" kern="100" dirty="0">
                        <a:effectLst/>
                        <a:latin typeface="微软雅黑" panose="020B0503020204020204" charset="-122"/>
                        <a:ea typeface="微软雅黑" panose="020B0503020204020204" charset="-122"/>
                        <a:cs typeface="Times New Roman" panose="02020603050405020304" charset="0"/>
                      </a:endParaRPr>
                    </a:p>
                  </a:txBody>
                  <a:tcPr marL="38576" marR="38576" marT="0" marB="0" anchor="ctr">
                    <a:solidFill>
                      <a:schemeClr val="bg1">
                        <a:lumMod val="85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defRPr/>
                      </a:pPr>
                      <a:r>
                        <a:rPr lang="zh-CN" altLang="en-US" sz="1100" b="0" kern="100" dirty="0">
                          <a:effectLst/>
                          <a:latin typeface="微软雅黑" panose="020B0503020204020204" charset="-122"/>
                          <a:ea typeface="微软雅黑" panose="020B0503020204020204" charset="-122"/>
                        </a:rPr>
                        <a:t>指导</a:t>
                      </a:r>
                      <a:r>
                        <a:rPr lang="zh-CN" altLang="zh-CN" sz="1100" b="0" kern="100" dirty="0">
                          <a:effectLst/>
                          <a:latin typeface="微软雅黑" panose="020B0503020204020204" charset="-122"/>
                          <a:ea typeface="微软雅黑" panose="020B0503020204020204" charset="-122"/>
                        </a:rPr>
                        <a:t>专家内部讨论</a:t>
                      </a:r>
                      <a:r>
                        <a:rPr lang="zh-CN" altLang="en-US" sz="1100" b="0" kern="100" dirty="0">
                          <a:effectLst/>
                          <a:latin typeface="微软雅黑" panose="020B0503020204020204" charset="-122"/>
                          <a:ea typeface="微软雅黑" panose="020B0503020204020204" charset="-122"/>
                        </a:rPr>
                        <a:t>、打分（</a:t>
                      </a:r>
                      <a:r>
                        <a:rPr lang="zh-CN" altLang="en-US" sz="1100" b="0" kern="100" dirty="0">
                          <a:solidFill>
                            <a:srgbClr val="FF0000"/>
                          </a:solidFill>
                          <a:effectLst/>
                          <a:latin typeface="微软雅黑" panose="020B0503020204020204" charset="-122"/>
                          <a:ea typeface="微软雅黑" panose="020B0503020204020204" charset="-122"/>
                        </a:rPr>
                        <a:t>医院不参与</a:t>
                      </a:r>
                      <a:r>
                        <a:rPr lang="zh-CN" altLang="en-US" sz="1100" b="0" kern="100" dirty="0">
                          <a:effectLst/>
                          <a:latin typeface="微软雅黑" panose="020B0503020204020204" charset="-122"/>
                          <a:ea typeface="微软雅黑" panose="020B0503020204020204" charset="-122"/>
                        </a:rPr>
                        <a:t>）</a:t>
                      </a:r>
                      <a:endParaRPr lang="en-US" altLang="zh-CN" sz="1100" b="0" kern="100" dirty="0">
                        <a:effectLst/>
                        <a:latin typeface="微软雅黑" panose="020B0503020204020204" charset="-122"/>
                        <a:ea typeface="微软雅黑" panose="020B0503020204020204" charset="-122"/>
                        <a:cs typeface="Times New Roman" panose="02020603050405020304" charset="0"/>
                      </a:endParaRPr>
                    </a:p>
                  </a:txBody>
                  <a:tcPr marL="38576" marR="38576" marT="0" marB="0" anchor="ctr">
                    <a:solidFill>
                      <a:schemeClr val="bg1">
                        <a:lumMod val="85000"/>
                      </a:schemeClr>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defRPr/>
                      </a:pPr>
                      <a:r>
                        <a:rPr lang="zh-CN" altLang="en-US" sz="1100" b="0" kern="100" dirty="0">
                          <a:effectLst/>
                          <a:latin typeface="微软雅黑" panose="020B0503020204020204" charset="-122"/>
                          <a:ea typeface="微软雅黑" panose="020B0503020204020204" charset="-122"/>
                        </a:rPr>
                        <a:t>指导</a:t>
                      </a:r>
                      <a:r>
                        <a:rPr lang="zh-CN" altLang="zh-CN" sz="1100" b="0" kern="100" dirty="0">
                          <a:effectLst/>
                          <a:latin typeface="微软雅黑" panose="020B0503020204020204" charset="-122"/>
                          <a:ea typeface="微软雅黑" panose="020B0503020204020204" charset="-122"/>
                        </a:rPr>
                        <a:t>专家组</a:t>
                      </a:r>
                      <a:endParaRPr lang="en-US" sz="1100" b="0" kern="100" dirty="0">
                        <a:effectLst/>
                        <a:latin typeface="微软雅黑" panose="020B0503020204020204" charset="-122"/>
                        <a:ea typeface="微软雅黑" panose="020B0503020204020204" charset="-122"/>
                        <a:cs typeface="Times New Roman" panose="02020603050405020304" charset="0"/>
                      </a:endParaRPr>
                    </a:p>
                  </a:txBody>
                  <a:tcPr marL="38576" marR="38576" marT="0" marB="0" anchor="ctr">
                    <a:solidFill>
                      <a:schemeClr val="bg1">
                        <a:lumMod val="85000"/>
                      </a:schemeClr>
                    </a:solidFill>
                  </a:tcPr>
                </a:tc>
              </a:tr>
            </a:tbl>
          </a:graphicData>
        </a:graphic>
      </p:graphicFrame>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think-cell data - do not delete" hidden="1"/>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2" name="think-cell 幻灯片" r:id="rId2" imgW="5715" imgH="5715" progId="TCLayout.ActiveDocument.1">
                  <p:embed/>
                </p:oleObj>
              </mc:Choice>
              <mc:Fallback>
                <p:oleObj name="think-cell 幻灯片" r:id="rId2" imgW="5715" imgH="5715" progId="TCLayout.ActiveDocument.1">
                  <p:embed/>
                  <p:pic>
                    <p:nvPicPr>
                      <p:cNvPr id="0" name="think-cell data - do not delete" hidden="1"/>
                      <p:cNvPicPr/>
                      <p:nvPr/>
                    </p:nvPicPr>
                    <p:blipFill>
                      <a:blip r:embed="rId3"/>
                      <a:stretch>
                        <a:fillRect/>
                      </a:stretch>
                    </p:blipFill>
                    <p:spPr>
                      <a:xfrm>
                        <a:off x="1588" y="1588"/>
                        <a:ext cx="1588" cy="1588"/>
                      </a:xfrm>
                      <a:prstGeom prst="rect">
                        <a:avLst/>
                      </a:prstGeom>
                    </p:spPr>
                  </p:pic>
                </p:oleObj>
              </mc:Fallback>
            </mc:AlternateContent>
          </a:graphicData>
        </a:graphic>
      </p:graphicFrame>
      <p:sp>
        <p:nvSpPr>
          <p:cNvPr id="9" name="标题 1"/>
          <p:cNvSpPr txBox="1"/>
          <p:nvPr/>
        </p:nvSpPr>
        <p:spPr>
          <a:xfrm>
            <a:off x="328475" y="176189"/>
            <a:ext cx="7886700" cy="497205"/>
          </a:xfrm>
          <a:prstGeom prst="rect">
            <a:avLst/>
          </a:prstGeom>
        </p:spPr>
        <p:txBody>
          <a:bodyPr vert="horz"/>
          <a:lstStyle>
            <a:lvl1pPr algn="l" defTabSz="457200" rtl="0" eaLnBrk="1" latinLnBrk="0" hangingPunct="1">
              <a:lnSpc>
                <a:spcPct val="100000"/>
              </a:lnSpc>
              <a:spcBef>
                <a:spcPct val="0"/>
              </a:spcBef>
              <a:buNone/>
              <a:defRPr lang="en-GB" sz="2400" b="1" kern="1200" baseline="0" noProof="0" dirty="0">
                <a:solidFill>
                  <a:srgbClr val="830051"/>
                </a:solidFill>
                <a:latin typeface="Arial" panose="020B0604020202020204" pitchFamily="34" charset="0"/>
                <a:ea typeface="+mj-ea"/>
                <a:cs typeface="Arial" panose="020B0604020202020204" pitchFamily="34" charset="0"/>
              </a:defRPr>
            </a:lvl1pPr>
          </a:lstStyle>
          <a:p>
            <a:r>
              <a:rPr lang="zh-CN" altLang="en-US" dirty="0">
                <a:solidFill>
                  <a:srgbClr val="A60000"/>
                </a:solidFill>
                <a:latin typeface="微软雅黑" panose="020B0503020204020204" charset="-122"/>
                <a:ea typeface="微软雅黑" panose="020B0503020204020204" charset="-122"/>
              </a:rPr>
              <a:t>辐射能力</a:t>
            </a:r>
            <a:endParaRPr lang="zh-CN" altLang="en-US" dirty="0">
              <a:solidFill>
                <a:srgbClr val="A60000"/>
              </a:solidFill>
              <a:latin typeface="微软雅黑" panose="020B0503020204020204" charset="-122"/>
              <a:ea typeface="微软雅黑" panose="020B0503020204020204" charset="-122"/>
            </a:endParaRPr>
          </a:p>
        </p:txBody>
      </p:sp>
      <p:sp>
        <p:nvSpPr>
          <p:cNvPr id="10" name="灯片编号占位符 2"/>
          <p:cNvSpPr>
            <a:spLocks noGrp="1"/>
          </p:cNvSpPr>
          <p:nvPr>
            <p:ph type="sldNum" sz="quarter" idx="4"/>
          </p:nvPr>
        </p:nvSpPr>
        <p:spPr>
          <a:xfrm>
            <a:off x="318375" y="4846754"/>
            <a:ext cx="396000" cy="162000"/>
          </a:xfrm>
        </p:spPr>
        <p:txBody>
          <a:bodyPr/>
          <a:lstStyle/>
          <a:p>
            <a:fld id="{3C4F54F3-C349-4609-AFEE-01462D5C7942}" type="slidenum">
              <a:rPr lang="en-GB" smtClean="0"/>
            </a:fld>
            <a:endParaRPr lang="en-GB" dirty="0"/>
          </a:p>
        </p:txBody>
      </p:sp>
      <p:sp>
        <p:nvSpPr>
          <p:cNvPr id="12" name="内容占位符 2"/>
          <p:cNvSpPr txBox="1"/>
          <p:nvPr/>
        </p:nvSpPr>
        <p:spPr>
          <a:xfrm>
            <a:off x="5176295" y="203663"/>
            <a:ext cx="4683295" cy="510295"/>
          </a:xfrm>
          <a:solidFill>
            <a:srgbClr val="A60000"/>
          </a:solidFill>
          <a:ln w="12700">
            <a:solidFill>
              <a:srgbClr val="A60000"/>
            </a:solidFill>
            <a:prstDash val="solid"/>
          </a:ln>
        </p:spPr>
        <p:txBody>
          <a:bodyPr/>
          <a:lstStyle>
            <a:lvl1pPr marL="342900" indent="-342900" algn="l" defTabSz="457200" rtl="0" eaLnBrk="1" latinLnBrk="0" hangingPunct="1">
              <a:spcBef>
                <a:spcPct val="20000"/>
              </a:spcBef>
              <a:buFont typeface="Arial" panose="020B0604020202020204"/>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pPr marL="0" indent="0">
              <a:buNone/>
            </a:pPr>
            <a:r>
              <a:rPr lang="zh-CN" altLang="en-US" sz="2000" b="1" dirty="0">
                <a:highlight>
                  <a:srgbClr val="FFFF00"/>
                </a:highlight>
                <a:latin typeface="微软雅黑" panose="020B0503020204020204" charset="-122"/>
                <a:ea typeface="微软雅黑" panose="020B0503020204020204" charset="-122"/>
              </a:rPr>
              <a:t>需含医院材料证明，图文并茂</a:t>
            </a:r>
            <a:endParaRPr lang="en-US" altLang="zh-CN" sz="2000" b="1" dirty="0">
              <a:highlight>
                <a:srgbClr val="FFFF00"/>
              </a:highlight>
              <a:latin typeface="微软雅黑" panose="020B0503020204020204" charset="-122"/>
              <a:ea typeface="微软雅黑" panose="020B0503020204020204" charset="-122"/>
            </a:endParaRPr>
          </a:p>
        </p:txBody>
      </p:sp>
      <p:sp>
        <p:nvSpPr>
          <p:cNvPr id="3" name="文本框 2"/>
          <p:cNvSpPr txBox="1"/>
          <p:nvPr/>
        </p:nvSpPr>
        <p:spPr>
          <a:xfrm>
            <a:off x="3175" y="-3763"/>
            <a:ext cx="1434277" cy="215444"/>
          </a:xfrm>
          <a:prstGeom prst="rect">
            <a:avLst/>
          </a:prstGeom>
          <a:solidFill>
            <a:schemeClr val="bg1">
              <a:lumMod val="75000"/>
            </a:schemeClr>
          </a:solidFill>
        </p:spPr>
        <p:txBody>
          <a:bodyPr wrap="square" rtlCol="0">
            <a:spAutoFit/>
          </a:bodyPr>
          <a:lstStyle/>
          <a:p>
            <a:r>
              <a:rPr lang="en-US" altLang="zh-CN" sz="800" dirty="0"/>
              <a:t>2.</a:t>
            </a:r>
            <a:r>
              <a:rPr lang="zh-CN" altLang="en-US" sz="800" dirty="0"/>
              <a:t>病种质量与安全考核指标</a:t>
            </a:r>
            <a:endParaRPr lang="zh-CN" altLang="en-US" sz="800" dirty="0"/>
          </a:p>
        </p:txBody>
      </p:sp>
      <p:graphicFrame>
        <p:nvGraphicFramePr>
          <p:cNvPr id="5" name="表格 4"/>
          <p:cNvGraphicFramePr>
            <a:graphicFrameLocks noGrp="1"/>
          </p:cNvGraphicFramePr>
          <p:nvPr/>
        </p:nvGraphicFramePr>
        <p:xfrm>
          <a:off x="384068" y="681884"/>
          <a:ext cx="7775514" cy="1757095"/>
        </p:xfrm>
        <a:graphic>
          <a:graphicData uri="http://schemas.openxmlformats.org/drawingml/2006/table">
            <a:tbl>
              <a:tblPr/>
              <a:tblGrid>
                <a:gridCol w="672358"/>
                <a:gridCol w="1637570"/>
                <a:gridCol w="844571"/>
                <a:gridCol w="2411980"/>
                <a:gridCol w="360914"/>
                <a:gridCol w="578705"/>
                <a:gridCol w="634708"/>
                <a:gridCol w="634708"/>
              </a:tblGrid>
              <a:tr h="350283">
                <a:tc gridSpan="2">
                  <a:txBody>
                    <a:bodyPr/>
                    <a:lstStyle/>
                    <a:p>
                      <a:pPr algn="ctr" fontAlgn="ctr">
                        <a:buNone/>
                      </a:pPr>
                      <a:r>
                        <a:rPr lang="zh-CN" altLang="en-US" sz="1000" b="1">
                          <a:solidFill>
                            <a:srgbClr val="000000"/>
                          </a:solidFill>
                          <a:latin typeface="微软雅黑" panose="020B0503020204020204" charset="-122"/>
                        </a:rPr>
                        <a:t>业务能力考核指标</a:t>
                      </a:r>
                      <a:endParaRPr lang="zh-CN" altLang="en-US" sz="1000" b="1" i="0" u="none" strike="noStrike">
                        <a:solidFill>
                          <a:srgbClr val="000000"/>
                        </a:solidFill>
                        <a:effectLst/>
                        <a:latin typeface="微软雅黑" panose="020B0503020204020204" charset="-122"/>
                        <a:ea typeface="微软雅黑" panose="020B0503020204020204" charset="-122"/>
                      </a:endParaRP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B8CCE4"/>
                    </a:solidFill>
                  </a:tcPr>
                </a:tc>
                <a:tc hMerge="1">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B8CCE4"/>
                    </a:solidFill>
                  </a:tcPr>
                </a:tc>
                <a:tc>
                  <a:txBody>
                    <a:bodyPr/>
                    <a:lstStyle/>
                    <a:p>
                      <a:pPr algn="ctr" fontAlgn="ctr"/>
                      <a:r>
                        <a:rPr lang="zh-CN" altLang="en-US" sz="1000" b="1" i="0" u="none" strike="noStrike">
                          <a:solidFill>
                            <a:srgbClr val="000000"/>
                          </a:solidFill>
                          <a:effectLst/>
                          <a:latin typeface="微软雅黑" panose="020B0503020204020204" charset="-122"/>
                          <a:ea typeface="微软雅黑" panose="020B0503020204020204" charset="-122"/>
                        </a:rPr>
                        <a:t>实地认定场景</a:t>
                      </a:r>
                      <a:endParaRPr lang="zh-CN" altLang="en-US" sz="1000" b="1" i="0" u="none" strike="noStrike">
                        <a:solidFill>
                          <a:srgbClr val="000000"/>
                        </a:solidFill>
                        <a:effectLst/>
                        <a:latin typeface="微软雅黑" panose="020B0503020204020204" charset="-122"/>
                        <a:ea typeface="微软雅黑" panose="020B0503020204020204" charset="-122"/>
                      </a:endParaRP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B8CCE4"/>
                    </a:solidFill>
                  </a:tcPr>
                </a:tc>
                <a:tc>
                  <a:txBody>
                    <a:bodyPr/>
                    <a:lstStyle/>
                    <a:p>
                      <a:pPr algn="ctr" fontAlgn="ctr"/>
                      <a:r>
                        <a:rPr lang="zh-CN" altLang="en-US" sz="1000" b="1" i="0" u="none" strike="noStrike">
                          <a:solidFill>
                            <a:srgbClr val="000000"/>
                          </a:solidFill>
                          <a:effectLst/>
                          <a:latin typeface="微软雅黑" panose="020B0503020204020204" charset="-122"/>
                          <a:ea typeface="微软雅黑" panose="020B0503020204020204" charset="-122"/>
                        </a:rPr>
                        <a:t>检查标准与方法</a:t>
                      </a:r>
                      <a:endParaRPr lang="zh-CN" altLang="en-US" sz="1000" b="1" i="0" u="none" strike="noStrike">
                        <a:solidFill>
                          <a:srgbClr val="000000"/>
                        </a:solidFill>
                        <a:effectLst/>
                        <a:latin typeface="微软雅黑" panose="020B0503020204020204" charset="-122"/>
                        <a:ea typeface="微软雅黑" panose="020B0503020204020204" charset="-122"/>
                      </a:endParaRP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B8CCE4"/>
                    </a:solidFill>
                  </a:tcPr>
                </a:tc>
                <a:tc>
                  <a:txBody>
                    <a:bodyPr/>
                    <a:lstStyle/>
                    <a:p>
                      <a:pPr algn="ctr" fontAlgn="ctr"/>
                      <a:r>
                        <a:rPr lang="zh-CN" altLang="en-US" sz="1000" b="1" i="0" u="none" strike="noStrike">
                          <a:solidFill>
                            <a:srgbClr val="FFFFFF"/>
                          </a:solidFill>
                          <a:effectLst/>
                          <a:latin typeface="微软雅黑" panose="020B0503020204020204" charset="-122"/>
                          <a:ea typeface="微软雅黑" panose="020B0503020204020204" charset="-122"/>
                        </a:rPr>
                        <a:t>自评</a:t>
                      </a:r>
                      <a:endParaRPr lang="zh-CN" altLang="en-US" sz="1000" b="1" i="0" u="none" strike="noStrike">
                        <a:solidFill>
                          <a:srgbClr val="FFFFFF"/>
                        </a:solidFill>
                        <a:effectLst/>
                        <a:latin typeface="微软雅黑" panose="020B0503020204020204" charset="-122"/>
                        <a:ea typeface="微软雅黑" panose="020B0503020204020204" charset="-122"/>
                      </a:endParaRP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C00000"/>
                    </a:solidFill>
                  </a:tcPr>
                </a:tc>
                <a:tc gridSpan="3">
                  <a:txBody>
                    <a:bodyPr/>
                    <a:lstStyle/>
                    <a:p>
                      <a:pPr algn="ctr" fontAlgn="ctr"/>
                      <a:r>
                        <a:rPr lang="zh-CN" altLang="en-US" sz="1000" b="1" i="0" u="none" strike="noStrike" dirty="0">
                          <a:solidFill>
                            <a:srgbClr val="000000"/>
                          </a:solidFill>
                          <a:effectLst/>
                          <a:latin typeface="微软雅黑" panose="020B0503020204020204" charset="-122"/>
                          <a:ea typeface="微软雅黑" panose="020B0503020204020204" charset="-122"/>
                        </a:rPr>
                        <a:t>评分标准 </a:t>
                      </a:r>
                      <a:endParaRPr lang="zh-CN" altLang="en-US" sz="1000" b="1" i="0" u="none" strike="noStrike" dirty="0">
                        <a:solidFill>
                          <a:srgbClr val="000000"/>
                        </a:solidFill>
                        <a:effectLst/>
                        <a:latin typeface="微软雅黑" panose="020B0503020204020204" charset="-122"/>
                        <a:ea typeface="微软雅黑" panose="020B0503020204020204" charset="-122"/>
                      </a:endParaRP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a:noFill/>
                    </a:lnT>
                    <a:lnB w="6350" cap="flat" cmpd="sng" algn="ctr">
                      <a:solidFill>
                        <a:srgbClr val="000000"/>
                      </a:solidFill>
                      <a:prstDash val="dot"/>
                      <a:round/>
                      <a:headEnd type="none" w="med" len="med"/>
                      <a:tailEnd type="none" w="med" len="med"/>
                    </a:lnB>
                    <a:solidFill>
                      <a:srgbClr val="B8CCE4"/>
                    </a:solidFill>
                  </a:tcPr>
                </a:tc>
                <a:tc hMerge="1">
                  <a:tcPr/>
                </a:tc>
                <a:tc hMerge="1">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a:noFill/>
                    </a:lnT>
                    <a:lnB w="6350" cap="flat" cmpd="sng" algn="ctr">
                      <a:solidFill>
                        <a:srgbClr val="000000"/>
                      </a:solidFill>
                      <a:prstDash val="dot"/>
                      <a:round/>
                      <a:headEnd type="none" w="med" len="med"/>
                      <a:tailEnd type="none" w="med" len="med"/>
                    </a:lnB>
                    <a:solidFill>
                      <a:srgbClr val="B8CCE4"/>
                    </a:solidFill>
                  </a:tcPr>
                </a:tc>
              </a:tr>
              <a:tr h="458079">
                <a:tc>
                  <a:txBody>
                    <a:bodyPr/>
                    <a:lstStyle/>
                    <a:p>
                      <a:pPr algn="l" fontAlgn="ctr"/>
                      <a:r>
                        <a:rPr lang="zh-CN" altLang="en-US" sz="900" b="0" i="0" u="none" strike="noStrike" dirty="0">
                          <a:solidFill>
                            <a:srgbClr val="000000"/>
                          </a:solidFill>
                          <a:effectLst/>
                          <a:latin typeface="微软雅黑" panose="020B0503020204020204" charset="-122"/>
                          <a:ea typeface="微软雅黑" panose="020B0503020204020204" charset="-122"/>
                        </a:rPr>
                        <a:t>多学科诊疗</a:t>
                      </a:r>
                      <a:endParaRPr lang="zh-CN" altLang="en-US" sz="900" b="0" i="0" u="none" strike="noStrike" dirty="0">
                        <a:solidFill>
                          <a:srgbClr val="000000"/>
                        </a:solidFill>
                        <a:effectLst/>
                        <a:latin typeface="微软雅黑" panose="020B0503020204020204" charset="-122"/>
                        <a:ea typeface="微软雅黑" panose="020B0503020204020204" charset="-122"/>
                      </a:endParaRPr>
                    </a:p>
                  </a:txBody>
                  <a:tcPr marL="2974" marR="2974" marT="297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l" fontAlgn="ctr"/>
                      <a:r>
                        <a:rPr lang="zh-CN" altLang="en-US" sz="800" b="0" i="0" u="none" strike="noStrike" dirty="0">
                          <a:solidFill>
                            <a:srgbClr val="000000"/>
                          </a:solidFill>
                          <a:effectLst/>
                          <a:latin typeface="微软雅黑" panose="020B0503020204020204" charset="-122"/>
                          <a:ea typeface="微软雅黑" panose="020B0503020204020204" charset="-122"/>
                        </a:rPr>
                        <a:t>对疑难危重负责胸膜疾病患者开展多学科诊疗（网络或线下</a:t>
                      </a:r>
                      <a:r>
                        <a:rPr lang="en-US" altLang="zh-CN" sz="800" b="0" i="0" u="none" strike="noStrike" dirty="0">
                          <a:solidFill>
                            <a:srgbClr val="000000"/>
                          </a:solidFill>
                          <a:effectLst/>
                          <a:latin typeface="微软雅黑" panose="020B0503020204020204" charset="-122"/>
                          <a:ea typeface="微软雅黑" panose="020B0503020204020204" charset="-122"/>
                        </a:rPr>
                        <a:t>MDT</a:t>
                      </a:r>
                      <a:r>
                        <a:rPr lang="zh-CN" altLang="en-US" sz="800" b="0" i="0" u="none" strike="noStrike" dirty="0">
                          <a:solidFill>
                            <a:srgbClr val="000000"/>
                          </a:solidFill>
                          <a:effectLst/>
                          <a:latin typeface="微软雅黑" panose="020B0503020204020204" charset="-122"/>
                          <a:ea typeface="微软雅黑" panose="020B0503020204020204" charset="-122"/>
                        </a:rPr>
                        <a:t>），包括</a:t>
                      </a:r>
                      <a:r>
                        <a:rPr lang="en-US" altLang="zh-CN" sz="800" b="0" i="0" u="none" strike="noStrike" dirty="0">
                          <a:solidFill>
                            <a:srgbClr val="000000"/>
                          </a:solidFill>
                          <a:effectLst/>
                          <a:latin typeface="微软雅黑" panose="020B0503020204020204" charset="-122"/>
                          <a:ea typeface="微软雅黑" panose="020B0503020204020204" charset="-122"/>
                        </a:rPr>
                        <a:t>PCCM</a:t>
                      </a:r>
                      <a:r>
                        <a:rPr lang="zh-CN" altLang="en-US" sz="800" b="0" i="0" u="none" strike="noStrike" dirty="0">
                          <a:solidFill>
                            <a:srgbClr val="000000"/>
                          </a:solidFill>
                          <a:effectLst/>
                          <a:latin typeface="微软雅黑" panose="020B0503020204020204" charset="-122"/>
                          <a:ea typeface="微软雅黑" panose="020B0503020204020204" charset="-122"/>
                        </a:rPr>
                        <a:t>科、微生物、病理科、临床药师、影像、胸外科等学科                                                      </a:t>
                      </a:r>
                      <a:endParaRPr lang="zh-CN" altLang="en-US" sz="800" b="0" i="0" u="none" strike="noStrike" dirty="0">
                        <a:solidFill>
                          <a:srgbClr val="000000"/>
                        </a:solidFill>
                        <a:effectLst/>
                        <a:latin typeface="微软雅黑" panose="020B0503020204020204" charset="-122"/>
                        <a:ea typeface="微软雅黑" panose="020B0503020204020204" charset="-122"/>
                      </a:endParaRPr>
                    </a:p>
                  </a:txBody>
                  <a:tcPr marL="2974" marR="2974" marT="297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l" fontAlgn="ctr"/>
                      <a:r>
                        <a:rPr lang="zh-CN" altLang="en-US" sz="800" b="0" i="0" u="none" strike="noStrike" dirty="0">
                          <a:solidFill>
                            <a:srgbClr val="000000"/>
                          </a:solidFill>
                          <a:effectLst/>
                          <a:latin typeface="微软雅黑" panose="020B0503020204020204" charset="-122"/>
                          <a:ea typeface="微软雅黑" panose="020B0503020204020204" charset="-122"/>
                        </a:rPr>
                        <a:t>会议室资料准备</a:t>
                      </a:r>
                      <a:endParaRPr lang="zh-CN" altLang="en-US" sz="800" b="0" i="0" u="none" strike="noStrike" dirty="0">
                        <a:solidFill>
                          <a:srgbClr val="000000"/>
                        </a:solidFill>
                        <a:effectLst/>
                        <a:latin typeface="微软雅黑" panose="020B0503020204020204" charset="-122"/>
                        <a:ea typeface="微软雅黑" panose="020B0503020204020204" charset="-122"/>
                      </a:endParaRPr>
                    </a:p>
                  </a:txBody>
                  <a:tcPr marL="2974" marR="2974" marT="297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l" fontAlgn="ctr"/>
                      <a:r>
                        <a:rPr lang="zh-CN" altLang="en-US" sz="800" b="0" i="0" u="none" strike="noStrike" dirty="0">
                          <a:solidFill>
                            <a:srgbClr val="000000"/>
                          </a:solidFill>
                          <a:effectLst/>
                          <a:latin typeface="微软雅黑" panose="020B0503020204020204" charset="-122"/>
                          <a:ea typeface="微软雅黑" panose="020B0503020204020204" charset="-122"/>
                        </a:rPr>
                        <a:t>有</a:t>
                      </a:r>
                      <a:r>
                        <a:rPr lang="en-US" altLang="zh-CN" sz="800" b="0" i="0" u="none" strike="noStrike" dirty="0">
                          <a:solidFill>
                            <a:srgbClr val="000000"/>
                          </a:solidFill>
                          <a:effectLst/>
                          <a:latin typeface="微软雅黑" panose="020B0503020204020204" charset="-122"/>
                          <a:ea typeface="微软雅黑" panose="020B0503020204020204" charset="-122"/>
                        </a:rPr>
                        <a:t>MDT</a:t>
                      </a:r>
                      <a:r>
                        <a:rPr lang="zh-CN" altLang="en-US" sz="800" b="0" i="0" u="none" strike="noStrike" dirty="0">
                          <a:solidFill>
                            <a:srgbClr val="000000"/>
                          </a:solidFill>
                          <a:effectLst/>
                          <a:latin typeface="微软雅黑" panose="020B0503020204020204" charset="-122"/>
                          <a:ea typeface="微软雅黑" panose="020B0503020204020204" charset="-122"/>
                        </a:rPr>
                        <a:t>讨论的照片，有过去</a:t>
                      </a:r>
                      <a:r>
                        <a:rPr lang="en-US" altLang="zh-CN" sz="800" b="0" i="0" u="none" strike="noStrike" dirty="0">
                          <a:solidFill>
                            <a:srgbClr val="000000"/>
                          </a:solidFill>
                          <a:effectLst/>
                          <a:latin typeface="微软雅黑" panose="020B0503020204020204" charset="-122"/>
                          <a:ea typeface="微软雅黑" panose="020B0503020204020204" charset="-122"/>
                        </a:rPr>
                        <a:t>1</a:t>
                      </a:r>
                      <a:r>
                        <a:rPr lang="zh-CN" altLang="en-US" sz="800" b="0" i="0" u="none" strike="noStrike" dirty="0">
                          <a:solidFill>
                            <a:srgbClr val="000000"/>
                          </a:solidFill>
                          <a:effectLst/>
                          <a:latin typeface="微软雅黑" panose="020B0503020204020204" charset="-122"/>
                          <a:ea typeface="微软雅黑" panose="020B0503020204020204" charset="-122"/>
                        </a:rPr>
                        <a:t>年病例登记本，提供胸膜疾病多学科诊疗病例。</a:t>
                      </a:r>
                      <a:endParaRPr lang="zh-CN" altLang="en-US" sz="800" b="0" i="0" u="none" strike="noStrike" dirty="0">
                        <a:solidFill>
                          <a:srgbClr val="000000"/>
                        </a:solidFill>
                        <a:effectLst/>
                        <a:latin typeface="微软雅黑" panose="020B0503020204020204" charset="-122"/>
                        <a:ea typeface="微软雅黑" panose="020B0503020204020204" charset="-122"/>
                      </a:endParaRPr>
                    </a:p>
                  </a:txBody>
                  <a:tcPr marL="2974" marR="2974" marT="297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ctr" fontAlgn="ctr"/>
                      <a:endParaRPr lang="en-US" altLang="zh-CN" sz="1800" b="0" i="0" u="none" strike="noStrike" dirty="0">
                        <a:solidFill>
                          <a:srgbClr val="000000"/>
                        </a:solidFill>
                        <a:effectLst/>
                        <a:latin typeface="微软雅黑" panose="020B0503020204020204" charset="-122"/>
                        <a:ea typeface="微软雅黑" panose="020B0503020204020204" charset="-122"/>
                      </a:endParaRP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l" fontAlgn="ctr"/>
                      <a:r>
                        <a:rPr lang="zh-CN" altLang="en-US" sz="800" b="0" i="0" u="none" strike="noStrike" dirty="0">
                          <a:solidFill>
                            <a:srgbClr val="000000"/>
                          </a:solidFill>
                          <a:effectLst/>
                          <a:latin typeface="微软雅黑" panose="020B0503020204020204" charset="-122"/>
                          <a:ea typeface="微软雅黑" panose="020B0503020204020204" charset="-122"/>
                        </a:rPr>
                        <a:t>≥</a:t>
                      </a:r>
                      <a:r>
                        <a:rPr lang="en-US" altLang="zh-CN" sz="800" b="0" i="0" u="none" strike="noStrike" dirty="0">
                          <a:solidFill>
                            <a:srgbClr val="000000"/>
                          </a:solidFill>
                          <a:effectLst/>
                          <a:latin typeface="微软雅黑" panose="020B0503020204020204" charset="-122"/>
                          <a:ea typeface="微软雅黑" panose="020B0503020204020204" charset="-122"/>
                        </a:rPr>
                        <a:t>10(4</a:t>
                      </a:r>
                      <a:r>
                        <a:rPr lang="zh-CN" altLang="en-US" sz="800" b="0" i="0" u="none" strike="noStrike" dirty="0">
                          <a:solidFill>
                            <a:srgbClr val="000000"/>
                          </a:solidFill>
                          <a:effectLst/>
                          <a:latin typeface="微软雅黑" panose="020B0503020204020204" charset="-122"/>
                          <a:ea typeface="微软雅黑" panose="020B0503020204020204" charset="-122"/>
                        </a:rPr>
                        <a:t>）</a:t>
                      </a:r>
                      <a:endParaRPr lang="zh-CN" altLang="en-US" sz="800" b="0" i="0" u="none" strike="noStrike" dirty="0">
                        <a:solidFill>
                          <a:srgbClr val="000000"/>
                        </a:solidFill>
                        <a:effectLst/>
                        <a:latin typeface="微软雅黑" panose="020B0503020204020204" charset="-122"/>
                        <a:ea typeface="微软雅黑" panose="020B0503020204020204" charset="-122"/>
                      </a:endParaRPr>
                    </a:p>
                  </a:txBody>
                  <a:tcPr marL="2974" marR="2974" marT="297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l" fontAlgn="ctr"/>
                      <a:r>
                        <a:rPr lang="zh-CN" altLang="en-US" sz="800" b="0" i="0" u="none" strike="noStrike" dirty="0">
                          <a:solidFill>
                            <a:srgbClr val="000000"/>
                          </a:solidFill>
                          <a:effectLst/>
                          <a:latin typeface="微软雅黑" panose="020B0503020204020204" charset="-122"/>
                          <a:ea typeface="微软雅黑" panose="020B0503020204020204" charset="-122"/>
                        </a:rPr>
                        <a:t>≥</a:t>
                      </a:r>
                      <a:r>
                        <a:rPr lang="en-US" altLang="zh-CN" sz="800" b="0" i="0" u="none" strike="noStrike" dirty="0">
                          <a:solidFill>
                            <a:srgbClr val="000000"/>
                          </a:solidFill>
                          <a:effectLst/>
                          <a:latin typeface="微软雅黑" panose="020B0503020204020204" charset="-122"/>
                          <a:ea typeface="微软雅黑" panose="020B0503020204020204" charset="-122"/>
                        </a:rPr>
                        <a:t>5(2</a:t>
                      </a:r>
                      <a:r>
                        <a:rPr lang="zh-CN" altLang="en-US" sz="800" b="0" i="0" u="none" strike="noStrike" dirty="0">
                          <a:solidFill>
                            <a:srgbClr val="000000"/>
                          </a:solidFill>
                          <a:effectLst/>
                          <a:latin typeface="微软雅黑" panose="020B0503020204020204" charset="-122"/>
                          <a:ea typeface="微软雅黑" panose="020B0503020204020204" charset="-122"/>
                        </a:rPr>
                        <a:t>）</a:t>
                      </a:r>
                      <a:endParaRPr lang="zh-CN" altLang="en-US" sz="800" b="0" i="0" u="none" strike="noStrike" dirty="0">
                        <a:solidFill>
                          <a:srgbClr val="000000"/>
                        </a:solidFill>
                        <a:effectLst/>
                        <a:latin typeface="微软雅黑" panose="020B0503020204020204" charset="-122"/>
                        <a:ea typeface="微软雅黑" panose="020B0503020204020204" charset="-122"/>
                      </a:endParaRPr>
                    </a:p>
                  </a:txBody>
                  <a:tcPr marL="2974" marR="2974" marT="297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l" fontAlgn="ctr"/>
                      <a:r>
                        <a:rPr lang="zh-CN" altLang="en-US" sz="800" b="0" i="0" u="none" strike="noStrike" dirty="0">
                          <a:solidFill>
                            <a:srgbClr val="000000"/>
                          </a:solidFill>
                          <a:effectLst/>
                          <a:latin typeface="微软雅黑" panose="020B0503020204020204" charset="-122"/>
                          <a:ea typeface="微软雅黑" panose="020B0503020204020204" charset="-122"/>
                        </a:rPr>
                        <a:t>≥</a:t>
                      </a:r>
                      <a:r>
                        <a:rPr lang="en-US" altLang="zh-CN" sz="800" b="0" i="0" u="none" strike="noStrike" dirty="0">
                          <a:solidFill>
                            <a:srgbClr val="000000"/>
                          </a:solidFill>
                          <a:effectLst/>
                          <a:latin typeface="微软雅黑" panose="020B0503020204020204" charset="-122"/>
                          <a:ea typeface="微软雅黑" panose="020B0503020204020204" charset="-122"/>
                        </a:rPr>
                        <a:t>2(1</a:t>
                      </a:r>
                      <a:r>
                        <a:rPr lang="zh-CN" altLang="en-US" sz="800" b="0" i="0" u="none" strike="noStrike" dirty="0">
                          <a:solidFill>
                            <a:srgbClr val="000000"/>
                          </a:solidFill>
                          <a:effectLst/>
                          <a:latin typeface="微软雅黑" panose="020B0503020204020204" charset="-122"/>
                          <a:ea typeface="微软雅黑" panose="020B0503020204020204" charset="-122"/>
                        </a:rPr>
                        <a:t>）</a:t>
                      </a:r>
                      <a:endParaRPr lang="zh-CN" altLang="en-US" sz="800" b="0" i="0" u="none" strike="noStrike" dirty="0">
                        <a:solidFill>
                          <a:srgbClr val="000000"/>
                        </a:solidFill>
                        <a:effectLst/>
                        <a:latin typeface="微软雅黑" panose="020B0503020204020204" charset="-122"/>
                        <a:ea typeface="微软雅黑" panose="020B0503020204020204" charset="-122"/>
                      </a:endParaRPr>
                    </a:p>
                  </a:txBody>
                  <a:tcPr marL="2974" marR="2974" marT="297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r>
              <a:tr h="458079">
                <a:tc>
                  <a:txBody>
                    <a:bodyPr/>
                    <a:lstStyle/>
                    <a:p>
                      <a:pPr algn="l" fontAlgn="ctr"/>
                      <a:r>
                        <a:rPr lang="zh-CN" altLang="en-US" sz="900" b="0" i="0" u="none" strike="noStrike" dirty="0">
                          <a:solidFill>
                            <a:srgbClr val="000000"/>
                          </a:solidFill>
                          <a:effectLst/>
                          <a:latin typeface="微软雅黑" panose="020B0503020204020204" charset="-122"/>
                          <a:ea typeface="微软雅黑" panose="020B0503020204020204" charset="-122"/>
                        </a:rPr>
                        <a:t>省</a:t>
                      </a:r>
                      <a:r>
                        <a:rPr lang="en-US" altLang="zh-CN" sz="900" b="0" i="0" u="none" strike="noStrike" dirty="0">
                          <a:solidFill>
                            <a:srgbClr val="000000"/>
                          </a:solidFill>
                          <a:effectLst/>
                          <a:latin typeface="微软雅黑" panose="020B0503020204020204" charset="-122"/>
                          <a:ea typeface="微软雅黑" panose="020B0503020204020204" charset="-122"/>
                        </a:rPr>
                        <a:t>/</a:t>
                      </a:r>
                      <a:r>
                        <a:rPr lang="zh-CN" altLang="en-US" sz="900" b="0" i="0" u="none" strike="noStrike" dirty="0">
                          <a:solidFill>
                            <a:srgbClr val="000000"/>
                          </a:solidFill>
                          <a:effectLst/>
                          <a:latin typeface="微软雅黑" panose="020B0503020204020204" charset="-122"/>
                          <a:ea typeface="微软雅黑" panose="020B0503020204020204" charset="-122"/>
                        </a:rPr>
                        <a:t>市外患者占住院患者比例</a:t>
                      </a:r>
                      <a:endParaRPr lang="zh-CN" altLang="en-US" sz="900" b="0" i="0" u="none" strike="noStrike" dirty="0">
                        <a:solidFill>
                          <a:srgbClr val="000000"/>
                        </a:solidFill>
                        <a:effectLst/>
                        <a:latin typeface="微软雅黑" panose="020B0503020204020204" charset="-122"/>
                        <a:ea typeface="微软雅黑" panose="020B0503020204020204" charset="-122"/>
                      </a:endParaRPr>
                    </a:p>
                  </a:txBody>
                  <a:tcPr marL="2974" marR="2974" marT="297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l" fontAlgn="ctr"/>
                      <a:r>
                        <a:rPr lang="zh-CN" altLang="en-US" sz="800" b="0" i="0" u="none" strike="noStrike" dirty="0">
                          <a:solidFill>
                            <a:srgbClr val="000000"/>
                          </a:solidFill>
                          <a:effectLst/>
                          <a:latin typeface="微软雅黑" panose="020B0503020204020204" charset="-122"/>
                          <a:ea typeface="微软雅黑" panose="020B0503020204020204" charset="-122"/>
                        </a:rPr>
                        <a:t>省外或市外胸膜疾病住院诊治</a:t>
                      </a:r>
                      <a:endParaRPr lang="zh-CN" altLang="en-US" sz="800" b="0" i="0" u="none" strike="noStrike" dirty="0">
                        <a:solidFill>
                          <a:srgbClr val="000000"/>
                        </a:solidFill>
                        <a:effectLst/>
                        <a:latin typeface="微软雅黑" panose="020B0503020204020204" charset="-122"/>
                        <a:ea typeface="微软雅黑" panose="020B0503020204020204" charset="-122"/>
                      </a:endParaRPr>
                    </a:p>
                  </a:txBody>
                  <a:tcPr marL="2974" marR="2974" marT="297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l" fontAlgn="ctr"/>
                      <a:r>
                        <a:rPr lang="zh-CN" altLang="en-US" sz="800" b="0" i="0" u="none" strike="noStrike" dirty="0">
                          <a:solidFill>
                            <a:srgbClr val="000000"/>
                          </a:solidFill>
                          <a:effectLst/>
                          <a:latin typeface="微软雅黑" panose="020B0503020204020204" charset="-122"/>
                          <a:ea typeface="微软雅黑" panose="020B0503020204020204" charset="-122"/>
                        </a:rPr>
                        <a:t>会议室资料准备</a:t>
                      </a:r>
                      <a:endParaRPr lang="zh-CN" altLang="en-US" sz="800" b="0" i="0" u="none" strike="noStrike" dirty="0">
                        <a:solidFill>
                          <a:srgbClr val="000000"/>
                        </a:solidFill>
                        <a:effectLst/>
                        <a:latin typeface="微软雅黑" panose="020B0503020204020204" charset="-122"/>
                        <a:ea typeface="微软雅黑" panose="020B0503020204020204" charset="-122"/>
                      </a:endParaRPr>
                    </a:p>
                  </a:txBody>
                  <a:tcPr marL="2974" marR="2974" marT="297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l" fontAlgn="ctr"/>
                      <a:r>
                        <a:rPr lang="zh-CN" altLang="en-US" sz="800" b="0" i="0" u="none" strike="noStrike" dirty="0">
                          <a:solidFill>
                            <a:srgbClr val="000000"/>
                          </a:solidFill>
                          <a:effectLst/>
                          <a:latin typeface="微软雅黑" panose="020B0503020204020204" charset="-122"/>
                          <a:ea typeface="微软雅黑" panose="020B0503020204020204" charset="-122"/>
                        </a:rPr>
                        <a:t>结合主任汇报，医务科提供</a:t>
                      </a:r>
                      <a:r>
                        <a:rPr lang="en-US" altLang="zh-CN" sz="800" b="0" i="0" u="none" strike="noStrike" dirty="0">
                          <a:solidFill>
                            <a:srgbClr val="000000"/>
                          </a:solidFill>
                          <a:effectLst/>
                          <a:latin typeface="微软雅黑" panose="020B0503020204020204" charset="-122"/>
                          <a:ea typeface="微软雅黑" panose="020B0503020204020204" charset="-122"/>
                        </a:rPr>
                        <a:t>1</a:t>
                      </a:r>
                      <a:r>
                        <a:rPr lang="zh-CN" altLang="en-US" sz="800" b="0" i="0" u="none" strike="noStrike" dirty="0">
                          <a:solidFill>
                            <a:srgbClr val="000000"/>
                          </a:solidFill>
                          <a:effectLst/>
                          <a:latin typeface="微软雅黑" panose="020B0503020204020204" charset="-122"/>
                          <a:ea typeface="微软雅黑" panose="020B0503020204020204" charset="-122"/>
                        </a:rPr>
                        <a:t>年胸膜疾病住院患者省</a:t>
                      </a:r>
                      <a:r>
                        <a:rPr lang="en-US" altLang="zh-CN" sz="800" b="0" i="0" u="none" strike="noStrike" dirty="0">
                          <a:solidFill>
                            <a:srgbClr val="000000"/>
                          </a:solidFill>
                          <a:effectLst/>
                          <a:latin typeface="微软雅黑" panose="020B0503020204020204" charset="-122"/>
                          <a:ea typeface="微软雅黑" panose="020B0503020204020204" charset="-122"/>
                        </a:rPr>
                        <a:t>/</a:t>
                      </a:r>
                      <a:r>
                        <a:rPr lang="zh-CN" altLang="en-US" sz="800" b="0" i="0" u="none" strike="noStrike" dirty="0">
                          <a:solidFill>
                            <a:srgbClr val="000000"/>
                          </a:solidFill>
                          <a:effectLst/>
                          <a:latin typeface="微软雅黑" panose="020B0503020204020204" charset="-122"/>
                          <a:ea typeface="微软雅黑" panose="020B0503020204020204" charset="-122"/>
                        </a:rPr>
                        <a:t>市外占比数据</a:t>
                      </a:r>
                      <a:endParaRPr lang="zh-CN" altLang="en-US" sz="800" b="0" i="0" u="none" strike="noStrike" dirty="0">
                        <a:solidFill>
                          <a:srgbClr val="000000"/>
                        </a:solidFill>
                        <a:effectLst/>
                        <a:latin typeface="微软雅黑" panose="020B0503020204020204" charset="-122"/>
                        <a:ea typeface="微软雅黑" panose="020B0503020204020204" charset="-122"/>
                      </a:endParaRPr>
                    </a:p>
                  </a:txBody>
                  <a:tcPr marL="2974" marR="2974" marT="297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ctr" fontAlgn="ctr"/>
                      <a:endParaRPr lang="en-US" altLang="zh-CN" sz="1800" b="0" i="0" u="none" strike="noStrike" dirty="0">
                        <a:solidFill>
                          <a:srgbClr val="000000"/>
                        </a:solidFill>
                        <a:effectLst/>
                        <a:latin typeface="微软雅黑" panose="020B0503020204020204" charset="-122"/>
                        <a:ea typeface="微软雅黑" panose="020B0503020204020204" charset="-122"/>
                      </a:endParaRP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l" fontAlgn="ctr"/>
                      <a:r>
                        <a:rPr lang="zh-CN" altLang="en-US" sz="800" b="0" i="0" u="none" strike="noStrike">
                          <a:solidFill>
                            <a:srgbClr val="000000"/>
                          </a:solidFill>
                          <a:effectLst/>
                          <a:latin typeface="微软雅黑" panose="020B0503020204020204" charset="-122"/>
                          <a:ea typeface="微软雅黑" panose="020B0503020204020204" charset="-122"/>
                        </a:rPr>
                        <a:t>＞</a:t>
                      </a:r>
                      <a:r>
                        <a:rPr lang="en-US" altLang="zh-CN" sz="800" b="0" i="0" u="none" strike="noStrike">
                          <a:solidFill>
                            <a:srgbClr val="000000"/>
                          </a:solidFill>
                          <a:effectLst/>
                          <a:latin typeface="微软雅黑" panose="020B0503020204020204" charset="-122"/>
                          <a:ea typeface="微软雅黑" panose="020B0503020204020204" charset="-122"/>
                        </a:rPr>
                        <a:t>30%</a:t>
                      </a:r>
                      <a:r>
                        <a:rPr lang="zh-CN" altLang="en-US" sz="800" b="0" i="0" u="none" strike="noStrike">
                          <a:solidFill>
                            <a:srgbClr val="000000"/>
                          </a:solidFill>
                          <a:effectLst/>
                          <a:latin typeface="微软雅黑" panose="020B0503020204020204" charset="-122"/>
                          <a:ea typeface="微软雅黑" panose="020B0503020204020204" charset="-122"/>
                        </a:rPr>
                        <a:t>（</a:t>
                      </a:r>
                      <a:r>
                        <a:rPr lang="en-US" altLang="zh-CN" sz="800" b="0" i="0" u="none" strike="noStrike">
                          <a:solidFill>
                            <a:srgbClr val="000000"/>
                          </a:solidFill>
                          <a:effectLst/>
                          <a:latin typeface="微软雅黑" panose="020B0503020204020204" charset="-122"/>
                          <a:ea typeface="微软雅黑" panose="020B0503020204020204" charset="-122"/>
                        </a:rPr>
                        <a:t>3</a:t>
                      </a:r>
                      <a:r>
                        <a:rPr lang="zh-CN" altLang="en-US" sz="800" b="0" i="0" u="none" strike="noStrike">
                          <a:solidFill>
                            <a:srgbClr val="000000"/>
                          </a:solidFill>
                          <a:effectLst/>
                          <a:latin typeface="微软雅黑" panose="020B0503020204020204" charset="-122"/>
                          <a:ea typeface="微软雅黑" panose="020B0503020204020204" charset="-122"/>
                        </a:rPr>
                        <a:t>）</a:t>
                      </a:r>
                      <a:endParaRPr lang="zh-CN" altLang="en-US" sz="800" b="0" i="0" u="none" strike="noStrike">
                        <a:solidFill>
                          <a:srgbClr val="000000"/>
                        </a:solidFill>
                        <a:effectLst/>
                        <a:latin typeface="微软雅黑" panose="020B0503020204020204" charset="-122"/>
                        <a:ea typeface="微软雅黑" panose="020B0503020204020204" charset="-122"/>
                      </a:endParaRPr>
                    </a:p>
                  </a:txBody>
                  <a:tcPr marL="2974" marR="2974" marT="297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l" fontAlgn="ctr"/>
                      <a:r>
                        <a:rPr lang="en-US" altLang="zh-CN" sz="800" b="0" i="0" u="none" strike="noStrike">
                          <a:solidFill>
                            <a:srgbClr val="000000"/>
                          </a:solidFill>
                          <a:effectLst/>
                          <a:latin typeface="微软雅黑" panose="020B0503020204020204" charset="-122"/>
                          <a:ea typeface="微软雅黑" panose="020B0503020204020204" charset="-122"/>
                        </a:rPr>
                        <a:t>15%-30%</a:t>
                      </a:r>
                      <a:r>
                        <a:rPr lang="zh-CN" altLang="en-US" sz="800" b="0" i="0" u="none" strike="noStrike">
                          <a:solidFill>
                            <a:srgbClr val="000000"/>
                          </a:solidFill>
                          <a:effectLst/>
                          <a:latin typeface="微软雅黑" panose="020B0503020204020204" charset="-122"/>
                          <a:ea typeface="微软雅黑" panose="020B0503020204020204" charset="-122"/>
                        </a:rPr>
                        <a:t>（</a:t>
                      </a:r>
                      <a:r>
                        <a:rPr lang="en-US" altLang="zh-CN" sz="800" b="0" i="0" u="none" strike="noStrike">
                          <a:solidFill>
                            <a:srgbClr val="000000"/>
                          </a:solidFill>
                          <a:effectLst/>
                          <a:latin typeface="微软雅黑" panose="020B0503020204020204" charset="-122"/>
                          <a:ea typeface="微软雅黑" panose="020B0503020204020204" charset="-122"/>
                        </a:rPr>
                        <a:t>2</a:t>
                      </a:r>
                      <a:r>
                        <a:rPr lang="zh-CN" altLang="en-US" sz="800" b="0" i="0" u="none" strike="noStrike">
                          <a:solidFill>
                            <a:srgbClr val="000000"/>
                          </a:solidFill>
                          <a:effectLst/>
                          <a:latin typeface="微软雅黑" panose="020B0503020204020204" charset="-122"/>
                          <a:ea typeface="微软雅黑" panose="020B0503020204020204" charset="-122"/>
                        </a:rPr>
                        <a:t>）</a:t>
                      </a:r>
                      <a:endParaRPr lang="zh-CN" altLang="en-US" sz="800" b="0" i="0" u="none" strike="noStrike">
                        <a:solidFill>
                          <a:srgbClr val="000000"/>
                        </a:solidFill>
                        <a:effectLst/>
                        <a:latin typeface="微软雅黑" panose="020B0503020204020204" charset="-122"/>
                        <a:ea typeface="微软雅黑" panose="020B0503020204020204" charset="-122"/>
                      </a:endParaRPr>
                    </a:p>
                  </a:txBody>
                  <a:tcPr marL="2974" marR="2974" marT="297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l" fontAlgn="ctr"/>
                      <a:r>
                        <a:rPr lang="en-US" altLang="zh-CN" sz="800" b="0" i="0" u="none" strike="noStrike" dirty="0">
                          <a:solidFill>
                            <a:srgbClr val="000000"/>
                          </a:solidFill>
                          <a:effectLst/>
                          <a:latin typeface="微软雅黑" panose="020B0503020204020204" charset="-122"/>
                          <a:ea typeface="微软雅黑" panose="020B0503020204020204" charset="-122"/>
                        </a:rPr>
                        <a:t>&lt;15%</a:t>
                      </a:r>
                      <a:r>
                        <a:rPr lang="zh-CN" altLang="en-US" sz="800" b="0" i="0" u="none" strike="noStrike" dirty="0">
                          <a:solidFill>
                            <a:srgbClr val="000000"/>
                          </a:solidFill>
                          <a:effectLst/>
                          <a:latin typeface="微软雅黑" panose="020B0503020204020204" charset="-122"/>
                          <a:ea typeface="微软雅黑" panose="020B0503020204020204" charset="-122"/>
                        </a:rPr>
                        <a:t>（</a:t>
                      </a:r>
                      <a:r>
                        <a:rPr lang="en-US" altLang="zh-CN" sz="800" b="0" i="0" u="none" strike="noStrike" dirty="0">
                          <a:solidFill>
                            <a:srgbClr val="000000"/>
                          </a:solidFill>
                          <a:effectLst/>
                          <a:latin typeface="微软雅黑" panose="020B0503020204020204" charset="-122"/>
                          <a:ea typeface="微软雅黑" panose="020B0503020204020204" charset="-122"/>
                        </a:rPr>
                        <a:t>1</a:t>
                      </a:r>
                      <a:r>
                        <a:rPr lang="zh-CN" altLang="en-US" sz="800" b="0" i="0" u="none" strike="noStrike" dirty="0">
                          <a:solidFill>
                            <a:srgbClr val="000000"/>
                          </a:solidFill>
                          <a:effectLst/>
                          <a:latin typeface="微软雅黑" panose="020B0503020204020204" charset="-122"/>
                          <a:ea typeface="微软雅黑" panose="020B0503020204020204" charset="-122"/>
                        </a:rPr>
                        <a:t>）</a:t>
                      </a:r>
                      <a:endParaRPr lang="zh-CN" altLang="en-US" sz="800" b="0" i="0" u="none" strike="noStrike" dirty="0">
                        <a:solidFill>
                          <a:srgbClr val="000000"/>
                        </a:solidFill>
                        <a:effectLst/>
                        <a:latin typeface="微软雅黑" panose="020B0503020204020204" charset="-122"/>
                        <a:ea typeface="微软雅黑" panose="020B0503020204020204" charset="-122"/>
                      </a:endParaRPr>
                    </a:p>
                  </a:txBody>
                  <a:tcPr marL="2974" marR="2974" marT="297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r>
              <a:tr h="458079">
                <a:tc>
                  <a:txBody>
                    <a:bodyPr/>
                    <a:lstStyle/>
                    <a:p>
                      <a:pPr algn="l" fontAlgn="ctr"/>
                      <a:r>
                        <a:rPr lang="zh-CN" altLang="en-US" sz="900" b="0" i="0" u="none" strike="noStrike" dirty="0">
                          <a:solidFill>
                            <a:srgbClr val="000000"/>
                          </a:solidFill>
                          <a:effectLst/>
                          <a:latin typeface="微软雅黑" panose="020B0503020204020204" charset="-122"/>
                          <a:ea typeface="微软雅黑" panose="020B0503020204020204" charset="-122"/>
                        </a:rPr>
                        <a:t>远程平台</a:t>
                      </a:r>
                      <a:endParaRPr lang="zh-CN" altLang="en-US" sz="900" b="0" i="0" u="none" strike="noStrike" dirty="0">
                        <a:solidFill>
                          <a:srgbClr val="000000"/>
                        </a:solidFill>
                        <a:effectLst/>
                        <a:latin typeface="微软雅黑" panose="020B0503020204020204" charset="-122"/>
                        <a:ea typeface="微软雅黑" panose="020B0503020204020204" charset="-122"/>
                      </a:endParaRPr>
                    </a:p>
                  </a:txBody>
                  <a:tcPr marL="2974" marR="2974" marT="297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l" fontAlgn="ctr"/>
                      <a:r>
                        <a:rPr lang="zh-CN" altLang="en-US" sz="800" b="0" i="0" u="none" strike="noStrike" dirty="0">
                          <a:solidFill>
                            <a:srgbClr val="000000"/>
                          </a:solidFill>
                          <a:effectLst/>
                          <a:latin typeface="微软雅黑" panose="020B0503020204020204" charset="-122"/>
                          <a:ea typeface="微软雅黑" panose="020B0503020204020204" charset="-122"/>
                        </a:rPr>
                        <a:t>通过远程医疗平台为其他医疗机构进行胸膜疾病的会诊指导</a:t>
                      </a:r>
                      <a:endParaRPr lang="zh-CN" altLang="en-US" sz="800" b="0" i="0" u="none" strike="noStrike" dirty="0">
                        <a:solidFill>
                          <a:srgbClr val="000000"/>
                        </a:solidFill>
                        <a:effectLst/>
                        <a:latin typeface="微软雅黑" panose="020B0503020204020204" charset="-122"/>
                        <a:ea typeface="微软雅黑" panose="020B0503020204020204" charset="-122"/>
                      </a:endParaRPr>
                    </a:p>
                  </a:txBody>
                  <a:tcPr marL="2974" marR="2974" marT="297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l" fontAlgn="ctr"/>
                      <a:r>
                        <a:rPr lang="zh-CN" altLang="en-US" sz="800" b="0" i="0" u="none" strike="noStrike" dirty="0">
                          <a:solidFill>
                            <a:srgbClr val="000000"/>
                          </a:solidFill>
                          <a:effectLst/>
                          <a:latin typeface="微软雅黑" panose="020B0503020204020204" charset="-122"/>
                          <a:ea typeface="微软雅黑" panose="020B0503020204020204" charset="-122"/>
                        </a:rPr>
                        <a:t>会议室资料准备</a:t>
                      </a:r>
                      <a:endParaRPr lang="zh-CN" altLang="en-US" sz="800" b="0" i="0" u="none" strike="noStrike" dirty="0">
                        <a:solidFill>
                          <a:srgbClr val="000000"/>
                        </a:solidFill>
                        <a:effectLst/>
                        <a:latin typeface="微软雅黑" panose="020B0503020204020204" charset="-122"/>
                        <a:ea typeface="微软雅黑" panose="020B0503020204020204" charset="-122"/>
                      </a:endParaRPr>
                    </a:p>
                  </a:txBody>
                  <a:tcPr marL="2974" marR="2974" marT="297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ctr" fontAlgn="ctr"/>
                      <a:r>
                        <a:rPr lang="zh-CN" altLang="en-US" sz="800" b="0" i="0" u="none" strike="noStrike" dirty="0">
                          <a:solidFill>
                            <a:srgbClr val="000000"/>
                          </a:solidFill>
                          <a:effectLst/>
                          <a:latin typeface="微软雅黑" panose="020B0503020204020204" charset="-122"/>
                          <a:ea typeface="微软雅黑" panose="020B0503020204020204" charset="-122"/>
                        </a:rPr>
                        <a:t>实地查看医院或科室的远程会诊平台，查看</a:t>
                      </a:r>
                      <a:r>
                        <a:rPr lang="en-US" altLang="zh-CN" sz="800" b="0" i="0" u="none" strike="noStrike" dirty="0">
                          <a:solidFill>
                            <a:srgbClr val="000000"/>
                          </a:solidFill>
                          <a:effectLst/>
                          <a:latin typeface="微软雅黑" panose="020B0503020204020204" charset="-122"/>
                          <a:ea typeface="微软雅黑" panose="020B0503020204020204" charset="-122"/>
                        </a:rPr>
                        <a:t>1</a:t>
                      </a:r>
                      <a:r>
                        <a:rPr lang="zh-CN" altLang="en-US" sz="800" b="0" i="0" u="none" strike="noStrike" dirty="0">
                          <a:solidFill>
                            <a:srgbClr val="000000"/>
                          </a:solidFill>
                          <a:effectLst/>
                          <a:latin typeface="微软雅黑" panose="020B0503020204020204" charset="-122"/>
                          <a:ea typeface="微软雅黑" panose="020B0503020204020204" charset="-122"/>
                        </a:rPr>
                        <a:t>年里科室通过远程医疗平台的指导胸膜疾病诊疗记录。</a:t>
                      </a:r>
                      <a:endParaRPr lang="zh-CN" altLang="en-US" sz="800" b="0" i="0" u="none" strike="noStrike" dirty="0">
                        <a:solidFill>
                          <a:srgbClr val="000000"/>
                        </a:solidFill>
                        <a:effectLst/>
                        <a:latin typeface="微软雅黑" panose="020B0503020204020204" charset="-122"/>
                        <a:ea typeface="微软雅黑" panose="020B0503020204020204" charset="-122"/>
                      </a:endParaRPr>
                    </a:p>
                  </a:txBody>
                  <a:tcPr marL="2974" marR="2974" marT="297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ctr" fontAlgn="ctr"/>
                      <a:endParaRPr lang="en-US" altLang="zh-CN" sz="1800" b="0" i="0" u="none" strike="noStrike" dirty="0">
                        <a:solidFill>
                          <a:srgbClr val="000000"/>
                        </a:solidFill>
                        <a:effectLst/>
                        <a:latin typeface="微软雅黑" panose="020B0503020204020204" charset="-122"/>
                        <a:ea typeface="微软雅黑" panose="020B0503020204020204" charset="-122"/>
                      </a:endParaRP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l" fontAlgn="ctr"/>
                      <a:r>
                        <a:rPr lang="zh-CN" altLang="en-US" sz="800" b="0" i="0" u="none" strike="noStrike">
                          <a:solidFill>
                            <a:srgbClr val="000000"/>
                          </a:solidFill>
                          <a:effectLst/>
                          <a:latin typeface="微软雅黑" panose="020B0503020204020204" charset="-122"/>
                          <a:ea typeface="微软雅黑" panose="020B0503020204020204" charset="-122"/>
                        </a:rPr>
                        <a:t>≥</a:t>
                      </a:r>
                      <a:r>
                        <a:rPr lang="en-US" altLang="zh-CN" sz="800" b="0" i="0" u="none" strike="noStrike">
                          <a:solidFill>
                            <a:srgbClr val="000000"/>
                          </a:solidFill>
                          <a:effectLst/>
                          <a:latin typeface="微软雅黑" panose="020B0503020204020204" charset="-122"/>
                          <a:ea typeface="微软雅黑" panose="020B0503020204020204" charset="-122"/>
                        </a:rPr>
                        <a:t>5(3</a:t>
                      </a:r>
                      <a:r>
                        <a:rPr lang="zh-CN" altLang="en-US" sz="800" b="0" i="0" u="none" strike="noStrike">
                          <a:solidFill>
                            <a:srgbClr val="000000"/>
                          </a:solidFill>
                          <a:effectLst/>
                          <a:latin typeface="微软雅黑" panose="020B0503020204020204" charset="-122"/>
                          <a:ea typeface="微软雅黑" panose="020B0503020204020204" charset="-122"/>
                        </a:rPr>
                        <a:t>）</a:t>
                      </a:r>
                      <a:endParaRPr lang="zh-CN" altLang="en-US" sz="800" b="0" i="0" u="none" strike="noStrike">
                        <a:solidFill>
                          <a:srgbClr val="000000"/>
                        </a:solidFill>
                        <a:effectLst/>
                        <a:latin typeface="微软雅黑" panose="020B0503020204020204" charset="-122"/>
                        <a:ea typeface="微软雅黑" panose="020B0503020204020204" charset="-122"/>
                      </a:endParaRPr>
                    </a:p>
                  </a:txBody>
                  <a:tcPr marL="2974" marR="2974" marT="297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l" fontAlgn="ctr"/>
                      <a:r>
                        <a:rPr lang="zh-CN" altLang="en-US" sz="800" b="0" i="0" u="none" strike="noStrike">
                          <a:solidFill>
                            <a:srgbClr val="000000"/>
                          </a:solidFill>
                          <a:effectLst/>
                          <a:latin typeface="微软雅黑" panose="020B0503020204020204" charset="-122"/>
                          <a:ea typeface="微软雅黑" panose="020B0503020204020204" charset="-122"/>
                        </a:rPr>
                        <a:t>≥</a:t>
                      </a:r>
                      <a:r>
                        <a:rPr lang="en-US" altLang="zh-CN" sz="800" b="0" i="0" u="none" strike="noStrike">
                          <a:solidFill>
                            <a:srgbClr val="000000"/>
                          </a:solidFill>
                          <a:effectLst/>
                          <a:latin typeface="微软雅黑" panose="020B0503020204020204" charset="-122"/>
                          <a:ea typeface="微软雅黑" panose="020B0503020204020204" charset="-122"/>
                        </a:rPr>
                        <a:t>3(2</a:t>
                      </a:r>
                      <a:r>
                        <a:rPr lang="zh-CN" altLang="en-US" sz="800" b="0" i="0" u="none" strike="noStrike">
                          <a:solidFill>
                            <a:srgbClr val="000000"/>
                          </a:solidFill>
                          <a:effectLst/>
                          <a:latin typeface="微软雅黑" panose="020B0503020204020204" charset="-122"/>
                          <a:ea typeface="微软雅黑" panose="020B0503020204020204" charset="-122"/>
                        </a:rPr>
                        <a:t>）</a:t>
                      </a:r>
                      <a:endParaRPr lang="zh-CN" altLang="en-US" sz="800" b="0" i="0" u="none" strike="noStrike">
                        <a:solidFill>
                          <a:srgbClr val="000000"/>
                        </a:solidFill>
                        <a:effectLst/>
                        <a:latin typeface="微软雅黑" panose="020B0503020204020204" charset="-122"/>
                        <a:ea typeface="微软雅黑" panose="020B0503020204020204" charset="-122"/>
                      </a:endParaRPr>
                    </a:p>
                  </a:txBody>
                  <a:tcPr marL="2974" marR="2974" marT="297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l" fontAlgn="ctr"/>
                      <a:r>
                        <a:rPr lang="zh-CN" altLang="en-US" sz="800" b="0" i="0" u="none" strike="noStrike" dirty="0">
                          <a:solidFill>
                            <a:srgbClr val="000000"/>
                          </a:solidFill>
                          <a:effectLst/>
                          <a:latin typeface="微软雅黑" panose="020B0503020204020204" charset="-122"/>
                          <a:ea typeface="微软雅黑" panose="020B0503020204020204" charset="-122"/>
                        </a:rPr>
                        <a:t>≥</a:t>
                      </a:r>
                      <a:r>
                        <a:rPr lang="en-US" altLang="zh-CN" sz="800" b="0" i="0" u="none" strike="noStrike" dirty="0">
                          <a:solidFill>
                            <a:srgbClr val="000000"/>
                          </a:solidFill>
                          <a:effectLst/>
                          <a:latin typeface="微软雅黑" panose="020B0503020204020204" charset="-122"/>
                          <a:ea typeface="微软雅黑" panose="020B0503020204020204" charset="-122"/>
                        </a:rPr>
                        <a:t>1(1</a:t>
                      </a:r>
                      <a:r>
                        <a:rPr lang="zh-CN" altLang="en-US" sz="800" b="0" i="0" u="none" strike="noStrike" dirty="0">
                          <a:solidFill>
                            <a:srgbClr val="000000"/>
                          </a:solidFill>
                          <a:effectLst/>
                          <a:latin typeface="微软雅黑" panose="020B0503020204020204" charset="-122"/>
                          <a:ea typeface="微软雅黑" panose="020B0503020204020204" charset="-122"/>
                        </a:rPr>
                        <a:t>）</a:t>
                      </a:r>
                      <a:endParaRPr lang="zh-CN" altLang="en-US" sz="800" b="0" i="0" u="none" strike="noStrike" dirty="0">
                        <a:solidFill>
                          <a:srgbClr val="000000"/>
                        </a:solidFill>
                        <a:effectLst/>
                        <a:latin typeface="微软雅黑" panose="020B0503020204020204" charset="-122"/>
                        <a:ea typeface="微软雅黑" panose="020B0503020204020204" charset="-122"/>
                      </a:endParaRPr>
                    </a:p>
                  </a:txBody>
                  <a:tcPr marL="2974" marR="2974" marT="297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r>
            </a:tbl>
          </a:graphicData>
        </a:graphic>
      </p:graphicFrame>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think-cell data - do not delete" hidden="1"/>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2" name="think-cell 幻灯片" r:id="rId2" imgW="5715" imgH="5715" progId="TCLayout.ActiveDocument.1">
                  <p:embed/>
                </p:oleObj>
              </mc:Choice>
              <mc:Fallback>
                <p:oleObj name="think-cell 幻灯片" r:id="rId2" imgW="5715" imgH="5715" progId="TCLayout.ActiveDocument.1">
                  <p:embed/>
                  <p:pic>
                    <p:nvPicPr>
                      <p:cNvPr id="0" name="think-cell data - do not delete" hidden="1"/>
                      <p:cNvPicPr/>
                      <p:nvPr/>
                    </p:nvPicPr>
                    <p:blipFill>
                      <a:blip r:embed="rId3"/>
                      <a:stretch>
                        <a:fillRect/>
                      </a:stretch>
                    </p:blipFill>
                    <p:spPr>
                      <a:xfrm>
                        <a:off x="1588" y="1588"/>
                        <a:ext cx="1588" cy="1588"/>
                      </a:xfrm>
                      <a:prstGeom prst="rect">
                        <a:avLst/>
                      </a:prstGeom>
                    </p:spPr>
                  </p:pic>
                </p:oleObj>
              </mc:Fallback>
            </mc:AlternateContent>
          </a:graphicData>
        </a:graphic>
      </p:graphicFrame>
      <p:sp>
        <p:nvSpPr>
          <p:cNvPr id="10" name="灯片编号占位符 2"/>
          <p:cNvSpPr>
            <a:spLocks noGrp="1"/>
          </p:cNvSpPr>
          <p:nvPr>
            <p:ph type="sldNum" sz="quarter" idx="4"/>
          </p:nvPr>
        </p:nvSpPr>
        <p:spPr>
          <a:xfrm>
            <a:off x="318375" y="4846754"/>
            <a:ext cx="396000" cy="162000"/>
          </a:xfrm>
        </p:spPr>
        <p:txBody>
          <a:bodyPr/>
          <a:lstStyle/>
          <a:p>
            <a:fld id="{3C4F54F3-C349-4609-AFEE-01462D5C7942}" type="slidenum">
              <a:rPr lang="en-GB" smtClean="0"/>
            </a:fld>
            <a:endParaRPr lang="en-GB" dirty="0"/>
          </a:p>
        </p:txBody>
      </p:sp>
      <p:sp>
        <p:nvSpPr>
          <p:cNvPr id="12" name="内容占位符 2"/>
          <p:cNvSpPr txBox="1"/>
          <p:nvPr/>
        </p:nvSpPr>
        <p:spPr>
          <a:xfrm>
            <a:off x="5515756" y="163099"/>
            <a:ext cx="4683295" cy="510295"/>
          </a:xfrm>
          <a:solidFill>
            <a:srgbClr val="A60000"/>
          </a:solidFill>
          <a:ln w="12700">
            <a:solidFill>
              <a:srgbClr val="A60000"/>
            </a:solidFill>
            <a:prstDash val="solid"/>
          </a:ln>
        </p:spPr>
        <p:txBody>
          <a:bodyPr/>
          <a:lstStyle>
            <a:lvl1pPr marL="342900" indent="-342900" algn="l" defTabSz="457200" rtl="0" eaLnBrk="1" latinLnBrk="0" hangingPunct="1">
              <a:spcBef>
                <a:spcPct val="20000"/>
              </a:spcBef>
              <a:buFont typeface="Arial" panose="020B0604020202020204"/>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pPr marL="0" indent="0">
              <a:buNone/>
            </a:pPr>
            <a:r>
              <a:rPr lang="zh-CN" altLang="en-US" sz="2000" b="1" dirty="0">
                <a:highlight>
                  <a:srgbClr val="FFFF00"/>
                </a:highlight>
                <a:latin typeface="微软雅黑" panose="020B0503020204020204" charset="-122"/>
                <a:ea typeface="微软雅黑" panose="020B0503020204020204" charset="-122"/>
              </a:rPr>
              <a:t>需含医院材料证明，图文并茂</a:t>
            </a:r>
            <a:endParaRPr lang="en-US" altLang="zh-CN" sz="2000" b="1" dirty="0">
              <a:highlight>
                <a:srgbClr val="FFFF00"/>
              </a:highlight>
              <a:latin typeface="微软雅黑" panose="020B0503020204020204" charset="-122"/>
              <a:ea typeface="微软雅黑" panose="020B0503020204020204" charset="-122"/>
            </a:endParaRPr>
          </a:p>
        </p:txBody>
      </p:sp>
      <p:sp>
        <p:nvSpPr>
          <p:cNvPr id="3" name="标题 1"/>
          <p:cNvSpPr txBox="1"/>
          <p:nvPr/>
        </p:nvSpPr>
        <p:spPr>
          <a:xfrm>
            <a:off x="230638" y="289078"/>
            <a:ext cx="7886700" cy="497205"/>
          </a:xfrm>
          <a:prstGeom prst="rect">
            <a:avLst/>
          </a:prstGeom>
        </p:spPr>
        <p:txBody>
          <a:bodyPr vert="horz"/>
          <a:lstStyle>
            <a:lvl1pPr algn="l" defTabSz="457200" rtl="0" eaLnBrk="1" latinLnBrk="0" hangingPunct="1">
              <a:lnSpc>
                <a:spcPct val="100000"/>
              </a:lnSpc>
              <a:spcBef>
                <a:spcPct val="0"/>
              </a:spcBef>
              <a:buNone/>
              <a:defRPr lang="en-GB" sz="2400" b="1" kern="1200" baseline="0" noProof="0" dirty="0">
                <a:solidFill>
                  <a:srgbClr val="830051"/>
                </a:solidFill>
                <a:latin typeface="Arial" panose="020B0604020202020204" pitchFamily="34" charset="0"/>
                <a:ea typeface="+mj-ea"/>
                <a:cs typeface="Arial" panose="020B0604020202020204" pitchFamily="34" charset="0"/>
              </a:defRPr>
            </a:lvl1pPr>
          </a:lstStyle>
          <a:p>
            <a:r>
              <a:rPr lang="zh-CN" altLang="en-US" dirty="0">
                <a:solidFill>
                  <a:srgbClr val="A60000"/>
                </a:solidFill>
                <a:latin typeface="微软雅黑" panose="020B0503020204020204" charset="-122"/>
                <a:ea typeface="微软雅黑" panose="020B0503020204020204" charset="-122"/>
              </a:rPr>
              <a:t>教学和研究</a:t>
            </a:r>
            <a:endParaRPr lang="zh-CN" altLang="en-US" dirty="0">
              <a:solidFill>
                <a:srgbClr val="A60000"/>
              </a:solidFill>
              <a:latin typeface="微软雅黑" panose="020B0503020204020204" charset="-122"/>
              <a:ea typeface="微软雅黑" panose="020B0503020204020204" charset="-122"/>
            </a:endParaRPr>
          </a:p>
        </p:txBody>
      </p:sp>
      <p:sp>
        <p:nvSpPr>
          <p:cNvPr id="4" name="文本框 3"/>
          <p:cNvSpPr txBox="1"/>
          <p:nvPr/>
        </p:nvSpPr>
        <p:spPr>
          <a:xfrm>
            <a:off x="3176" y="-3763"/>
            <a:ext cx="1276232" cy="215444"/>
          </a:xfrm>
          <a:prstGeom prst="rect">
            <a:avLst/>
          </a:prstGeom>
          <a:solidFill>
            <a:schemeClr val="bg1">
              <a:lumMod val="75000"/>
            </a:schemeClr>
          </a:solidFill>
        </p:spPr>
        <p:txBody>
          <a:bodyPr wrap="square" rtlCol="0">
            <a:spAutoFit/>
          </a:bodyPr>
          <a:lstStyle/>
          <a:p>
            <a:r>
              <a:rPr lang="en-US" altLang="zh-CN" sz="800" dirty="0"/>
              <a:t>3.</a:t>
            </a:r>
            <a:r>
              <a:rPr lang="zh-CN" altLang="en-US" sz="800" dirty="0"/>
              <a:t>教学和研究考核指标</a:t>
            </a:r>
            <a:endParaRPr lang="zh-CN" altLang="en-US" sz="800" dirty="0"/>
          </a:p>
        </p:txBody>
      </p:sp>
      <p:graphicFrame>
        <p:nvGraphicFramePr>
          <p:cNvPr id="6" name="表格 5"/>
          <p:cNvGraphicFramePr>
            <a:graphicFrameLocks noGrp="1"/>
          </p:cNvGraphicFramePr>
          <p:nvPr/>
        </p:nvGraphicFramePr>
        <p:xfrm>
          <a:off x="556550" y="799373"/>
          <a:ext cx="7775514" cy="2182599"/>
        </p:xfrm>
        <a:graphic>
          <a:graphicData uri="http://schemas.openxmlformats.org/drawingml/2006/table">
            <a:tbl>
              <a:tblPr/>
              <a:tblGrid>
                <a:gridCol w="672358"/>
                <a:gridCol w="1637570"/>
                <a:gridCol w="844571"/>
                <a:gridCol w="2411980"/>
                <a:gridCol w="360914"/>
                <a:gridCol w="578705"/>
                <a:gridCol w="634708"/>
                <a:gridCol w="634708"/>
              </a:tblGrid>
              <a:tr h="350283">
                <a:tc gridSpan="2">
                  <a:txBody>
                    <a:bodyPr/>
                    <a:lstStyle/>
                    <a:p>
                      <a:pPr algn="ctr" fontAlgn="ctr">
                        <a:buNone/>
                      </a:pPr>
                      <a:r>
                        <a:rPr lang="zh-CN" altLang="en-US" sz="1000" b="1" dirty="0">
                          <a:solidFill>
                            <a:srgbClr val="000000"/>
                          </a:solidFill>
                          <a:latin typeface="微软雅黑" panose="020B0503020204020204" charset="-122"/>
                        </a:rPr>
                        <a:t>业务能力考核指标</a:t>
                      </a:r>
                      <a:endParaRPr lang="zh-CN" altLang="en-US" sz="1000" b="1" i="0" u="none" strike="noStrike" dirty="0">
                        <a:solidFill>
                          <a:srgbClr val="000000"/>
                        </a:solidFill>
                        <a:effectLst/>
                        <a:latin typeface="微软雅黑" panose="020B0503020204020204" charset="-122"/>
                        <a:ea typeface="微软雅黑" panose="020B0503020204020204" charset="-122"/>
                      </a:endParaRP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B8CCE4"/>
                    </a:solidFill>
                  </a:tcPr>
                </a:tc>
                <a:tc hMerge="1">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B8CCE4"/>
                    </a:solidFill>
                  </a:tcPr>
                </a:tc>
                <a:tc>
                  <a:txBody>
                    <a:bodyPr/>
                    <a:lstStyle/>
                    <a:p>
                      <a:pPr algn="ctr" fontAlgn="ctr"/>
                      <a:r>
                        <a:rPr lang="zh-CN" altLang="en-US" sz="1000" b="1" i="0" u="none" strike="noStrike">
                          <a:solidFill>
                            <a:srgbClr val="000000"/>
                          </a:solidFill>
                          <a:effectLst/>
                          <a:latin typeface="微软雅黑" panose="020B0503020204020204" charset="-122"/>
                          <a:ea typeface="微软雅黑" panose="020B0503020204020204" charset="-122"/>
                        </a:rPr>
                        <a:t>实地认定场景</a:t>
                      </a:r>
                      <a:endParaRPr lang="zh-CN" altLang="en-US" sz="1000" b="1" i="0" u="none" strike="noStrike">
                        <a:solidFill>
                          <a:srgbClr val="000000"/>
                        </a:solidFill>
                        <a:effectLst/>
                        <a:latin typeface="微软雅黑" panose="020B0503020204020204" charset="-122"/>
                        <a:ea typeface="微软雅黑" panose="020B0503020204020204" charset="-122"/>
                      </a:endParaRP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B8CCE4"/>
                    </a:solidFill>
                  </a:tcPr>
                </a:tc>
                <a:tc>
                  <a:txBody>
                    <a:bodyPr/>
                    <a:lstStyle/>
                    <a:p>
                      <a:pPr algn="ctr" fontAlgn="ctr"/>
                      <a:r>
                        <a:rPr lang="zh-CN" altLang="en-US" sz="1000" b="1" i="0" u="none" strike="noStrike">
                          <a:solidFill>
                            <a:srgbClr val="000000"/>
                          </a:solidFill>
                          <a:effectLst/>
                          <a:latin typeface="微软雅黑" panose="020B0503020204020204" charset="-122"/>
                          <a:ea typeface="微软雅黑" panose="020B0503020204020204" charset="-122"/>
                        </a:rPr>
                        <a:t>检查标准与方法</a:t>
                      </a:r>
                      <a:endParaRPr lang="zh-CN" altLang="en-US" sz="1000" b="1" i="0" u="none" strike="noStrike">
                        <a:solidFill>
                          <a:srgbClr val="000000"/>
                        </a:solidFill>
                        <a:effectLst/>
                        <a:latin typeface="微软雅黑" panose="020B0503020204020204" charset="-122"/>
                        <a:ea typeface="微软雅黑" panose="020B0503020204020204" charset="-122"/>
                      </a:endParaRP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B8CCE4"/>
                    </a:solidFill>
                  </a:tcPr>
                </a:tc>
                <a:tc>
                  <a:txBody>
                    <a:bodyPr/>
                    <a:lstStyle/>
                    <a:p>
                      <a:pPr algn="ctr" fontAlgn="ctr"/>
                      <a:r>
                        <a:rPr lang="zh-CN" altLang="en-US" sz="1000" b="1" i="0" u="none" strike="noStrike">
                          <a:solidFill>
                            <a:srgbClr val="FFFFFF"/>
                          </a:solidFill>
                          <a:effectLst/>
                          <a:latin typeface="微软雅黑" panose="020B0503020204020204" charset="-122"/>
                          <a:ea typeface="微软雅黑" panose="020B0503020204020204" charset="-122"/>
                        </a:rPr>
                        <a:t>自评</a:t>
                      </a:r>
                      <a:endParaRPr lang="zh-CN" altLang="en-US" sz="1000" b="1" i="0" u="none" strike="noStrike">
                        <a:solidFill>
                          <a:srgbClr val="FFFFFF"/>
                        </a:solidFill>
                        <a:effectLst/>
                        <a:latin typeface="微软雅黑" panose="020B0503020204020204" charset="-122"/>
                        <a:ea typeface="微软雅黑" panose="020B0503020204020204" charset="-122"/>
                      </a:endParaRP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C00000"/>
                    </a:solidFill>
                  </a:tcPr>
                </a:tc>
                <a:tc gridSpan="3">
                  <a:txBody>
                    <a:bodyPr/>
                    <a:lstStyle/>
                    <a:p>
                      <a:pPr algn="ctr" fontAlgn="ctr"/>
                      <a:r>
                        <a:rPr lang="zh-CN" altLang="en-US" sz="1000" b="1" i="0" u="none" strike="noStrike" dirty="0">
                          <a:solidFill>
                            <a:srgbClr val="000000"/>
                          </a:solidFill>
                          <a:effectLst/>
                          <a:latin typeface="微软雅黑" panose="020B0503020204020204" charset="-122"/>
                          <a:ea typeface="微软雅黑" panose="020B0503020204020204" charset="-122"/>
                        </a:rPr>
                        <a:t>评分标准 </a:t>
                      </a:r>
                      <a:endParaRPr lang="zh-CN" altLang="en-US" sz="1000" b="1" i="0" u="none" strike="noStrike" dirty="0">
                        <a:solidFill>
                          <a:srgbClr val="000000"/>
                        </a:solidFill>
                        <a:effectLst/>
                        <a:latin typeface="微软雅黑" panose="020B0503020204020204" charset="-122"/>
                        <a:ea typeface="微软雅黑" panose="020B0503020204020204" charset="-122"/>
                      </a:endParaRP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a:noFill/>
                    </a:lnT>
                    <a:lnB w="6350" cap="flat" cmpd="sng" algn="ctr">
                      <a:solidFill>
                        <a:srgbClr val="000000"/>
                      </a:solidFill>
                      <a:prstDash val="dot"/>
                      <a:round/>
                      <a:headEnd type="none" w="med" len="med"/>
                      <a:tailEnd type="none" w="med" len="med"/>
                    </a:lnB>
                    <a:solidFill>
                      <a:srgbClr val="B8CCE4"/>
                    </a:solidFill>
                  </a:tcPr>
                </a:tc>
                <a:tc hMerge="1">
                  <a:tcPr/>
                </a:tc>
                <a:tc hMerge="1">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a:noFill/>
                    </a:lnT>
                    <a:lnB w="6350" cap="flat" cmpd="sng" algn="ctr">
                      <a:solidFill>
                        <a:srgbClr val="000000"/>
                      </a:solidFill>
                      <a:prstDash val="dot"/>
                      <a:round/>
                      <a:headEnd type="none" w="med" len="med"/>
                      <a:tailEnd type="none" w="med" len="med"/>
                    </a:lnB>
                    <a:solidFill>
                      <a:srgbClr val="B8CCE4"/>
                    </a:solidFill>
                  </a:tcPr>
                </a:tc>
              </a:tr>
              <a:tr h="458079">
                <a:tc>
                  <a:txBody>
                    <a:bodyPr/>
                    <a:lstStyle/>
                    <a:p>
                      <a:pPr algn="l" fontAlgn="ctr"/>
                      <a:r>
                        <a:rPr lang="zh-CN" altLang="en-US" sz="900" b="0" i="0" u="none" strike="noStrike" dirty="0">
                          <a:solidFill>
                            <a:srgbClr val="000000"/>
                          </a:solidFill>
                          <a:effectLst/>
                          <a:latin typeface="微软雅黑" panose="020B0503020204020204" charset="-122"/>
                          <a:ea typeface="微软雅黑" panose="020B0503020204020204" charset="-122"/>
                        </a:rPr>
                        <a:t>教学任务</a:t>
                      </a:r>
                      <a:endParaRPr lang="zh-CN" altLang="en-US" sz="900" b="0" i="0" u="none" strike="noStrike" dirty="0">
                        <a:solidFill>
                          <a:srgbClr val="000000"/>
                        </a:solidFill>
                        <a:effectLst/>
                        <a:latin typeface="微软雅黑" panose="020B0503020204020204" charset="-122"/>
                        <a:ea typeface="微软雅黑" panose="020B0503020204020204" charset="-122"/>
                      </a:endParaRPr>
                    </a:p>
                  </a:txBody>
                  <a:tcPr marL="2974" marR="2974" marT="297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l" fontAlgn="ctr"/>
                      <a:r>
                        <a:rPr lang="zh-CN" altLang="en-US" sz="800" b="0" i="0" u="none" strike="noStrike" dirty="0">
                          <a:solidFill>
                            <a:srgbClr val="000000"/>
                          </a:solidFill>
                          <a:effectLst/>
                          <a:latin typeface="微软雅黑" panose="020B0503020204020204" charset="-122"/>
                          <a:ea typeface="微软雅黑" panose="020B0503020204020204" charset="-122"/>
                        </a:rPr>
                        <a:t>胸膜疾病相关业务学习≥</a:t>
                      </a:r>
                      <a:r>
                        <a:rPr lang="en-US" altLang="zh-CN" sz="800" b="0" i="0" u="none" strike="noStrike" dirty="0">
                          <a:solidFill>
                            <a:srgbClr val="000000"/>
                          </a:solidFill>
                          <a:effectLst/>
                          <a:latin typeface="微软雅黑" panose="020B0503020204020204" charset="-122"/>
                          <a:ea typeface="微软雅黑" panose="020B0503020204020204" charset="-122"/>
                        </a:rPr>
                        <a:t>10</a:t>
                      </a:r>
                      <a:r>
                        <a:rPr lang="zh-CN" altLang="en-US" sz="800" b="0" i="0" u="none" strike="noStrike" dirty="0">
                          <a:solidFill>
                            <a:srgbClr val="000000"/>
                          </a:solidFill>
                          <a:effectLst/>
                          <a:latin typeface="微软雅黑" panose="020B0503020204020204" charset="-122"/>
                          <a:ea typeface="微软雅黑" panose="020B0503020204020204" charset="-122"/>
                        </a:rPr>
                        <a:t>次</a:t>
                      </a:r>
                      <a:r>
                        <a:rPr lang="en-US" altLang="zh-CN" sz="800" b="0" i="0" u="none" strike="noStrike" dirty="0">
                          <a:solidFill>
                            <a:srgbClr val="000000"/>
                          </a:solidFill>
                          <a:effectLst/>
                          <a:latin typeface="微软雅黑" panose="020B0503020204020204" charset="-122"/>
                          <a:ea typeface="微软雅黑" panose="020B0503020204020204" charset="-122"/>
                        </a:rPr>
                        <a:t>/</a:t>
                      </a:r>
                      <a:r>
                        <a:rPr lang="zh-CN" altLang="en-US" sz="800" b="0" i="0" u="none" strike="noStrike" dirty="0">
                          <a:solidFill>
                            <a:srgbClr val="000000"/>
                          </a:solidFill>
                          <a:effectLst/>
                          <a:latin typeface="微软雅黑" panose="020B0503020204020204" charset="-122"/>
                          <a:ea typeface="微软雅黑" panose="020B0503020204020204" charset="-122"/>
                        </a:rPr>
                        <a:t>年</a:t>
                      </a:r>
                      <a:endParaRPr lang="zh-CN" altLang="en-US" sz="800" b="0" i="0" u="none" strike="noStrike" dirty="0">
                        <a:solidFill>
                          <a:srgbClr val="000000"/>
                        </a:solidFill>
                        <a:effectLst/>
                        <a:latin typeface="微软雅黑" panose="020B0503020204020204" charset="-122"/>
                        <a:ea typeface="微软雅黑" panose="020B0503020204020204" charset="-122"/>
                      </a:endParaRPr>
                    </a:p>
                  </a:txBody>
                  <a:tcPr marL="2974" marR="2974" marT="297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l" fontAlgn="ctr"/>
                      <a:r>
                        <a:rPr lang="zh-CN" altLang="en-US" sz="800" b="0" i="0" u="none" strike="noStrike" dirty="0">
                          <a:solidFill>
                            <a:srgbClr val="000000"/>
                          </a:solidFill>
                          <a:effectLst/>
                          <a:latin typeface="微软雅黑" panose="020B0503020204020204" charset="-122"/>
                          <a:ea typeface="微软雅黑" panose="020B0503020204020204" charset="-122"/>
                        </a:rPr>
                        <a:t>会议室资料准备</a:t>
                      </a:r>
                      <a:endParaRPr lang="zh-CN" altLang="en-US" sz="800" b="0" i="0" u="none" strike="noStrike" dirty="0">
                        <a:solidFill>
                          <a:srgbClr val="000000"/>
                        </a:solidFill>
                        <a:effectLst/>
                        <a:latin typeface="微软雅黑" panose="020B0503020204020204" charset="-122"/>
                        <a:ea typeface="微软雅黑" panose="020B0503020204020204" charset="-122"/>
                      </a:endParaRPr>
                    </a:p>
                  </a:txBody>
                  <a:tcPr marL="2974" marR="2974" marT="297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l" fontAlgn="ctr"/>
                      <a:r>
                        <a:rPr lang="zh-CN" altLang="en-US" sz="800" b="0" i="0" u="none" strike="noStrike" dirty="0">
                          <a:solidFill>
                            <a:srgbClr val="000000"/>
                          </a:solidFill>
                          <a:effectLst/>
                          <a:latin typeface="微软雅黑" panose="020B0503020204020204" charset="-122"/>
                          <a:ea typeface="微软雅黑" panose="020B0503020204020204" charset="-122"/>
                        </a:rPr>
                        <a:t>查阅科室业务学习记录本，包括讲者、讲题，有参加者签名，有照片为佳。</a:t>
                      </a:r>
                      <a:endParaRPr lang="zh-CN" altLang="en-US" sz="800" b="0" i="0" u="none" strike="noStrike" dirty="0">
                        <a:solidFill>
                          <a:srgbClr val="000000"/>
                        </a:solidFill>
                        <a:effectLst/>
                        <a:latin typeface="微软雅黑" panose="020B0503020204020204" charset="-122"/>
                        <a:ea typeface="微软雅黑" panose="020B0503020204020204" charset="-122"/>
                      </a:endParaRPr>
                    </a:p>
                  </a:txBody>
                  <a:tcPr marL="2974" marR="2974" marT="297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ctr" fontAlgn="ctr"/>
                      <a:endParaRPr lang="en-US" altLang="zh-CN" sz="1400" b="0" i="0" u="none" strike="noStrike" dirty="0">
                        <a:solidFill>
                          <a:srgbClr val="000000"/>
                        </a:solidFill>
                        <a:effectLst/>
                        <a:latin typeface="微软雅黑" panose="020B0503020204020204" charset="-122"/>
                        <a:ea typeface="微软雅黑" panose="020B0503020204020204" charset="-122"/>
                      </a:endParaRP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l" fontAlgn="ctr"/>
                      <a:r>
                        <a:rPr lang="zh-CN" altLang="en-US" sz="800" b="0" i="0" u="none" strike="noStrike" dirty="0">
                          <a:solidFill>
                            <a:srgbClr val="000000"/>
                          </a:solidFill>
                          <a:effectLst/>
                          <a:latin typeface="微软雅黑" panose="020B0503020204020204" charset="-122"/>
                          <a:ea typeface="微软雅黑" panose="020B0503020204020204" charset="-122"/>
                        </a:rPr>
                        <a:t>≥</a:t>
                      </a:r>
                      <a:r>
                        <a:rPr lang="en-US" altLang="zh-CN" sz="800" b="0" i="0" u="none" strike="noStrike" dirty="0">
                          <a:solidFill>
                            <a:srgbClr val="000000"/>
                          </a:solidFill>
                          <a:effectLst/>
                          <a:latin typeface="微软雅黑" panose="020B0503020204020204" charset="-122"/>
                          <a:ea typeface="微软雅黑" panose="020B0503020204020204" charset="-122"/>
                        </a:rPr>
                        <a:t>10</a:t>
                      </a:r>
                      <a:r>
                        <a:rPr lang="zh-CN" altLang="en-US" sz="800" b="0" i="0" u="none" strike="noStrike" dirty="0">
                          <a:solidFill>
                            <a:srgbClr val="000000"/>
                          </a:solidFill>
                          <a:effectLst/>
                          <a:latin typeface="微软雅黑" panose="020B0503020204020204" charset="-122"/>
                          <a:ea typeface="微软雅黑" panose="020B0503020204020204" charset="-122"/>
                        </a:rPr>
                        <a:t>次</a:t>
                      </a:r>
                      <a:r>
                        <a:rPr lang="en-US" altLang="zh-CN" sz="800" b="0" i="0" u="none" strike="noStrike" dirty="0">
                          <a:solidFill>
                            <a:srgbClr val="000000"/>
                          </a:solidFill>
                          <a:effectLst/>
                          <a:latin typeface="微软雅黑" panose="020B0503020204020204" charset="-122"/>
                          <a:ea typeface="微软雅黑" panose="020B0503020204020204" charset="-122"/>
                        </a:rPr>
                        <a:t>/</a:t>
                      </a:r>
                      <a:r>
                        <a:rPr lang="zh-CN" altLang="en-US" sz="800" b="0" i="0" u="none" strike="noStrike" dirty="0">
                          <a:solidFill>
                            <a:srgbClr val="000000"/>
                          </a:solidFill>
                          <a:effectLst/>
                          <a:latin typeface="微软雅黑" panose="020B0503020204020204" charset="-122"/>
                          <a:ea typeface="微软雅黑" panose="020B0503020204020204" charset="-122"/>
                        </a:rPr>
                        <a:t>年（</a:t>
                      </a:r>
                      <a:r>
                        <a:rPr lang="en-US" altLang="zh-CN" sz="800" b="0" i="0" u="none" strike="noStrike" dirty="0">
                          <a:solidFill>
                            <a:srgbClr val="000000"/>
                          </a:solidFill>
                          <a:effectLst/>
                          <a:latin typeface="微软雅黑" panose="020B0503020204020204" charset="-122"/>
                          <a:ea typeface="微软雅黑" panose="020B0503020204020204" charset="-122"/>
                        </a:rPr>
                        <a:t>3</a:t>
                      </a:r>
                      <a:r>
                        <a:rPr lang="zh-CN" altLang="en-US" sz="800" b="0" i="0" u="none" strike="noStrike" dirty="0">
                          <a:solidFill>
                            <a:srgbClr val="000000"/>
                          </a:solidFill>
                          <a:effectLst/>
                          <a:latin typeface="微软雅黑" panose="020B0503020204020204" charset="-122"/>
                          <a:ea typeface="微软雅黑" panose="020B0503020204020204" charset="-122"/>
                        </a:rPr>
                        <a:t>）</a:t>
                      </a:r>
                      <a:endParaRPr lang="zh-CN" altLang="en-US" sz="800" b="0" i="0" u="none" strike="noStrike" dirty="0">
                        <a:solidFill>
                          <a:srgbClr val="000000"/>
                        </a:solidFill>
                        <a:effectLst/>
                        <a:latin typeface="微软雅黑" panose="020B0503020204020204" charset="-122"/>
                        <a:ea typeface="微软雅黑" panose="020B0503020204020204" charset="-122"/>
                      </a:endParaRPr>
                    </a:p>
                  </a:txBody>
                  <a:tcPr marL="2974" marR="2974" marT="297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l" fontAlgn="ctr"/>
                      <a:r>
                        <a:rPr lang="en-US" altLang="zh-CN" sz="800" b="0" i="0" u="none" strike="noStrike" dirty="0">
                          <a:solidFill>
                            <a:srgbClr val="000000"/>
                          </a:solidFill>
                          <a:effectLst/>
                          <a:latin typeface="微软雅黑" panose="020B0503020204020204" charset="-122"/>
                          <a:ea typeface="微软雅黑" panose="020B0503020204020204" charset="-122"/>
                        </a:rPr>
                        <a:t>5-9</a:t>
                      </a:r>
                      <a:r>
                        <a:rPr lang="zh-CN" altLang="en-US" sz="800" b="0" i="0" u="none" strike="noStrike" dirty="0">
                          <a:solidFill>
                            <a:srgbClr val="000000"/>
                          </a:solidFill>
                          <a:effectLst/>
                          <a:latin typeface="微软雅黑" panose="020B0503020204020204" charset="-122"/>
                          <a:ea typeface="微软雅黑" panose="020B0503020204020204" charset="-122"/>
                        </a:rPr>
                        <a:t>次</a:t>
                      </a:r>
                      <a:r>
                        <a:rPr lang="en-US" altLang="zh-CN" sz="800" b="0" i="0" u="none" strike="noStrike" dirty="0">
                          <a:solidFill>
                            <a:srgbClr val="000000"/>
                          </a:solidFill>
                          <a:effectLst/>
                          <a:latin typeface="微软雅黑" panose="020B0503020204020204" charset="-122"/>
                          <a:ea typeface="微软雅黑" panose="020B0503020204020204" charset="-122"/>
                        </a:rPr>
                        <a:t>/</a:t>
                      </a:r>
                      <a:r>
                        <a:rPr lang="zh-CN" altLang="en-US" sz="800" b="0" i="0" u="none" strike="noStrike" dirty="0">
                          <a:solidFill>
                            <a:srgbClr val="000000"/>
                          </a:solidFill>
                          <a:effectLst/>
                          <a:latin typeface="微软雅黑" panose="020B0503020204020204" charset="-122"/>
                          <a:ea typeface="微软雅黑" panose="020B0503020204020204" charset="-122"/>
                        </a:rPr>
                        <a:t>年（</a:t>
                      </a:r>
                      <a:r>
                        <a:rPr lang="en-US" altLang="zh-CN" sz="800" b="0" i="0" u="none" strike="noStrike" dirty="0">
                          <a:solidFill>
                            <a:srgbClr val="000000"/>
                          </a:solidFill>
                          <a:effectLst/>
                          <a:latin typeface="微软雅黑" panose="020B0503020204020204" charset="-122"/>
                          <a:ea typeface="微软雅黑" panose="020B0503020204020204" charset="-122"/>
                        </a:rPr>
                        <a:t>2</a:t>
                      </a:r>
                      <a:r>
                        <a:rPr lang="zh-CN" altLang="en-US" sz="800" b="0" i="0" u="none" strike="noStrike" dirty="0">
                          <a:solidFill>
                            <a:srgbClr val="000000"/>
                          </a:solidFill>
                          <a:effectLst/>
                          <a:latin typeface="微软雅黑" panose="020B0503020204020204" charset="-122"/>
                          <a:ea typeface="微软雅黑" panose="020B0503020204020204" charset="-122"/>
                        </a:rPr>
                        <a:t>）</a:t>
                      </a:r>
                      <a:endParaRPr lang="zh-CN" altLang="en-US" sz="800" b="0" i="0" u="none" strike="noStrike" dirty="0">
                        <a:solidFill>
                          <a:srgbClr val="000000"/>
                        </a:solidFill>
                        <a:effectLst/>
                        <a:latin typeface="微软雅黑" panose="020B0503020204020204" charset="-122"/>
                        <a:ea typeface="微软雅黑" panose="020B0503020204020204" charset="-122"/>
                      </a:endParaRPr>
                    </a:p>
                  </a:txBody>
                  <a:tcPr marL="2974" marR="2974" marT="297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l" fontAlgn="ctr"/>
                      <a:r>
                        <a:rPr lang="en-US" altLang="zh-CN" sz="800" b="0" i="0" u="none" strike="noStrike">
                          <a:solidFill>
                            <a:srgbClr val="000000"/>
                          </a:solidFill>
                          <a:effectLst/>
                          <a:latin typeface="微软雅黑" panose="020B0503020204020204" charset="-122"/>
                          <a:ea typeface="微软雅黑" panose="020B0503020204020204" charset="-122"/>
                        </a:rPr>
                        <a:t>1-5</a:t>
                      </a:r>
                      <a:r>
                        <a:rPr lang="zh-CN" altLang="en-US" sz="800" b="0" i="0" u="none" strike="noStrike">
                          <a:solidFill>
                            <a:srgbClr val="000000"/>
                          </a:solidFill>
                          <a:effectLst/>
                          <a:latin typeface="微软雅黑" panose="020B0503020204020204" charset="-122"/>
                          <a:ea typeface="微软雅黑" panose="020B0503020204020204" charset="-122"/>
                        </a:rPr>
                        <a:t>次</a:t>
                      </a:r>
                      <a:r>
                        <a:rPr lang="en-US" altLang="zh-CN" sz="800" b="0" i="0" u="none" strike="noStrike">
                          <a:solidFill>
                            <a:srgbClr val="000000"/>
                          </a:solidFill>
                          <a:effectLst/>
                          <a:latin typeface="微软雅黑" panose="020B0503020204020204" charset="-122"/>
                          <a:ea typeface="微软雅黑" panose="020B0503020204020204" charset="-122"/>
                        </a:rPr>
                        <a:t>/</a:t>
                      </a:r>
                      <a:r>
                        <a:rPr lang="zh-CN" altLang="en-US" sz="800" b="0" i="0" u="none" strike="noStrike">
                          <a:solidFill>
                            <a:srgbClr val="000000"/>
                          </a:solidFill>
                          <a:effectLst/>
                          <a:latin typeface="微软雅黑" panose="020B0503020204020204" charset="-122"/>
                          <a:ea typeface="微软雅黑" panose="020B0503020204020204" charset="-122"/>
                        </a:rPr>
                        <a:t>年（</a:t>
                      </a:r>
                      <a:r>
                        <a:rPr lang="en-US" altLang="zh-CN" sz="800" b="0" i="0" u="none" strike="noStrike">
                          <a:solidFill>
                            <a:srgbClr val="000000"/>
                          </a:solidFill>
                          <a:effectLst/>
                          <a:latin typeface="微软雅黑" panose="020B0503020204020204" charset="-122"/>
                          <a:ea typeface="微软雅黑" panose="020B0503020204020204" charset="-122"/>
                        </a:rPr>
                        <a:t>1</a:t>
                      </a:r>
                      <a:r>
                        <a:rPr lang="zh-CN" altLang="en-US" sz="800" b="0" i="0" u="none" strike="noStrike">
                          <a:solidFill>
                            <a:srgbClr val="000000"/>
                          </a:solidFill>
                          <a:effectLst/>
                          <a:latin typeface="微软雅黑" panose="020B0503020204020204" charset="-122"/>
                          <a:ea typeface="微软雅黑" panose="020B0503020204020204" charset="-122"/>
                        </a:rPr>
                        <a:t>）</a:t>
                      </a:r>
                      <a:endParaRPr lang="zh-CN" altLang="en-US" sz="800" b="0" i="0" u="none" strike="noStrike">
                        <a:solidFill>
                          <a:srgbClr val="000000"/>
                        </a:solidFill>
                        <a:effectLst/>
                        <a:latin typeface="微软雅黑" panose="020B0503020204020204" charset="-122"/>
                        <a:ea typeface="微软雅黑" panose="020B0503020204020204" charset="-122"/>
                      </a:endParaRPr>
                    </a:p>
                  </a:txBody>
                  <a:tcPr marL="2974" marR="2974" marT="297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r>
              <a:tr h="458079">
                <a:tc>
                  <a:txBody>
                    <a:bodyPr/>
                    <a:lstStyle/>
                    <a:p>
                      <a:pPr algn="l" fontAlgn="ctr"/>
                      <a:r>
                        <a:rPr lang="zh-CN" altLang="en-US" sz="900" b="0" i="0" u="none" strike="noStrike" dirty="0">
                          <a:solidFill>
                            <a:srgbClr val="000000"/>
                          </a:solidFill>
                          <a:effectLst/>
                          <a:latin typeface="微软雅黑" panose="020B0503020204020204" charset="-122"/>
                          <a:ea typeface="微软雅黑" panose="020B0503020204020204" charset="-122"/>
                        </a:rPr>
                        <a:t>胸膜疾病方向研究生招生</a:t>
                      </a:r>
                      <a:endParaRPr lang="zh-CN" altLang="en-US" sz="900" b="0" i="0" u="none" strike="noStrike" dirty="0">
                        <a:solidFill>
                          <a:srgbClr val="000000"/>
                        </a:solidFill>
                        <a:effectLst/>
                        <a:latin typeface="微软雅黑" panose="020B0503020204020204" charset="-122"/>
                        <a:ea typeface="微软雅黑" panose="020B0503020204020204" charset="-122"/>
                      </a:endParaRPr>
                    </a:p>
                  </a:txBody>
                  <a:tcPr marL="2974" marR="2974" marT="297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l" fontAlgn="ctr"/>
                      <a:r>
                        <a:rPr lang="zh-CN" altLang="en-US" sz="800" b="0" i="0" u="none" strike="noStrike" dirty="0">
                          <a:solidFill>
                            <a:srgbClr val="000000"/>
                          </a:solidFill>
                          <a:effectLst/>
                          <a:latin typeface="微软雅黑" panose="020B0503020204020204" charset="-122"/>
                          <a:ea typeface="微软雅黑" panose="020B0503020204020204" charset="-122"/>
                        </a:rPr>
                        <a:t>胸膜疾病方向研究生招生（近</a:t>
                      </a:r>
                      <a:r>
                        <a:rPr lang="en-US" altLang="zh-CN" sz="800" b="0" i="0" u="none" strike="noStrike" dirty="0">
                          <a:solidFill>
                            <a:srgbClr val="000000"/>
                          </a:solidFill>
                          <a:effectLst/>
                          <a:latin typeface="微软雅黑" panose="020B0503020204020204" charset="-122"/>
                          <a:ea typeface="微软雅黑" panose="020B0503020204020204" charset="-122"/>
                        </a:rPr>
                        <a:t>3</a:t>
                      </a:r>
                      <a:r>
                        <a:rPr lang="zh-CN" altLang="en-US" sz="800" b="0" i="0" u="none" strike="noStrike" dirty="0">
                          <a:solidFill>
                            <a:srgbClr val="000000"/>
                          </a:solidFill>
                          <a:effectLst/>
                          <a:latin typeface="微软雅黑" panose="020B0503020204020204" charset="-122"/>
                          <a:ea typeface="微软雅黑" panose="020B0503020204020204" charset="-122"/>
                        </a:rPr>
                        <a:t>年）</a:t>
                      </a:r>
                      <a:endParaRPr lang="zh-CN" altLang="en-US" sz="800" b="0" i="0" u="none" strike="noStrike" dirty="0">
                        <a:solidFill>
                          <a:srgbClr val="000000"/>
                        </a:solidFill>
                        <a:effectLst/>
                        <a:latin typeface="微软雅黑" panose="020B0503020204020204" charset="-122"/>
                        <a:ea typeface="微软雅黑" panose="020B0503020204020204" charset="-122"/>
                      </a:endParaRPr>
                    </a:p>
                  </a:txBody>
                  <a:tcPr marL="2974" marR="2974" marT="297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l" fontAlgn="ctr"/>
                      <a:r>
                        <a:rPr lang="zh-CN" altLang="en-US" sz="800" b="0" i="0" u="none" strike="noStrike" dirty="0">
                          <a:solidFill>
                            <a:srgbClr val="000000"/>
                          </a:solidFill>
                          <a:effectLst/>
                          <a:latin typeface="微软雅黑" panose="020B0503020204020204" charset="-122"/>
                          <a:ea typeface="微软雅黑" panose="020B0503020204020204" charset="-122"/>
                        </a:rPr>
                        <a:t>会议室资料准备</a:t>
                      </a:r>
                      <a:endParaRPr lang="zh-CN" altLang="en-US" sz="800" b="0" i="0" u="none" strike="noStrike" dirty="0">
                        <a:solidFill>
                          <a:srgbClr val="000000"/>
                        </a:solidFill>
                        <a:effectLst/>
                        <a:latin typeface="微软雅黑" panose="020B0503020204020204" charset="-122"/>
                        <a:ea typeface="微软雅黑" panose="020B0503020204020204" charset="-122"/>
                      </a:endParaRPr>
                    </a:p>
                  </a:txBody>
                  <a:tcPr marL="2974" marR="2974" marT="297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l" fontAlgn="ctr"/>
                      <a:r>
                        <a:rPr lang="zh-CN" altLang="en-US" sz="800" b="0" i="0" u="none" strike="noStrike" dirty="0">
                          <a:solidFill>
                            <a:srgbClr val="000000"/>
                          </a:solidFill>
                          <a:effectLst/>
                          <a:latin typeface="微软雅黑" panose="020B0503020204020204" charset="-122"/>
                          <a:ea typeface="微软雅黑" panose="020B0503020204020204" charset="-122"/>
                        </a:rPr>
                        <a:t>统计数，可以医学院招生网站截屏证实博导、硕导数，学生获硕士或博士学位照片来衡量。或教育处提供相关证明文件。</a:t>
                      </a:r>
                      <a:endParaRPr lang="zh-CN" altLang="en-US" sz="800" b="0" i="0" u="none" strike="noStrike" dirty="0">
                        <a:solidFill>
                          <a:srgbClr val="000000"/>
                        </a:solidFill>
                        <a:effectLst/>
                        <a:latin typeface="微软雅黑" panose="020B0503020204020204" charset="-122"/>
                        <a:ea typeface="微软雅黑" panose="020B0503020204020204" charset="-122"/>
                      </a:endParaRPr>
                    </a:p>
                  </a:txBody>
                  <a:tcPr marL="2974" marR="2974" marT="297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ctr" fontAlgn="ctr"/>
                      <a:endParaRPr lang="en-US" altLang="zh-CN" sz="1400" b="0" i="0" u="none" strike="noStrike" dirty="0">
                        <a:solidFill>
                          <a:srgbClr val="000000"/>
                        </a:solidFill>
                        <a:effectLst/>
                        <a:latin typeface="微软雅黑" panose="020B0503020204020204" charset="-122"/>
                        <a:ea typeface="微软雅黑" panose="020B0503020204020204" charset="-122"/>
                      </a:endParaRP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l" fontAlgn="ctr"/>
                      <a:r>
                        <a:rPr lang="zh-CN" altLang="en-US" sz="800" b="0" i="0" u="none" strike="noStrike">
                          <a:solidFill>
                            <a:srgbClr val="000000"/>
                          </a:solidFill>
                          <a:effectLst/>
                          <a:latin typeface="微软雅黑" panose="020B0503020204020204" charset="-122"/>
                          <a:ea typeface="微软雅黑" panose="020B0503020204020204" charset="-122"/>
                        </a:rPr>
                        <a:t>有（</a:t>
                      </a:r>
                      <a:r>
                        <a:rPr lang="en-US" altLang="zh-CN" sz="800" b="0" i="0" u="none" strike="noStrike">
                          <a:solidFill>
                            <a:srgbClr val="000000"/>
                          </a:solidFill>
                          <a:effectLst/>
                          <a:latin typeface="微软雅黑" panose="020B0503020204020204" charset="-122"/>
                          <a:ea typeface="微软雅黑" panose="020B0503020204020204" charset="-122"/>
                        </a:rPr>
                        <a:t>1</a:t>
                      </a:r>
                      <a:r>
                        <a:rPr lang="zh-CN" altLang="en-US" sz="800" b="0" i="0" u="none" strike="noStrike">
                          <a:solidFill>
                            <a:srgbClr val="000000"/>
                          </a:solidFill>
                          <a:effectLst/>
                          <a:latin typeface="微软雅黑" panose="020B0503020204020204" charset="-122"/>
                          <a:ea typeface="微软雅黑" panose="020B0503020204020204" charset="-122"/>
                        </a:rPr>
                        <a:t>）</a:t>
                      </a:r>
                      <a:endParaRPr lang="zh-CN" altLang="en-US" sz="800" b="0" i="0" u="none" strike="noStrike">
                        <a:solidFill>
                          <a:srgbClr val="000000"/>
                        </a:solidFill>
                        <a:effectLst/>
                        <a:latin typeface="微软雅黑" panose="020B0503020204020204" charset="-122"/>
                        <a:ea typeface="微软雅黑" panose="020B0503020204020204" charset="-122"/>
                      </a:endParaRPr>
                    </a:p>
                  </a:txBody>
                  <a:tcPr marL="2974" marR="2974" marT="297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l" fontAlgn="ctr"/>
                      <a:endParaRPr lang="zh-CN" altLang="en-US" sz="800" b="0" i="0" u="none" strike="noStrike" dirty="0">
                        <a:solidFill>
                          <a:srgbClr val="000000"/>
                        </a:solidFill>
                        <a:effectLst/>
                        <a:latin typeface="微软雅黑" panose="020B0503020204020204" charset="-122"/>
                        <a:ea typeface="微软雅黑" panose="020B0503020204020204" charset="-122"/>
                      </a:endParaRPr>
                    </a:p>
                  </a:txBody>
                  <a:tcPr marL="2974" marR="2974" marT="297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l" fontAlgn="ctr"/>
                      <a:endParaRPr lang="zh-CN" altLang="en-US" sz="800" b="0" i="0" u="none" strike="noStrike">
                        <a:solidFill>
                          <a:srgbClr val="000000"/>
                        </a:solidFill>
                        <a:effectLst/>
                        <a:latin typeface="微软雅黑" panose="020B0503020204020204" charset="-122"/>
                        <a:ea typeface="微软雅黑" panose="020B0503020204020204" charset="-122"/>
                      </a:endParaRPr>
                    </a:p>
                  </a:txBody>
                  <a:tcPr marL="2974" marR="2974" marT="297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r>
              <a:tr h="458079">
                <a:tc>
                  <a:txBody>
                    <a:bodyPr/>
                    <a:lstStyle/>
                    <a:p>
                      <a:pPr algn="l" fontAlgn="ctr"/>
                      <a:r>
                        <a:rPr lang="zh-CN" altLang="en-US" sz="900" b="0" i="0" u="none" strike="noStrike" dirty="0">
                          <a:solidFill>
                            <a:srgbClr val="000000"/>
                          </a:solidFill>
                          <a:effectLst/>
                          <a:latin typeface="微软雅黑" panose="020B0503020204020204" charset="-122"/>
                          <a:ea typeface="微软雅黑" panose="020B0503020204020204" charset="-122"/>
                        </a:rPr>
                        <a:t>全国会议论文交流</a:t>
                      </a:r>
                      <a:endParaRPr lang="zh-CN" altLang="en-US" sz="900" b="0" i="0" u="none" strike="noStrike" dirty="0">
                        <a:solidFill>
                          <a:srgbClr val="000000"/>
                        </a:solidFill>
                        <a:effectLst/>
                        <a:latin typeface="微软雅黑" panose="020B0503020204020204" charset="-122"/>
                        <a:ea typeface="微软雅黑" panose="020B0503020204020204" charset="-122"/>
                      </a:endParaRPr>
                    </a:p>
                  </a:txBody>
                  <a:tcPr marL="2974" marR="2974" marT="297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l" fontAlgn="ctr"/>
                      <a:r>
                        <a:rPr lang="zh-CN" altLang="en-US" sz="800" b="0" i="0" u="none" strike="noStrike" dirty="0">
                          <a:solidFill>
                            <a:srgbClr val="000000"/>
                          </a:solidFill>
                          <a:effectLst/>
                          <a:latin typeface="微软雅黑" panose="020B0503020204020204" charset="-122"/>
                          <a:ea typeface="微软雅黑" panose="020B0503020204020204" charset="-122"/>
                        </a:rPr>
                        <a:t>全国学术会议胸膜疾病论文交流数（近</a:t>
                      </a:r>
                      <a:r>
                        <a:rPr lang="en-US" altLang="zh-CN" sz="800" b="0" i="0" u="none" strike="noStrike" dirty="0">
                          <a:solidFill>
                            <a:srgbClr val="000000"/>
                          </a:solidFill>
                          <a:effectLst/>
                          <a:latin typeface="微软雅黑" panose="020B0503020204020204" charset="-122"/>
                          <a:ea typeface="微软雅黑" panose="020B0503020204020204" charset="-122"/>
                        </a:rPr>
                        <a:t>1</a:t>
                      </a:r>
                      <a:r>
                        <a:rPr lang="zh-CN" altLang="en-US" sz="800" b="0" i="0" u="none" strike="noStrike" dirty="0">
                          <a:solidFill>
                            <a:srgbClr val="000000"/>
                          </a:solidFill>
                          <a:effectLst/>
                          <a:latin typeface="微软雅黑" panose="020B0503020204020204" charset="-122"/>
                          <a:ea typeface="微软雅黑" panose="020B0503020204020204" charset="-122"/>
                        </a:rPr>
                        <a:t>年）</a:t>
                      </a:r>
                      <a:endParaRPr lang="zh-CN" altLang="en-US" sz="800" b="0" i="0" u="none" strike="noStrike" dirty="0">
                        <a:solidFill>
                          <a:srgbClr val="000000"/>
                        </a:solidFill>
                        <a:effectLst/>
                        <a:latin typeface="微软雅黑" panose="020B0503020204020204" charset="-122"/>
                        <a:ea typeface="微软雅黑" panose="020B0503020204020204" charset="-122"/>
                      </a:endParaRPr>
                    </a:p>
                  </a:txBody>
                  <a:tcPr marL="2974" marR="2974" marT="297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l" fontAlgn="ctr"/>
                      <a:r>
                        <a:rPr lang="zh-CN" altLang="en-US" sz="800" b="0" i="0" u="none" strike="noStrike" dirty="0">
                          <a:solidFill>
                            <a:srgbClr val="000000"/>
                          </a:solidFill>
                          <a:effectLst/>
                          <a:latin typeface="微软雅黑" panose="020B0503020204020204" charset="-122"/>
                          <a:ea typeface="微软雅黑" panose="020B0503020204020204" charset="-122"/>
                        </a:rPr>
                        <a:t>会议室资料准备</a:t>
                      </a:r>
                      <a:endParaRPr lang="zh-CN" altLang="en-US" sz="800" b="0" i="0" u="none" strike="noStrike" dirty="0">
                        <a:solidFill>
                          <a:srgbClr val="000000"/>
                        </a:solidFill>
                        <a:effectLst/>
                        <a:latin typeface="微软雅黑" panose="020B0503020204020204" charset="-122"/>
                        <a:ea typeface="微软雅黑" panose="020B0503020204020204" charset="-122"/>
                      </a:endParaRPr>
                    </a:p>
                  </a:txBody>
                  <a:tcPr marL="2974" marR="2974" marT="297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l" fontAlgn="ctr"/>
                      <a:r>
                        <a:rPr lang="en-US" altLang="zh-CN" sz="800" b="0" i="0" u="none" strike="noStrike" dirty="0">
                          <a:solidFill>
                            <a:srgbClr val="000000"/>
                          </a:solidFill>
                          <a:effectLst/>
                          <a:latin typeface="微软雅黑" panose="020B0503020204020204" charset="-122"/>
                          <a:ea typeface="微软雅黑" panose="020B0503020204020204" charset="-122"/>
                        </a:rPr>
                        <a:t>1.</a:t>
                      </a:r>
                      <a:r>
                        <a:rPr lang="zh-CN" altLang="en-US" sz="800" b="0" i="0" u="none" strike="noStrike" dirty="0">
                          <a:solidFill>
                            <a:srgbClr val="000000"/>
                          </a:solidFill>
                          <a:effectLst/>
                          <a:latin typeface="微软雅黑" panose="020B0503020204020204" charset="-122"/>
                          <a:ea typeface="微软雅黑" panose="020B0503020204020204" charset="-122"/>
                        </a:rPr>
                        <a:t>过去</a:t>
                      </a:r>
                      <a:r>
                        <a:rPr lang="en-US" altLang="zh-CN" sz="800" b="0" i="0" u="none" strike="noStrike" dirty="0">
                          <a:solidFill>
                            <a:srgbClr val="000000"/>
                          </a:solidFill>
                          <a:effectLst/>
                          <a:latin typeface="微软雅黑" panose="020B0503020204020204" charset="-122"/>
                          <a:ea typeface="微软雅黑" panose="020B0503020204020204" charset="-122"/>
                        </a:rPr>
                        <a:t>1</a:t>
                      </a:r>
                      <a:r>
                        <a:rPr lang="zh-CN" altLang="en-US" sz="800" b="0" i="0" u="none" strike="noStrike" dirty="0">
                          <a:solidFill>
                            <a:srgbClr val="000000"/>
                          </a:solidFill>
                          <a:effectLst/>
                          <a:latin typeface="微软雅黑" panose="020B0503020204020204" charset="-122"/>
                          <a:ea typeface="微软雅黑" panose="020B0503020204020204" charset="-122"/>
                        </a:rPr>
                        <a:t>年内参加的全国学术会议胸膜疾病领域论文数。 </a:t>
                      </a:r>
                      <a:r>
                        <a:rPr lang="en-US" altLang="zh-CN" sz="800" b="0" i="0" u="none" strike="noStrike" dirty="0">
                          <a:solidFill>
                            <a:srgbClr val="000000"/>
                          </a:solidFill>
                          <a:effectLst/>
                          <a:latin typeface="微软雅黑" panose="020B0503020204020204" charset="-122"/>
                          <a:ea typeface="微软雅黑" panose="020B0503020204020204" charset="-122"/>
                        </a:rPr>
                        <a:t>2.</a:t>
                      </a:r>
                      <a:r>
                        <a:rPr lang="zh-CN" altLang="en-US" sz="800" b="0" i="0" u="none" strike="noStrike" dirty="0">
                          <a:solidFill>
                            <a:srgbClr val="000000"/>
                          </a:solidFill>
                          <a:effectLst/>
                          <a:latin typeface="微软雅黑" panose="020B0503020204020204" charset="-122"/>
                          <a:ea typeface="微软雅黑" panose="020B0503020204020204" charset="-122"/>
                        </a:rPr>
                        <a:t>检查方法：科研处出具证明，提供汇编封面和作者页复印件。</a:t>
                      </a:r>
                      <a:endParaRPr lang="zh-CN" altLang="en-US" sz="800" b="0" i="0" u="none" strike="noStrike" dirty="0">
                        <a:solidFill>
                          <a:srgbClr val="000000"/>
                        </a:solidFill>
                        <a:effectLst/>
                        <a:latin typeface="微软雅黑" panose="020B0503020204020204" charset="-122"/>
                        <a:ea typeface="微软雅黑" panose="020B0503020204020204" charset="-122"/>
                      </a:endParaRPr>
                    </a:p>
                  </a:txBody>
                  <a:tcPr marL="2974" marR="2974" marT="297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ctr" fontAlgn="ctr"/>
                      <a:endParaRPr lang="en-US" altLang="zh-CN" sz="1400" b="0" i="0" u="none" strike="noStrike" dirty="0">
                        <a:solidFill>
                          <a:srgbClr val="000000"/>
                        </a:solidFill>
                        <a:effectLst/>
                        <a:latin typeface="微软雅黑" panose="020B0503020204020204" charset="-122"/>
                        <a:ea typeface="微软雅黑" panose="020B0503020204020204" charset="-122"/>
                      </a:endParaRP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l" fontAlgn="ctr"/>
                      <a:r>
                        <a:rPr lang="zh-CN" altLang="en-US" sz="800" b="0" i="0" u="none" strike="noStrike" dirty="0">
                          <a:solidFill>
                            <a:srgbClr val="000000"/>
                          </a:solidFill>
                          <a:effectLst/>
                          <a:latin typeface="微软雅黑" panose="020B0503020204020204" charset="-122"/>
                          <a:ea typeface="微软雅黑" panose="020B0503020204020204" charset="-122"/>
                        </a:rPr>
                        <a:t>≥</a:t>
                      </a:r>
                      <a:r>
                        <a:rPr lang="en-US" altLang="zh-CN" sz="800" b="0" i="0" u="none" strike="noStrike" dirty="0">
                          <a:solidFill>
                            <a:srgbClr val="000000"/>
                          </a:solidFill>
                          <a:effectLst/>
                          <a:latin typeface="微软雅黑" panose="020B0503020204020204" charset="-122"/>
                          <a:ea typeface="微软雅黑" panose="020B0503020204020204" charset="-122"/>
                        </a:rPr>
                        <a:t>5(3</a:t>
                      </a:r>
                      <a:r>
                        <a:rPr lang="zh-CN" altLang="en-US" sz="800" b="0" i="0" u="none" strike="noStrike" dirty="0">
                          <a:solidFill>
                            <a:srgbClr val="000000"/>
                          </a:solidFill>
                          <a:effectLst/>
                          <a:latin typeface="微软雅黑" panose="020B0503020204020204" charset="-122"/>
                          <a:ea typeface="微软雅黑" panose="020B0503020204020204" charset="-122"/>
                        </a:rPr>
                        <a:t>）</a:t>
                      </a:r>
                      <a:endParaRPr lang="zh-CN" altLang="en-US" sz="800" b="0" i="0" u="none" strike="noStrike" dirty="0">
                        <a:solidFill>
                          <a:srgbClr val="000000"/>
                        </a:solidFill>
                        <a:effectLst/>
                        <a:latin typeface="微软雅黑" panose="020B0503020204020204" charset="-122"/>
                        <a:ea typeface="微软雅黑" panose="020B0503020204020204" charset="-122"/>
                      </a:endParaRPr>
                    </a:p>
                  </a:txBody>
                  <a:tcPr marL="2974" marR="2974" marT="297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l" fontAlgn="ctr"/>
                      <a:r>
                        <a:rPr lang="zh-CN" altLang="en-US" sz="800" b="0" i="0" u="none" strike="noStrike" dirty="0">
                          <a:solidFill>
                            <a:srgbClr val="000000"/>
                          </a:solidFill>
                          <a:effectLst/>
                          <a:latin typeface="微软雅黑" panose="020B0503020204020204" charset="-122"/>
                          <a:ea typeface="微软雅黑" panose="020B0503020204020204" charset="-122"/>
                        </a:rPr>
                        <a:t>≥</a:t>
                      </a:r>
                      <a:r>
                        <a:rPr lang="en-US" altLang="zh-CN" sz="800" b="0" i="0" u="none" strike="noStrike" dirty="0">
                          <a:solidFill>
                            <a:srgbClr val="000000"/>
                          </a:solidFill>
                          <a:effectLst/>
                          <a:latin typeface="微软雅黑" panose="020B0503020204020204" charset="-122"/>
                          <a:ea typeface="微软雅黑" panose="020B0503020204020204" charset="-122"/>
                        </a:rPr>
                        <a:t>3(2</a:t>
                      </a:r>
                      <a:r>
                        <a:rPr lang="zh-CN" altLang="en-US" sz="800" b="0" i="0" u="none" strike="noStrike" dirty="0">
                          <a:solidFill>
                            <a:srgbClr val="000000"/>
                          </a:solidFill>
                          <a:effectLst/>
                          <a:latin typeface="微软雅黑" panose="020B0503020204020204" charset="-122"/>
                          <a:ea typeface="微软雅黑" panose="020B0503020204020204" charset="-122"/>
                        </a:rPr>
                        <a:t>）</a:t>
                      </a:r>
                      <a:endParaRPr lang="zh-CN" altLang="en-US" sz="800" b="0" i="0" u="none" strike="noStrike" dirty="0">
                        <a:solidFill>
                          <a:srgbClr val="000000"/>
                        </a:solidFill>
                        <a:effectLst/>
                        <a:latin typeface="微软雅黑" panose="020B0503020204020204" charset="-122"/>
                        <a:ea typeface="微软雅黑" panose="020B0503020204020204" charset="-122"/>
                      </a:endParaRPr>
                    </a:p>
                  </a:txBody>
                  <a:tcPr marL="2974" marR="2974" marT="297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l" fontAlgn="ctr"/>
                      <a:r>
                        <a:rPr lang="zh-CN" altLang="en-US" sz="800" b="0" i="0" u="none" strike="noStrike" dirty="0">
                          <a:solidFill>
                            <a:srgbClr val="000000"/>
                          </a:solidFill>
                          <a:effectLst/>
                          <a:latin typeface="微软雅黑" panose="020B0503020204020204" charset="-122"/>
                          <a:ea typeface="微软雅黑" panose="020B0503020204020204" charset="-122"/>
                        </a:rPr>
                        <a:t>≥</a:t>
                      </a:r>
                      <a:r>
                        <a:rPr lang="en-US" altLang="zh-CN" sz="800" b="0" i="0" u="none" strike="noStrike" dirty="0">
                          <a:solidFill>
                            <a:srgbClr val="000000"/>
                          </a:solidFill>
                          <a:effectLst/>
                          <a:latin typeface="微软雅黑" panose="020B0503020204020204" charset="-122"/>
                          <a:ea typeface="微软雅黑" panose="020B0503020204020204" charset="-122"/>
                        </a:rPr>
                        <a:t>1(1</a:t>
                      </a:r>
                      <a:r>
                        <a:rPr lang="zh-CN" altLang="en-US" sz="800" b="0" i="0" u="none" strike="noStrike" dirty="0">
                          <a:solidFill>
                            <a:srgbClr val="000000"/>
                          </a:solidFill>
                          <a:effectLst/>
                          <a:latin typeface="微软雅黑" panose="020B0503020204020204" charset="-122"/>
                          <a:ea typeface="微软雅黑" panose="020B0503020204020204" charset="-122"/>
                        </a:rPr>
                        <a:t>）</a:t>
                      </a:r>
                      <a:endParaRPr lang="zh-CN" altLang="en-US" sz="800" b="0" i="0" u="none" strike="noStrike" dirty="0">
                        <a:solidFill>
                          <a:srgbClr val="000000"/>
                        </a:solidFill>
                        <a:effectLst/>
                        <a:latin typeface="微软雅黑" panose="020B0503020204020204" charset="-122"/>
                        <a:ea typeface="微软雅黑" panose="020B0503020204020204" charset="-122"/>
                      </a:endParaRPr>
                    </a:p>
                  </a:txBody>
                  <a:tcPr marL="2974" marR="2974" marT="297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r>
              <a:tr h="458079">
                <a:tc>
                  <a:txBody>
                    <a:bodyPr/>
                    <a:lstStyle/>
                    <a:p>
                      <a:pPr algn="l" fontAlgn="ctr"/>
                      <a:r>
                        <a:rPr lang="zh-CN" altLang="en-US" sz="900" b="0" i="0" u="none" strike="noStrike" dirty="0">
                          <a:solidFill>
                            <a:srgbClr val="000000"/>
                          </a:solidFill>
                          <a:effectLst/>
                          <a:latin typeface="微软雅黑" panose="020B0503020204020204" charset="-122"/>
                          <a:ea typeface="微软雅黑" panose="020B0503020204020204" charset="-122"/>
                        </a:rPr>
                        <a:t>科研项目</a:t>
                      </a:r>
                      <a:endParaRPr lang="zh-CN" altLang="en-US" sz="900" b="0" i="0" u="none" strike="noStrike" dirty="0">
                        <a:solidFill>
                          <a:srgbClr val="000000"/>
                        </a:solidFill>
                        <a:effectLst/>
                        <a:latin typeface="微软雅黑" panose="020B0503020204020204" charset="-122"/>
                        <a:ea typeface="微软雅黑" panose="020B0503020204020204" charset="-122"/>
                      </a:endParaRPr>
                    </a:p>
                  </a:txBody>
                  <a:tcPr marL="2974" marR="2974" marT="297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l" fontAlgn="ctr"/>
                      <a:r>
                        <a:rPr lang="zh-CN" altLang="en-US" sz="800" b="0" i="0" u="none" strike="noStrike" dirty="0">
                          <a:solidFill>
                            <a:srgbClr val="000000"/>
                          </a:solidFill>
                          <a:effectLst/>
                          <a:latin typeface="微软雅黑" panose="020B0503020204020204" charset="-122"/>
                          <a:ea typeface="微软雅黑" panose="020B0503020204020204" charset="-122"/>
                        </a:rPr>
                        <a:t>国家级、省市级胸膜疾病相关纵向科研项目（第一负责人）≥</a:t>
                      </a:r>
                      <a:r>
                        <a:rPr lang="en-US" altLang="zh-CN" sz="800" b="0" i="0" u="none" strike="noStrike" dirty="0">
                          <a:solidFill>
                            <a:srgbClr val="000000"/>
                          </a:solidFill>
                          <a:effectLst/>
                          <a:latin typeface="微软雅黑" panose="020B0503020204020204" charset="-122"/>
                          <a:ea typeface="微软雅黑" panose="020B0503020204020204" charset="-122"/>
                        </a:rPr>
                        <a:t>1</a:t>
                      </a:r>
                      <a:r>
                        <a:rPr lang="zh-CN" altLang="en-US" sz="800" b="0" i="0" u="none" strike="noStrike" dirty="0">
                          <a:solidFill>
                            <a:srgbClr val="000000"/>
                          </a:solidFill>
                          <a:effectLst/>
                          <a:latin typeface="微软雅黑" panose="020B0503020204020204" charset="-122"/>
                          <a:ea typeface="微软雅黑" panose="020B0503020204020204" charset="-122"/>
                        </a:rPr>
                        <a:t>项（近</a:t>
                      </a:r>
                      <a:r>
                        <a:rPr lang="en-US" altLang="zh-CN" sz="800" b="0" i="0" u="none" strike="noStrike" dirty="0">
                          <a:solidFill>
                            <a:srgbClr val="000000"/>
                          </a:solidFill>
                          <a:effectLst/>
                          <a:latin typeface="微软雅黑" panose="020B0503020204020204" charset="-122"/>
                          <a:ea typeface="微软雅黑" panose="020B0503020204020204" charset="-122"/>
                        </a:rPr>
                        <a:t>3</a:t>
                      </a:r>
                      <a:r>
                        <a:rPr lang="zh-CN" altLang="en-US" sz="800" b="0" i="0" u="none" strike="noStrike" dirty="0">
                          <a:solidFill>
                            <a:srgbClr val="000000"/>
                          </a:solidFill>
                          <a:effectLst/>
                          <a:latin typeface="微软雅黑" panose="020B0503020204020204" charset="-122"/>
                          <a:ea typeface="微软雅黑" panose="020B0503020204020204" charset="-122"/>
                        </a:rPr>
                        <a:t>年）</a:t>
                      </a:r>
                      <a:endParaRPr lang="zh-CN" altLang="en-US" sz="800" b="0" i="0" u="none" strike="noStrike" dirty="0">
                        <a:solidFill>
                          <a:srgbClr val="000000"/>
                        </a:solidFill>
                        <a:effectLst/>
                        <a:latin typeface="微软雅黑" panose="020B0503020204020204" charset="-122"/>
                        <a:ea typeface="微软雅黑" panose="020B0503020204020204" charset="-122"/>
                      </a:endParaRPr>
                    </a:p>
                  </a:txBody>
                  <a:tcPr marL="2974" marR="2974" marT="297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l" fontAlgn="ctr"/>
                      <a:r>
                        <a:rPr lang="zh-CN" altLang="en-US" sz="800" b="0" i="0" u="none" strike="noStrike" dirty="0">
                          <a:solidFill>
                            <a:srgbClr val="000000"/>
                          </a:solidFill>
                          <a:effectLst/>
                          <a:latin typeface="微软雅黑" panose="020B0503020204020204" charset="-122"/>
                          <a:ea typeface="微软雅黑" panose="020B0503020204020204" charset="-122"/>
                        </a:rPr>
                        <a:t>会议室资料准备</a:t>
                      </a:r>
                      <a:endParaRPr lang="zh-CN" altLang="en-US" sz="800" b="0" i="0" u="none" strike="noStrike" dirty="0">
                        <a:solidFill>
                          <a:srgbClr val="000000"/>
                        </a:solidFill>
                        <a:effectLst/>
                        <a:latin typeface="微软雅黑" panose="020B0503020204020204" charset="-122"/>
                        <a:ea typeface="微软雅黑" panose="020B0503020204020204" charset="-122"/>
                      </a:endParaRPr>
                    </a:p>
                  </a:txBody>
                  <a:tcPr marL="2974" marR="2974" marT="297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l" fontAlgn="ctr"/>
                      <a:r>
                        <a:rPr lang="zh-CN" altLang="en-US" sz="800" b="0" i="0" u="none" strike="noStrike" dirty="0">
                          <a:solidFill>
                            <a:srgbClr val="000000"/>
                          </a:solidFill>
                          <a:effectLst/>
                          <a:latin typeface="微软雅黑" panose="020B0503020204020204" charset="-122"/>
                          <a:ea typeface="微软雅黑" panose="020B0503020204020204" charset="-122"/>
                        </a:rPr>
                        <a:t>检查包括项目名称、编号、级别的表格，由医院科研部门盖章确认。以取得最高级别课题得分。</a:t>
                      </a:r>
                      <a:endParaRPr lang="zh-CN" altLang="en-US" sz="800" b="0" i="0" u="none" strike="noStrike" dirty="0">
                        <a:solidFill>
                          <a:srgbClr val="000000"/>
                        </a:solidFill>
                        <a:effectLst/>
                        <a:latin typeface="微软雅黑" panose="020B0503020204020204" charset="-122"/>
                        <a:ea typeface="微软雅黑" panose="020B0503020204020204" charset="-122"/>
                      </a:endParaRPr>
                    </a:p>
                  </a:txBody>
                  <a:tcPr marL="2974" marR="2974" marT="297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ctr" fontAlgn="ctr"/>
                      <a:endParaRPr lang="en-US" altLang="zh-CN" sz="1400" b="0" i="0" u="none" strike="noStrike" dirty="0">
                        <a:solidFill>
                          <a:srgbClr val="000000"/>
                        </a:solidFill>
                        <a:effectLst/>
                        <a:latin typeface="微软雅黑" panose="020B0503020204020204" charset="-122"/>
                        <a:ea typeface="微软雅黑" panose="020B0503020204020204" charset="-122"/>
                      </a:endParaRP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l" fontAlgn="ctr"/>
                      <a:r>
                        <a:rPr lang="zh-CN" altLang="en-US" sz="800" b="0" i="0" u="none" strike="noStrike">
                          <a:solidFill>
                            <a:srgbClr val="000000"/>
                          </a:solidFill>
                          <a:effectLst/>
                          <a:latin typeface="微软雅黑" panose="020B0503020204020204" charset="-122"/>
                          <a:ea typeface="微软雅黑" panose="020B0503020204020204" charset="-122"/>
                        </a:rPr>
                        <a:t>国家级负责（</a:t>
                      </a:r>
                      <a:r>
                        <a:rPr lang="en-US" altLang="zh-CN" sz="800" b="0" i="0" u="none" strike="noStrike">
                          <a:solidFill>
                            <a:srgbClr val="000000"/>
                          </a:solidFill>
                          <a:effectLst/>
                          <a:latin typeface="微软雅黑" panose="020B0503020204020204" charset="-122"/>
                          <a:ea typeface="微软雅黑" panose="020B0503020204020204" charset="-122"/>
                        </a:rPr>
                        <a:t>3</a:t>
                      </a:r>
                      <a:r>
                        <a:rPr lang="zh-CN" altLang="en-US" sz="800" b="0" i="0" u="none" strike="noStrike">
                          <a:solidFill>
                            <a:srgbClr val="000000"/>
                          </a:solidFill>
                          <a:effectLst/>
                          <a:latin typeface="微软雅黑" panose="020B0503020204020204" charset="-122"/>
                          <a:ea typeface="微软雅黑" panose="020B0503020204020204" charset="-122"/>
                        </a:rPr>
                        <a:t>）</a:t>
                      </a:r>
                      <a:endParaRPr lang="zh-CN" altLang="en-US" sz="800" b="0" i="0" u="none" strike="noStrike">
                        <a:solidFill>
                          <a:srgbClr val="000000"/>
                        </a:solidFill>
                        <a:effectLst/>
                        <a:latin typeface="微软雅黑" panose="020B0503020204020204" charset="-122"/>
                        <a:ea typeface="微软雅黑" panose="020B0503020204020204" charset="-122"/>
                      </a:endParaRPr>
                    </a:p>
                  </a:txBody>
                  <a:tcPr marL="2974" marR="2974" marT="297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l" fontAlgn="ctr"/>
                      <a:r>
                        <a:rPr lang="zh-CN" altLang="en-US" sz="800" b="0" i="0" u="none" strike="noStrike" dirty="0">
                          <a:solidFill>
                            <a:srgbClr val="000000"/>
                          </a:solidFill>
                          <a:effectLst/>
                          <a:latin typeface="微软雅黑" panose="020B0503020204020204" charset="-122"/>
                          <a:ea typeface="微软雅黑" panose="020B0503020204020204" charset="-122"/>
                        </a:rPr>
                        <a:t>国家级子课题负责或省级负责（</a:t>
                      </a:r>
                      <a:r>
                        <a:rPr lang="en-US" altLang="zh-CN" sz="800" b="0" i="0" u="none" strike="noStrike" dirty="0">
                          <a:solidFill>
                            <a:srgbClr val="000000"/>
                          </a:solidFill>
                          <a:effectLst/>
                          <a:latin typeface="微软雅黑" panose="020B0503020204020204" charset="-122"/>
                          <a:ea typeface="微软雅黑" panose="020B0503020204020204" charset="-122"/>
                        </a:rPr>
                        <a:t>2</a:t>
                      </a:r>
                      <a:r>
                        <a:rPr lang="zh-CN" altLang="en-US" sz="800" b="0" i="0" u="none" strike="noStrike" dirty="0">
                          <a:solidFill>
                            <a:srgbClr val="000000"/>
                          </a:solidFill>
                          <a:effectLst/>
                          <a:latin typeface="微软雅黑" panose="020B0503020204020204" charset="-122"/>
                          <a:ea typeface="微软雅黑" panose="020B0503020204020204" charset="-122"/>
                        </a:rPr>
                        <a:t>）</a:t>
                      </a:r>
                      <a:endParaRPr lang="zh-CN" altLang="en-US" sz="800" b="0" i="0" u="none" strike="noStrike" dirty="0">
                        <a:solidFill>
                          <a:srgbClr val="000000"/>
                        </a:solidFill>
                        <a:effectLst/>
                        <a:latin typeface="微软雅黑" panose="020B0503020204020204" charset="-122"/>
                        <a:ea typeface="微软雅黑" panose="020B0503020204020204" charset="-122"/>
                      </a:endParaRPr>
                    </a:p>
                  </a:txBody>
                  <a:tcPr marL="2974" marR="2974" marT="297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l" fontAlgn="ctr"/>
                      <a:r>
                        <a:rPr lang="zh-CN" altLang="en-US" sz="800" b="0" i="0" u="none" strike="noStrike" dirty="0">
                          <a:solidFill>
                            <a:srgbClr val="000000"/>
                          </a:solidFill>
                          <a:effectLst/>
                          <a:latin typeface="微软雅黑" panose="020B0503020204020204" charset="-122"/>
                          <a:ea typeface="微软雅黑" panose="020B0503020204020204" charset="-122"/>
                        </a:rPr>
                        <a:t>参与国家级、参与省级或市级负责（</a:t>
                      </a:r>
                      <a:r>
                        <a:rPr lang="en-US" altLang="zh-CN" sz="800" b="0" i="0" u="none" strike="noStrike" dirty="0">
                          <a:solidFill>
                            <a:srgbClr val="000000"/>
                          </a:solidFill>
                          <a:effectLst/>
                          <a:latin typeface="微软雅黑" panose="020B0503020204020204" charset="-122"/>
                          <a:ea typeface="微软雅黑" panose="020B0503020204020204" charset="-122"/>
                        </a:rPr>
                        <a:t>1</a:t>
                      </a:r>
                      <a:r>
                        <a:rPr lang="zh-CN" altLang="en-US" sz="800" b="0" i="0" u="none" strike="noStrike" dirty="0">
                          <a:solidFill>
                            <a:srgbClr val="000000"/>
                          </a:solidFill>
                          <a:effectLst/>
                          <a:latin typeface="微软雅黑" panose="020B0503020204020204" charset="-122"/>
                          <a:ea typeface="微软雅黑" panose="020B0503020204020204" charset="-122"/>
                        </a:rPr>
                        <a:t>）</a:t>
                      </a:r>
                      <a:endParaRPr lang="zh-CN" altLang="en-US" sz="800" b="0" i="0" u="none" strike="noStrike" dirty="0">
                        <a:solidFill>
                          <a:srgbClr val="000000"/>
                        </a:solidFill>
                        <a:effectLst/>
                        <a:latin typeface="微软雅黑" panose="020B0503020204020204" charset="-122"/>
                        <a:ea typeface="微软雅黑" panose="020B0503020204020204" charset="-122"/>
                      </a:endParaRPr>
                    </a:p>
                  </a:txBody>
                  <a:tcPr marL="2974" marR="2974" marT="297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r>
            </a:tbl>
          </a:graphicData>
        </a:graphic>
      </p:graphicFrame>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think-cell data - do not delete" hidden="1"/>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2" name="think-cell 幻灯片" r:id="rId2" imgW="5715" imgH="5715" progId="TCLayout.ActiveDocument.1">
                  <p:embed/>
                </p:oleObj>
              </mc:Choice>
              <mc:Fallback>
                <p:oleObj name="think-cell 幻灯片" r:id="rId2" imgW="5715" imgH="5715" progId="TCLayout.ActiveDocument.1">
                  <p:embed/>
                  <p:pic>
                    <p:nvPicPr>
                      <p:cNvPr id="0" name="think-cell data - do not delete" hidden="1"/>
                      <p:cNvPicPr/>
                      <p:nvPr/>
                    </p:nvPicPr>
                    <p:blipFill>
                      <a:blip r:embed="rId3"/>
                      <a:stretch>
                        <a:fillRect/>
                      </a:stretch>
                    </p:blipFill>
                    <p:spPr>
                      <a:xfrm>
                        <a:off x="1588" y="1588"/>
                        <a:ext cx="1588" cy="1588"/>
                      </a:xfrm>
                      <a:prstGeom prst="rect">
                        <a:avLst/>
                      </a:prstGeom>
                    </p:spPr>
                  </p:pic>
                </p:oleObj>
              </mc:Fallback>
            </mc:AlternateContent>
          </a:graphicData>
        </a:graphic>
      </p:graphicFrame>
      <p:sp>
        <p:nvSpPr>
          <p:cNvPr id="10" name="灯片编号占位符 2"/>
          <p:cNvSpPr>
            <a:spLocks noGrp="1"/>
          </p:cNvSpPr>
          <p:nvPr>
            <p:ph type="sldNum" sz="quarter" idx="4"/>
          </p:nvPr>
        </p:nvSpPr>
        <p:spPr>
          <a:xfrm>
            <a:off x="318375" y="4846754"/>
            <a:ext cx="396000" cy="162000"/>
          </a:xfrm>
        </p:spPr>
        <p:txBody>
          <a:bodyPr/>
          <a:lstStyle/>
          <a:p>
            <a:fld id="{3C4F54F3-C349-4609-AFEE-01462D5C7942}" type="slidenum">
              <a:rPr lang="en-GB" smtClean="0"/>
            </a:fld>
            <a:endParaRPr lang="en-GB" dirty="0"/>
          </a:p>
        </p:txBody>
      </p:sp>
      <p:sp>
        <p:nvSpPr>
          <p:cNvPr id="12" name="内容占位符 2"/>
          <p:cNvSpPr txBox="1"/>
          <p:nvPr/>
        </p:nvSpPr>
        <p:spPr>
          <a:xfrm>
            <a:off x="5416719" y="176189"/>
            <a:ext cx="4683295" cy="510295"/>
          </a:xfrm>
          <a:solidFill>
            <a:srgbClr val="A60000"/>
          </a:solidFill>
          <a:ln w="12700">
            <a:solidFill>
              <a:srgbClr val="A60000"/>
            </a:solidFill>
            <a:prstDash val="solid"/>
          </a:ln>
        </p:spPr>
        <p:txBody>
          <a:bodyPr/>
          <a:lstStyle>
            <a:lvl1pPr marL="342900" indent="-342900" algn="l" defTabSz="457200" rtl="0" eaLnBrk="1" latinLnBrk="0" hangingPunct="1">
              <a:spcBef>
                <a:spcPct val="20000"/>
              </a:spcBef>
              <a:buFont typeface="Arial" panose="020B0604020202020204"/>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pPr marL="0" indent="0">
              <a:buNone/>
            </a:pPr>
            <a:r>
              <a:rPr lang="zh-CN" altLang="en-US" sz="2000" b="1" dirty="0">
                <a:highlight>
                  <a:srgbClr val="FFFF00"/>
                </a:highlight>
                <a:latin typeface="微软雅黑" panose="020B0503020204020204" charset="-122"/>
                <a:ea typeface="微软雅黑" panose="020B0503020204020204" charset="-122"/>
              </a:rPr>
              <a:t>需含医院材料证明，图文并茂</a:t>
            </a:r>
            <a:endParaRPr lang="en-US" altLang="zh-CN" sz="2000" b="1" dirty="0">
              <a:highlight>
                <a:srgbClr val="FFFF00"/>
              </a:highlight>
              <a:latin typeface="微软雅黑" panose="020B0503020204020204" charset="-122"/>
              <a:ea typeface="微软雅黑" panose="020B0503020204020204" charset="-122"/>
            </a:endParaRPr>
          </a:p>
        </p:txBody>
      </p:sp>
      <p:sp>
        <p:nvSpPr>
          <p:cNvPr id="3" name="标题 1"/>
          <p:cNvSpPr txBox="1"/>
          <p:nvPr/>
        </p:nvSpPr>
        <p:spPr>
          <a:xfrm>
            <a:off x="328475" y="270263"/>
            <a:ext cx="7886700" cy="497205"/>
          </a:xfrm>
          <a:prstGeom prst="rect">
            <a:avLst/>
          </a:prstGeom>
        </p:spPr>
        <p:txBody>
          <a:bodyPr vert="horz"/>
          <a:lstStyle>
            <a:lvl1pPr algn="l" defTabSz="457200" rtl="0" eaLnBrk="1" latinLnBrk="0" hangingPunct="1">
              <a:lnSpc>
                <a:spcPct val="100000"/>
              </a:lnSpc>
              <a:spcBef>
                <a:spcPct val="0"/>
              </a:spcBef>
              <a:buNone/>
              <a:defRPr lang="en-GB" sz="2400" b="1" kern="1200" baseline="0" noProof="0" dirty="0">
                <a:solidFill>
                  <a:srgbClr val="830051"/>
                </a:solidFill>
                <a:latin typeface="Arial" panose="020B0604020202020204" pitchFamily="34" charset="0"/>
                <a:ea typeface="+mj-ea"/>
                <a:cs typeface="Arial" panose="020B0604020202020204" pitchFamily="34" charset="0"/>
              </a:defRPr>
            </a:lvl1pPr>
          </a:lstStyle>
          <a:p>
            <a:r>
              <a:rPr lang="zh-CN" altLang="en-US" dirty="0">
                <a:solidFill>
                  <a:srgbClr val="A60000"/>
                </a:solidFill>
                <a:latin typeface="微软雅黑" panose="020B0503020204020204" charset="-122"/>
                <a:ea typeface="微软雅黑" panose="020B0503020204020204" charset="-122"/>
              </a:rPr>
              <a:t>教学和研究</a:t>
            </a:r>
            <a:endParaRPr lang="zh-CN" altLang="en-US" dirty="0">
              <a:solidFill>
                <a:srgbClr val="A60000"/>
              </a:solidFill>
              <a:latin typeface="微软雅黑" panose="020B0503020204020204" charset="-122"/>
              <a:ea typeface="微软雅黑" panose="020B0503020204020204" charset="-122"/>
            </a:endParaRPr>
          </a:p>
        </p:txBody>
      </p:sp>
      <p:sp>
        <p:nvSpPr>
          <p:cNvPr id="5" name="文本框 4"/>
          <p:cNvSpPr txBox="1"/>
          <p:nvPr/>
        </p:nvSpPr>
        <p:spPr>
          <a:xfrm>
            <a:off x="3176" y="-3763"/>
            <a:ext cx="1276232" cy="215444"/>
          </a:xfrm>
          <a:prstGeom prst="rect">
            <a:avLst/>
          </a:prstGeom>
          <a:solidFill>
            <a:schemeClr val="bg1">
              <a:lumMod val="75000"/>
            </a:schemeClr>
          </a:solidFill>
        </p:spPr>
        <p:txBody>
          <a:bodyPr wrap="square" rtlCol="0">
            <a:spAutoFit/>
          </a:bodyPr>
          <a:lstStyle/>
          <a:p>
            <a:r>
              <a:rPr lang="en-US" altLang="zh-CN" sz="800" dirty="0"/>
              <a:t>3.</a:t>
            </a:r>
            <a:r>
              <a:rPr lang="zh-CN" altLang="en-US" sz="800" dirty="0"/>
              <a:t>教学和研究考核指标</a:t>
            </a:r>
            <a:endParaRPr lang="zh-CN" altLang="en-US" sz="800" dirty="0"/>
          </a:p>
        </p:txBody>
      </p:sp>
      <p:graphicFrame>
        <p:nvGraphicFramePr>
          <p:cNvPr id="7" name="表格 6"/>
          <p:cNvGraphicFramePr>
            <a:graphicFrameLocks noGrp="1"/>
          </p:cNvGraphicFramePr>
          <p:nvPr/>
        </p:nvGraphicFramePr>
        <p:xfrm>
          <a:off x="375240" y="799932"/>
          <a:ext cx="8152752" cy="1821695"/>
        </p:xfrm>
        <a:graphic>
          <a:graphicData uri="http://schemas.openxmlformats.org/drawingml/2006/table">
            <a:tbl>
              <a:tblPr/>
              <a:tblGrid>
                <a:gridCol w="656143"/>
                <a:gridCol w="1598079"/>
                <a:gridCol w="824204"/>
                <a:gridCol w="2353814"/>
                <a:gridCol w="352210"/>
                <a:gridCol w="564750"/>
                <a:gridCol w="564750"/>
                <a:gridCol w="619401"/>
                <a:gridCol w="619401"/>
              </a:tblGrid>
              <a:tr h="324537">
                <a:tc gridSpan="2">
                  <a:txBody>
                    <a:bodyPr/>
                    <a:lstStyle/>
                    <a:p>
                      <a:pPr algn="ctr" fontAlgn="ctr">
                        <a:buNone/>
                      </a:pPr>
                      <a:r>
                        <a:rPr lang="zh-CN" altLang="en-US" sz="1000" b="1">
                          <a:solidFill>
                            <a:srgbClr val="000000"/>
                          </a:solidFill>
                          <a:latin typeface="微软雅黑" panose="020B0503020204020204" charset="-122"/>
                        </a:rPr>
                        <a:t>业务能力考核指标</a:t>
                      </a:r>
                      <a:endParaRPr lang="zh-CN" altLang="en-US" sz="1000" b="1" i="0" u="none" strike="noStrike">
                        <a:solidFill>
                          <a:srgbClr val="000000"/>
                        </a:solidFill>
                        <a:effectLst/>
                        <a:latin typeface="微软雅黑" panose="020B0503020204020204" charset="-122"/>
                        <a:ea typeface="微软雅黑" panose="020B0503020204020204" charset="-122"/>
                      </a:endParaRP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B8CCE4"/>
                    </a:solidFill>
                  </a:tcPr>
                </a:tc>
                <a:tc hMerge="1">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B8CCE4"/>
                    </a:solidFill>
                  </a:tcPr>
                </a:tc>
                <a:tc>
                  <a:txBody>
                    <a:bodyPr/>
                    <a:lstStyle/>
                    <a:p>
                      <a:pPr algn="ctr" fontAlgn="ctr"/>
                      <a:r>
                        <a:rPr lang="zh-CN" altLang="en-US" sz="1000" b="1" i="0" u="none" strike="noStrike">
                          <a:solidFill>
                            <a:srgbClr val="000000"/>
                          </a:solidFill>
                          <a:effectLst/>
                          <a:latin typeface="微软雅黑" panose="020B0503020204020204" charset="-122"/>
                          <a:ea typeface="微软雅黑" panose="020B0503020204020204" charset="-122"/>
                        </a:rPr>
                        <a:t>实地认定场景</a:t>
                      </a:r>
                      <a:endParaRPr lang="zh-CN" altLang="en-US" sz="1000" b="1" i="0" u="none" strike="noStrike">
                        <a:solidFill>
                          <a:srgbClr val="000000"/>
                        </a:solidFill>
                        <a:effectLst/>
                        <a:latin typeface="微软雅黑" panose="020B0503020204020204" charset="-122"/>
                        <a:ea typeface="微软雅黑" panose="020B0503020204020204" charset="-122"/>
                      </a:endParaRP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B8CCE4"/>
                    </a:solidFill>
                  </a:tcPr>
                </a:tc>
                <a:tc>
                  <a:txBody>
                    <a:bodyPr/>
                    <a:lstStyle/>
                    <a:p>
                      <a:pPr algn="ctr" fontAlgn="ctr"/>
                      <a:r>
                        <a:rPr lang="zh-CN" altLang="en-US" sz="1000" b="1" i="0" u="none" strike="noStrike">
                          <a:solidFill>
                            <a:srgbClr val="000000"/>
                          </a:solidFill>
                          <a:effectLst/>
                          <a:latin typeface="微软雅黑" panose="020B0503020204020204" charset="-122"/>
                          <a:ea typeface="微软雅黑" panose="020B0503020204020204" charset="-122"/>
                        </a:rPr>
                        <a:t>检查标准与方法</a:t>
                      </a:r>
                      <a:endParaRPr lang="zh-CN" altLang="en-US" sz="1000" b="1" i="0" u="none" strike="noStrike">
                        <a:solidFill>
                          <a:srgbClr val="000000"/>
                        </a:solidFill>
                        <a:effectLst/>
                        <a:latin typeface="微软雅黑" panose="020B0503020204020204" charset="-122"/>
                        <a:ea typeface="微软雅黑" panose="020B0503020204020204" charset="-122"/>
                      </a:endParaRP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B8CCE4"/>
                    </a:solidFill>
                  </a:tcPr>
                </a:tc>
                <a:tc>
                  <a:txBody>
                    <a:bodyPr/>
                    <a:lstStyle/>
                    <a:p>
                      <a:pPr algn="ctr" fontAlgn="ctr"/>
                      <a:r>
                        <a:rPr lang="zh-CN" altLang="en-US" sz="1000" b="1" i="0" u="none" strike="noStrike">
                          <a:solidFill>
                            <a:srgbClr val="FFFFFF"/>
                          </a:solidFill>
                          <a:effectLst/>
                          <a:latin typeface="微软雅黑" panose="020B0503020204020204" charset="-122"/>
                          <a:ea typeface="微软雅黑" panose="020B0503020204020204" charset="-122"/>
                        </a:rPr>
                        <a:t>自评</a:t>
                      </a:r>
                      <a:endParaRPr lang="zh-CN" altLang="en-US" sz="1000" b="1" i="0" u="none" strike="noStrike">
                        <a:solidFill>
                          <a:srgbClr val="FFFFFF"/>
                        </a:solidFill>
                        <a:effectLst/>
                        <a:latin typeface="微软雅黑" panose="020B0503020204020204" charset="-122"/>
                        <a:ea typeface="微软雅黑" panose="020B0503020204020204" charset="-122"/>
                      </a:endParaRP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C00000"/>
                    </a:solidFill>
                  </a:tcPr>
                </a:tc>
                <a:tc gridSpan="4">
                  <a:txBody>
                    <a:bodyPr/>
                    <a:lstStyle/>
                    <a:p>
                      <a:pPr algn="ctr" fontAlgn="ctr"/>
                      <a:r>
                        <a:rPr lang="zh-CN" altLang="en-US" sz="1000" b="1" i="0" u="none" strike="noStrike" dirty="0">
                          <a:solidFill>
                            <a:srgbClr val="000000"/>
                          </a:solidFill>
                          <a:effectLst/>
                          <a:latin typeface="微软雅黑" panose="020B0503020204020204" charset="-122"/>
                          <a:ea typeface="微软雅黑" panose="020B0503020204020204" charset="-122"/>
                        </a:rPr>
                        <a:t>评分标准 </a:t>
                      </a:r>
                      <a:endParaRPr lang="zh-CN" altLang="en-US" sz="1000" b="1" i="0" u="none" strike="noStrike" dirty="0">
                        <a:solidFill>
                          <a:srgbClr val="000000"/>
                        </a:solidFill>
                        <a:effectLst/>
                        <a:latin typeface="微软雅黑" panose="020B0503020204020204" charset="-122"/>
                        <a:ea typeface="微软雅黑" panose="020B0503020204020204" charset="-122"/>
                      </a:endParaRP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a:noFill/>
                    </a:lnT>
                    <a:lnB w="6350" cap="flat" cmpd="sng" algn="ctr">
                      <a:solidFill>
                        <a:srgbClr val="000000"/>
                      </a:solidFill>
                      <a:prstDash val="dot"/>
                      <a:round/>
                      <a:headEnd type="none" w="med" len="med"/>
                      <a:tailEnd type="none" w="med" len="med"/>
                    </a:lnB>
                    <a:solidFill>
                      <a:srgbClr val="B8CCE4"/>
                    </a:solidFill>
                  </a:tcPr>
                </a:tc>
                <a:tc hMerge="1">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a:noFill/>
                    </a:lnT>
                    <a:lnB w="6350" cap="flat" cmpd="sng" algn="ctr">
                      <a:solidFill>
                        <a:srgbClr val="000000"/>
                      </a:solidFill>
                      <a:prstDash val="dot"/>
                      <a:round/>
                      <a:headEnd type="none" w="med" len="med"/>
                      <a:tailEnd type="none" w="med" len="med"/>
                    </a:lnB>
                    <a:solidFill>
                      <a:srgbClr val="B8CCE4"/>
                    </a:solidFill>
                  </a:tcPr>
                </a:tc>
                <a:tc hMerge="1">
                  <a:tcPr/>
                </a:tc>
                <a:tc hMerge="1">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a:noFill/>
                    </a:lnT>
                    <a:lnB w="6350" cap="flat" cmpd="sng" algn="ctr">
                      <a:solidFill>
                        <a:srgbClr val="000000"/>
                      </a:solidFill>
                      <a:prstDash val="dot"/>
                      <a:round/>
                      <a:headEnd type="none" w="med" len="med"/>
                      <a:tailEnd type="none" w="med" len="med"/>
                    </a:lnB>
                    <a:solidFill>
                      <a:srgbClr val="B8CCE4"/>
                    </a:solidFill>
                  </a:tcPr>
                </a:tc>
              </a:tr>
              <a:tr h="424410">
                <a:tc>
                  <a:txBody>
                    <a:bodyPr/>
                    <a:lstStyle/>
                    <a:p>
                      <a:pPr algn="l" fontAlgn="ctr"/>
                      <a:r>
                        <a:rPr lang="zh-CN" altLang="en-US" sz="900" b="0" i="0" u="none" strike="noStrike" dirty="0">
                          <a:solidFill>
                            <a:srgbClr val="000000"/>
                          </a:solidFill>
                          <a:effectLst/>
                          <a:latin typeface="微软雅黑" panose="020B0503020204020204" charset="-122"/>
                          <a:ea typeface="微软雅黑" panose="020B0503020204020204" charset="-122"/>
                        </a:rPr>
                        <a:t>科研论文</a:t>
                      </a:r>
                      <a:endParaRPr lang="zh-CN" altLang="en-US" sz="900" b="0" i="0" u="none" strike="noStrike" dirty="0">
                        <a:solidFill>
                          <a:srgbClr val="000000"/>
                        </a:solidFill>
                        <a:effectLst/>
                        <a:latin typeface="微软雅黑" panose="020B0503020204020204" charset="-122"/>
                        <a:ea typeface="微软雅黑" panose="020B0503020204020204" charset="-122"/>
                      </a:endParaRPr>
                    </a:p>
                  </a:txBody>
                  <a:tcPr marL="2974" marR="2974" marT="297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l" fontAlgn="ctr"/>
                      <a:r>
                        <a:rPr lang="zh-CN" altLang="en-US" sz="700" b="0" i="0" u="none" strike="noStrike" dirty="0">
                          <a:solidFill>
                            <a:srgbClr val="000000"/>
                          </a:solidFill>
                          <a:effectLst/>
                          <a:latin typeface="微软雅黑" panose="020B0503020204020204" charset="-122"/>
                          <a:ea typeface="微软雅黑" panose="020B0503020204020204" charset="-122"/>
                        </a:rPr>
                        <a:t>胸膜疾病相关的第一或</a:t>
                      </a:r>
                      <a:r>
                        <a:rPr lang="en-US" altLang="zh-CN" sz="700" b="0" i="0" u="none" strike="noStrike" dirty="0">
                          <a:solidFill>
                            <a:srgbClr val="000000"/>
                          </a:solidFill>
                          <a:effectLst/>
                          <a:latin typeface="微软雅黑" panose="020B0503020204020204" charset="-122"/>
                          <a:ea typeface="微软雅黑" panose="020B0503020204020204" charset="-122"/>
                        </a:rPr>
                        <a:t>/</a:t>
                      </a:r>
                      <a:r>
                        <a:rPr lang="zh-CN" altLang="en-US" sz="700" b="0" i="0" u="none" strike="noStrike" dirty="0">
                          <a:solidFill>
                            <a:srgbClr val="000000"/>
                          </a:solidFill>
                          <a:effectLst/>
                          <a:latin typeface="微软雅黑" panose="020B0503020204020204" charset="-122"/>
                          <a:ea typeface="微软雅黑" panose="020B0503020204020204" charset="-122"/>
                        </a:rPr>
                        <a:t>和通讯作者中文核心期刊论文、</a:t>
                      </a:r>
                      <a:r>
                        <a:rPr lang="en-US" altLang="zh-CN" sz="700" b="0" i="0" u="none" strike="noStrike" dirty="0">
                          <a:solidFill>
                            <a:srgbClr val="000000"/>
                          </a:solidFill>
                          <a:effectLst/>
                          <a:latin typeface="微软雅黑" panose="020B0503020204020204" charset="-122"/>
                          <a:ea typeface="微软雅黑" panose="020B0503020204020204" charset="-122"/>
                        </a:rPr>
                        <a:t>SCI</a:t>
                      </a:r>
                      <a:r>
                        <a:rPr lang="zh-CN" altLang="en-US" sz="700" b="0" i="0" u="none" strike="noStrike" dirty="0">
                          <a:solidFill>
                            <a:srgbClr val="000000"/>
                          </a:solidFill>
                          <a:effectLst/>
                          <a:latin typeface="微软雅黑" panose="020B0503020204020204" charset="-122"/>
                          <a:ea typeface="微软雅黑" panose="020B0503020204020204" charset="-122"/>
                        </a:rPr>
                        <a:t>论文（近</a:t>
                      </a:r>
                      <a:r>
                        <a:rPr lang="en-US" altLang="zh-CN" sz="700" b="0" i="0" u="none" strike="noStrike" dirty="0">
                          <a:solidFill>
                            <a:srgbClr val="000000"/>
                          </a:solidFill>
                          <a:effectLst/>
                          <a:latin typeface="微软雅黑" panose="020B0503020204020204" charset="-122"/>
                          <a:ea typeface="微软雅黑" panose="020B0503020204020204" charset="-122"/>
                        </a:rPr>
                        <a:t>3</a:t>
                      </a:r>
                      <a:r>
                        <a:rPr lang="zh-CN" altLang="en-US" sz="700" b="0" i="0" u="none" strike="noStrike" dirty="0">
                          <a:solidFill>
                            <a:srgbClr val="000000"/>
                          </a:solidFill>
                          <a:effectLst/>
                          <a:latin typeface="微软雅黑" panose="020B0503020204020204" charset="-122"/>
                          <a:ea typeface="微软雅黑" panose="020B0503020204020204" charset="-122"/>
                        </a:rPr>
                        <a:t>年）</a:t>
                      </a:r>
                      <a:endParaRPr lang="zh-CN" altLang="en-US" sz="700" b="0" i="0" u="none" strike="noStrike" dirty="0">
                        <a:solidFill>
                          <a:srgbClr val="000000"/>
                        </a:solidFill>
                        <a:effectLst/>
                        <a:latin typeface="微软雅黑" panose="020B0503020204020204" charset="-122"/>
                        <a:ea typeface="微软雅黑" panose="020B0503020204020204" charset="-122"/>
                      </a:endParaRPr>
                    </a:p>
                  </a:txBody>
                  <a:tcPr marL="2974" marR="2974" marT="297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l" fontAlgn="ctr"/>
                      <a:r>
                        <a:rPr lang="zh-CN" altLang="en-US" sz="900" b="0" i="0" u="none" strike="noStrike" dirty="0">
                          <a:solidFill>
                            <a:srgbClr val="000000"/>
                          </a:solidFill>
                          <a:effectLst/>
                          <a:latin typeface="微软雅黑" panose="020B0503020204020204" charset="-122"/>
                          <a:ea typeface="微软雅黑" panose="020B0503020204020204" charset="-122"/>
                        </a:rPr>
                        <a:t>会议室资料准备</a:t>
                      </a:r>
                      <a:endParaRPr lang="zh-CN" altLang="en-US" sz="900" b="0" i="0" u="none" strike="noStrike" dirty="0">
                        <a:solidFill>
                          <a:srgbClr val="000000"/>
                        </a:solidFill>
                        <a:effectLst/>
                        <a:latin typeface="微软雅黑" panose="020B0503020204020204" charset="-122"/>
                        <a:ea typeface="微软雅黑" panose="020B0503020204020204" charset="-122"/>
                      </a:endParaRPr>
                    </a:p>
                  </a:txBody>
                  <a:tcPr marL="2974" marR="2974" marT="297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l" fontAlgn="ctr"/>
                      <a:r>
                        <a:rPr lang="zh-CN" altLang="en-US" sz="700" b="0" i="0" u="none" strike="noStrike" dirty="0">
                          <a:solidFill>
                            <a:srgbClr val="000000"/>
                          </a:solidFill>
                          <a:effectLst/>
                          <a:latin typeface="微软雅黑" panose="020B0503020204020204" charset="-122"/>
                          <a:ea typeface="微软雅黑" panose="020B0503020204020204" charset="-122"/>
                        </a:rPr>
                        <a:t>论文首页、专利证书，由医院科研部门盖章确认。</a:t>
                      </a:r>
                      <a:endParaRPr lang="zh-CN" altLang="en-US" sz="700" b="0" i="0" u="none" strike="noStrike" dirty="0">
                        <a:solidFill>
                          <a:srgbClr val="000000"/>
                        </a:solidFill>
                        <a:effectLst/>
                        <a:latin typeface="微软雅黑" panose="020B0503020204020204" charset="-122"/>
                        <a:ea typeface="微软雅黑" panose="020B0503020204020204" charset="-122"/>
                      </a:endParaRPr>
                    </a:p>
                  </a:txBody>
                  <a:tcPr marL="2974" marR="2974" marT="297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ctr" fontAlgn="ctr"/>
                      <a:endParaRPr lang="en-US" altLang="zh-CN" sz="2000" b="0" i="0" u="none" strike="noStrike" dirty="0">
                        <a:solidFill>
                          <a:srgbClr val="000000"/>
                        </a:solidFill>
                        <a:effectLst/>
                        <a:latin typeface="微软雅黑" panose="020B0503020204020204" charset="-122"/>
                        <a:ea typeface="微软雅黑" panose="020B0503020204020204" charset="-122"/>
                      </a:endParaRP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ctr" fontAlgn="ctr"/>
                      <a:r>
                        <a:rPr lang="en-US" altLang="zh-CN" sz="700" b="1" i="0" u="none" strike="noStrike" dirty="0">
                          <a:solidFill>
                            <a:srgbClr val="000000"/>
                          </a:solidFill>
                          <a:effectLst/>
                          <a:latin typeface="微软雅黑" panose="020B0503020204020204" charset="-122"/>
                          <a:ea typeface="微软雅黑" panose="020B0503020204020204" charset="-122"/>
                        </a:rPr>
                        <a:t>4</a:t>
                      </a:r>
                      <a:endParaRPr lang="en-US" altLang="zh-CN" sz="700" b="1" i="0" u="none" strike="noStrike" dirty="0">
                        <a:solidFill>
                          <a:srgbClr val="000000"/>
                        </a:solidFill>
                        <a:effectLst/>
                        <a:latin typeface="微软雅黑" panose="020B0503020204020204" charset="-122"/>
                        <a:ea typeface="微软雅黑" panose="020B0503020204020204" charset="-122"/>
                      </a:endParaRPr>
                    </a:p>
                  </a:txBody>
                  <a:tcPr marL="2974" marR="2974" marT="297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l" fontAlgn="ctr"/>
                      <a:r>
                        <a:rPr lang="en-US" sz="700" b="0" i="0" u="none" strike="noStrike" dirty="0">
                          <a:solidFill>
                            <a:srgbClr val="000000"/>
                          </a:solidFill>
                          <a:effectLst/>
                          <a:latin typeface="微软雅黑" panose="020B0503020204020204" charset="-122"/>
                          <a:ea typeface="微软雅黑" panose="020B0503020204020204" charset="-122"/>
                        </a:rPr>
                        <a:t>SCI（</a:t>
                      </a:r>
                      <a:r>
                        <a:rPr lang="zh-CN" altLang="en-US" sz="700" b="0" i="0" u="none" strike="noStrike" dirty="0">
                          <a:solidFill>
                            <a:srgbClr val="000000"/>
                          </a:solidFill>
                          <a:effectLst/>
                          <a:latin typeface="微软雅黑" panose="020B0503020204020204" charset="-122"/>
                          <a:ea typeface="微软雅黑" panose="020B0503020204020204" charset="-122"/>
                        </a:rPr>
                        <a:t>每篇</a:t>
                      </a:r>
                      <a:r>
                        <a:rPr lang="en-US" altLang="zh-CN" sz="700" b="0" i="0" u="none" strike="noStrike" dirty="0">
                          <a:solidFill>
                            <a:srgbClr val="000000"/>
                          </a:solidFill>
                          <a:effectLst/>
                          <a:latin typeface="微软雅黑" panose="020B0503020204020204" charset="-122"/>
                          <a:ea typeface="微软雅黑" panose="020B0503020204020204" charset="-122"/>
                        </a:rPr>
                        <a:t>1</a:t>
                      </a:r>
                      <a:r>
                        <a:rPr lang="zh-CN" altLang="en-US" sz="700" b="0" i="0" u="none" strike="noStrike" dirty="0">
                          <a:solidFill>
                            <a:srgbClr val="000000"/>
                          </a:solidFill>
                          <a:effectLst/>
                          <a:latin typeface="微软雅黑" panose="020B0503020204020204" charset="-122"/>
                          <a:ea typeface="微软雅黑" panose="020B0503020204020204" charset="-122"/>
                        </a:rPr>
                        <a:t>分）</a:t>
                      </a:r>
                      <a:endParaRPr lang="zh-CN" altLang="en-US" sz="700" b="0" i="0" u="none" strike="noStrike" dirty="0">
                        <a:solidFill>
                          <a:srgbClr val="000000"/>
                        </a:solidFill>
                        <a:effectLst/>
                        <a:latin typeface="微软雅黑" panose="020B0503020204020204" charset="-122"/>
                        <a:ea typeface="微软雅黑" panose="020B0503020204020204" charset="-122"/>
                      </a:endParaRPr>
                    </a:p>
                  </a:txBody>
                  <a:tcPr marL="2974" marR="2974" marT="297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l" fontAlgn="ctr"/>
                      <a:r>
                        <a:rPr lang="zh-CN" altLang="en-US" sz="700" b="0" i="0" u="none" strike="noStrike" dirty="0">
                          <a:solidFill>
                            <a:srgbClr val="000000"/>
                          </a:solidFill>
                          <a:effectLst/>
                          <a:latin typeface="微软雅黑" panose="020B0503020204020204" charset="-122"/>
                          <a:ea typeface="微软雅黑" panose="020B0503020204020204" charset="-122"/>
                        </a:rPr>
                        <a:t>中文核心期刊论文（每篇</a:t>
                      </a:r>
                      <a:r>
                        <a:rPr lang="en-US" altLang="zh-CN" sz="700" b="0" i="0" u="none" strike="noStrike" dirty="0">
                          <a:solidFill>
                            <a:srgbClr val="000000"/>
                          </a:solidFill>
                          <a:effectLst/>
                          <a:latin typeface="微软雅黑" panose="020B0503020204020204" charset="-122"/>
                          <a:ea typeface="微软雅黑" panose="020B0503020204020204" charset="-122"/>
                        </a:rPr>
                        <a:t>0.5</a:t>
                      </a:r>
                      <a:r>
                        <a:rPr lang="zh-CN" altLang="en-US" sz="700" b="0" i="0" u="none" strike="noStrike" dirty="0">
                          <a:solidFill>
                            <a:srgbClr val="000000"/>
                          </a:solidFill>
                          <a:effectLst/>
                          <a:latin typeface="微软雅黑" panose="020B0503020204020204" charset="-122"/>
                          <a:ea typeface="微软雅黑" panose="020B0503020204020204" charset="-122"/>
                        </a:rPr>
                        <a:t>分）</a:t>
                      </a:r>
                      <a:endParaRPr lang="zh-CN" altLang="en-US" sz="700" b="0" i="0" u="none" strike="noStrike" dirty="0">
                        <a:solidFill>
                          <a:srgbClr val="000000"/>
                        </a:solidFill>
                        <a:effectLst/>
                        <a:latin typeface="微软雅黑" panose="020B0503020204020204" charset="-122"/>
                        <a:ea typeface="微软雅黑" panose="020B0503020204020204" charset="-122"/>
                      </a:endParaRPr>
                    </a:p>
                  </a:txBody>
                  <a:tcPr marL="2974" marR="2974" marT="297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ctr" fontAlgn="ctr"/>
                      <a:endParaRPr lang="zh-CN" altLang="en-US" sz="700" b="1" i="0" u="none" strike="noStrike" dirty="0">
                        <a:solidFill>
                          <a:srgbClr val="000000"/>
                        </a:solidFill>
                        <a:effectLst/>
                        <a:latin typeface="微软雅黑" panose="020B0503020204020204" charset="-122"/>
                        <a:ea typeface="微软雅黑" panose="020B0503020204020204" charset="-122"/>
                      </a:endParaRPr>
                    </a:p>
                  </a:txBody>
                  <a:tcPr marL="2974" marR="2974" marT="297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r>
              <a:tr h="595790">
                <a:tc>
                  <a:txBody>
                    <a:bodyPr/>
                    <a:lstStyle/>
                    <a:p>
                      <a:pPr algn="l" fontAlgn="ctr"/>
                      <a:r>
                        <a:rPr lang="zh-CN" altLang="en-US" sz="900" b="0" i="0" u="none" strike="noStrike" dirty="0">
                          <a:solidFill>
                            <a:srgbClr val="000000"/>
                          </a:solidFill>
                          <a:effectLst/>
                          <a:latin typeface="微软雅黑" panose="020B0503020204020204" charset="-122"/>
                          <a:ea typeface="微软雅黑" panose="020B0503020204020204" charset="-122"/>
                        </a:rPr>
                        <a:t>专利、教材、指南、共识</a:t>
                      </a:r>
                      <a:endParaRPr lang="zh-CN" altLang="en-US" sz="900" b="0" i="0" u="none" strike="noStrike" dirty="0">
                        <a:solidFill>
                          <a:srgbClr val="000000"/>
                        </a:solidFill>
                        <a:effectLst/>
                        <a:latin typeface="微软雅黑" panose="020B0503020204020204" charset="-122"/>
                        <a:ea typeface="微软雅黑" panose="020B0503020204020204" charset="-122"/>
                      </a:endParaRPr>
                    </a:p>
                  </a:txBody>
                  <a:tcPr marL="2974" marR="2974" marT="297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l" fontAlgn="ctr"/>
                      <a:r>
                        <a:rPr lang="zh-CN" altLang="en-US" sz="700" b="0" i="0" u="none" strike="noStrike" dirty="0">
                          <a:solidFill>
                            <a:srgbClr val="000000"/>
                          </a:solidFill>
                          <a:effectLst/>
                          <a:latin typeface="微软雅黑" panose="020B0503020204020204" charset="-122"/>
                          <a:ea typeface="微软雅黑" panose="020B0503020204020204" charset="-122"/>
                        </a:rPr>
                        <a:t>胸膜疾病专利、参编教材胸膜疾病章节、参编胸膜疾病指南或专家共识（近</a:t>
                      </a:r>
                      <a:r>
                        <a:rPr lang="en-US" altLang="zh-CN" sz="700" b="0" i="0" u="none" strike="noStrike" dirty="0">
                          <a:solidFill>
                            <a:srgbClr val="000000"/>
                          </a:solidFill>
                          <a:effectLst/>
                          <a:latin typeface="微软雅黑" panose="020B0503020204020204" charset="-122"/>
                          <a:ea typeface="微软雅黑" panose="020B0503020204020204" charset="-122"/>
                        </a:rPr>
                        <a:t>3</a:t>
                      </a:r>
                      <a:r>
                        <a:rPr lang="zh-CN" altLang="en-US" sz="700" b="0" i="0" u="none" strike="noStrike" dirty="0">
                          <a:solidFill>
                            <a:srgbClr val="000000"/>
                          </a:solidFill>
                          <a:effectLst/>
                          <a:latin typeface="微软雅黑" panose="020B0503020204020204" charset="-122"/>
                          <a:ea typeface="微软雅黑" panose="020B0503020204020204" charset="-122"/>
                        </a:rPr>
                        <a:t>年）</a:t>
                      </a:r>
                      <a:endParaRPr lang="zh-CN" altLang="en-US" sz="700" b="0" i="0" u="none" strike="noStrike" dirty="0">
                        <a:solidFill>
                          <a:srgbClr val="000000"/>
                        </a:solidFill>
                        <a:effectLst/>
                        <a:latin typeface="微软雅黑" panose="020B0503020204020204" charset="-122"/>
                        <a:ea typeface="微软雅黑" panose="020B0503020204020204" charset="-122"/>
                      </a:endParaRPr>
                    </a:p>
                  </a:txBody>
                  <a:tcPr marL="2974" marR="2974" marT="297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l" fontAlgn="ctr"/>
                      <a:r>
                        <a:rPr lang="zh-CN" altLang="en-US" sz="900" b="0" i="0" u="none" strike="noStrike" dirty="0">
                          <a:solidFill>
                            <a:srgbClr val="000000"/>
                          </a:solidFill>
                          <a:effectLst/>
                          <a:latin typeface="微软雅黑" panose="020B0503020204020204" charset="-122"/>
                          <a:ea typeface="微软雅黑" panose="020B0503020204020204" charset="-122"/>
                        </a:rPr>
                        <a:t>会议室资料准备</a:t>
                      </a:r>
                      <a:endParaRPr lang="zh-CN" altLang="en-US" sz="900" b="0" i="0" u="none" strike="noStrike" dirty="0">
                        <a:solidFill>
                          <a:srgbClr val="000000"/>
                        </a:solidFill>
                        <a:effectLst/>
                        <a:latin typeface="微软雅黑" panose="020B0503020204020204" charset="-122"/>
                        <a:ea typeface="微软雅黑" panose="020B0503020204020204" charset="-122"/>
                      </a:endParaRPr>
                    </a:p>
                  </a:txBody>
                  <a:tcPr marL="2974" marR="2974" marT="297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l" fontAlgn="ctr"/>
                      <a:r>
                        <a:rPr lang="zh-CN" altLang="en-US" sz="700" b="0" i="0" u="none" strike="noStrike" dirty="0">
                          <a:solidFill>
                            <a:srgbClr val="000000"/>
                          </a:solidFill>
                          <a:effectLst/>
                          <a:latin typeface="微软雅黑" panose="020B0503020204020204" charset="-122"/>
                          <a:ea typeface="微软雅黑" panose="020B0503020204020204" charset="-122"/>
                        </a:rPr>
                        <a:t>专利、教材、指南、共识，由医院科研部门盖章确认。</a:t>
                      </a:r>
                      <a:endParaRPr lang="zh-CN" altLang="en-US" sz="700" b="0" i="0" u="none" strike="noStrike" dirty="0">
                        <a:solidFill>
                          <a:srgbClr val="000000"/>
                        </a:solidFill>
                        <a:effectLst/>
                        <a:latin typeface="微软雅黑" panose="020B0503020204020204" charset="-122"/>
                        <a:ea typeface="微软雅黑" panose="020B0503020204020204" charset="-122"/>
                      </a:endParaRPr>
                    </a:p>
                  </a:txBody>
                  <a:tcPr marL="2974" marR="2974" marT="297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ctr" fontAlgn="ctr"/>
                      <a:endParaRPr lang="en-US" altLang="zh-CN" sz="2000" b="0" i="0" u="none" strike="noStrike" dirty="0">
                        <a:solidFill>
                          <a:srgbClr val="000000"/>
                        </a:solidFill>
                        <a:effectLst/>
                        <a:latin typeface="微软雅黑" panose="020B0503020204020204" charset="-122"/>
                        <a:ea typeface="微软雅黑" panose="020B0503020204020204" charset="-122"/>
                      </a:endParaRP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ctr" fontAlgn="ctr"/>
                      <a:r>
                        <a:rPr lang="en-US" altLang="zh-CN" sz="700" b="1" i="0" u="none" strike="noStrike" dirty="0">
                          <a:solidFill>
                            <a:srgbClr val="000000"/>
                          </a:solidFill>
                          <a:effectLst/>
                          <a:latin typeface="微软雅黑" panose="020B0503020204020204" charset="-122"/>
                          <a:ea typeface="微软雅黑" panose="020B0503020204020204" charset="-122"/>
                        </a:rPr>
                        <a:t>5</a:t>
                      </a:r>
                      <a:endParaRPr lang="en-US" altLang="zh-CN" sz="700" b="1" i="0" u="none" strike="noStrike" dirty="0">
                        <a:solidFill>
                          <a:srgbClr val="000000"/>
                        </a:solidFill>
                        <a:effectLst/>
                        <a:latin typeface="微软雅黑" panose="020B0503020204020204" charset="-122"/>
                        <a:ea typeface="微软雅黑" panose="020B0503020204020204" charset="-122"/>
                      </a:endParaRPr>
                    </a:p>
                  </a:txBody>
                  <a:tcPr marL="2974" marR="2974" marT="297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l" fontAlgn="ctr"/>
                      <a:r>
                        <a:rPr lang="zh-CN" altLang="en-US" sz="700" b="0" i="0" u="none" strike="noStrike" dirty="0">
                          <a:solidFill>
                            <a:srgbClr val="000000"/>
                          </a:solidFill>
                          <a:effectLst/>
                          <a:latin typeface="微软雅黑" panose="020B0503020204020204" charset="-122"/>
                          <a:ea typeface="微软雅黑" panose="020B0503020204020204" charset="-122"/>
                        </a:rPr>
                        <a:t>发明专利（每项</a:t>
                      </a:r>
                      <a:r>
                        <a:rPr lang="en-US" altLang="zh-CN" sz="700" b="0" i="0" u="none" strike="noStrike" dirty="0">
                          <a:solidFill>
                            <a:srgbClr val="000000"/>
                          </a:solidFill>
                          <a:effectLst/>
                          <a:latin typeface="微软雅黑" panose="020B0503020204020204" charset="-122"/>
                          <a:ea typeface="微软雅黑" panose="020B0503020204020204" charset="-122"/>
                        </a:rPr>
                        <a:t>1</a:t>
                      </a:r>
                      <a:r>
                        <a:rPr lang="zh-CN" altLang="en-US" sz="700" b="0" i="0" u="none" strike="noStrike" dirty="0">
                          <a:solidFill>
                            <a:srgbClr val="000000"/>
                          </a:solidFill>
                          <a:effectLst/>
                          <a:latin typeface="微软雅黑" panose="020B0503020204020204" charset="-122"/>
                          <a:ea typeface="微软雅黑" panose="020B0503020204020204" charset="-122"/>
                        </a:rPr>
                        <a:t>分）实用专利（每项</a:t>
                      </a:r>
                      <a:r>
                        <a:rPr lang="en-US" altLang="zh-CN" sz="700" b="0" i="0" u="none" strike="noStrike" dirty="0">
                          <a:solidFill>
                            <a:srgbClr val="000000"/>
                          </a:solidFill>
                          <a:effectLst/>
                          <a:latin typeface="微软雅黑" panose="020B0503020204020204" charset="-122"/>
                          <a:ea typeface="微软雅黑" panose="020B0503020204020204" charset="-122"/>
                        </a:rPr>
                        <a:t>0.5</a:t>
                      </a:r>
                      <a:r>
                        <a:rPr lang="zh-CN" altLang="en-US" sz="700" b="0" i="0" u="none" strike="noStrike" dirty="0">
                          <a:solidFill>
                            <a:srgbClr val="000000"/>
                          </a:solidFill>
                          <a:effectLst/>
                          <a:latin typeface="微软雅黑" panose="020B0503020204020204" charset="-122"/>
                          <a:ea typeface="微软雅黑" panose="020B0503020204020204" charset="-122"/>
                        </a:rPr>
                        <a:t>分）</a:t>
                      </a:r>
                      <a:endParaRPr lang="zh-CN" altLang="en-US" sz="700" b="0" i="0" u="none" strike="noStrike" dirty="0">
                        <a:solidFill>
                          <a:srgbClr val="000000"/>
                        </a:solidFill>
                        <a:effectLst/>
                        <a:latin typeface="微软雅黑" panose="020B0503020204020204" charset="-122"/>
                        <a:ea typeface="微软雅黑" panose="020B0503020204020204" charset="-122"/>
                      </a:endParaRPr>
                    </a:p>
                  </a:txBody>
                  <a:tcPr marL="2974" marR="2974" marT="297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l" fontAlgn="ctr"/>
                      <a:r>
                        <a:rPr lang="zh-CN" altLang="en-US" sz="700" b="0" i="0" u="none" strike="noStrike">
                          <a:solidFill>
                            <a:srgbClr val="000000"/>
                          </a:solidFill>
                          <a:effectLst/>
                          <a:latin typeface="微软雅黑" panose="020B0503020204020204" charset="-122"/>
                          <a:ea typeface="微软雅黑" panose="020B0503020204020204" charset="-122"/>
                        </a:rPr>
                        <a:t>参编教材（每部</a:t>
                      </a:r>
                      <a:r>
                        <a:rPr lang="en-US" altLang="zh-CN" sz="700" b="0" i="0" u="none" strike="noStrike">
                          <a:solidFill>
                            <a:srgbClr val="000000"/>
                          </a:solidFill>
                          <a:effectLst/>
                          <a:latin typeface="微软雅黑" panose="020B0503020204020204" charset="-122"/>
                          <a:ea typeface="微软雅黑" panose="020B0503020204020204" charset="-122"/>
                        </a:rPr>
                        <a:t>2</a:t>
                      </a:r>
                      <a:r>
                        <a:rPr lang="zh-CN" altLang="en-US" sz="700" b="0" i="0" u="none" strike="noStrike">
                          <a:solidFill>
                            <a:srgbClr val="000000"/>
                          </a:solidFill>
                          <a:effectLst/>
                          <a:latin typeface="微软雅黑" panose="020B0503020204020204" charset="-122"/>
                          <a:ea typeface="微软雅黑" panose="020B0503020204020204" charset="-122"/>
                        </a:rPr>
                        <a:t>分）、参编指南（每个</a:t>
                      </a:r>
                      <a:r>
                        <a:rPr lang="en-US" altLang="zh-CN" sz="700" b="0" i="0" u="none" strike="noStrike">
                          <a:solidFill>
                            <a:srgbClr val="000000"/>
                          </a:solidFill>
                          <a:effectLst/>
                          <a:latin typeface="微软雅黑" panose="020B0503020204020204" charset="-122"/>
                          <a:ea typeface="微软雅黑" panose="020B0503020204020204" charset="-122"/>
                        </a:rPr>
                        <a:t>1</a:t>
                      </a:r>
                      <a:r>
                        <a:rPr lang="zh-CN" altLang="en-US" sz="700" b="0" i="0" u="none" strike="noStrike">
                          <a:solidFill>
                            <a:srgbClr val="000000"/>
                          </a:solidFill>
                          <a:effectLst/>
                          <a:latin typeface="微软雅黑" panose="020B0503020204020204" charset="-122"/>
                          <a:ea typeface="微软雅黑" panose="020B0503020204020204" charset="-122"/>
                        </a:rPr>
                        <a:t>分），参编专家共识（每个</a:t>
                      </a:r>
                      <a:r>
                        <a:rPr lang="en-US" altLang="zh-CN" sz="700" b="0" i="0" u="none" strike="noStrike">
                          <a:solidFill>
                            <a:srgbClr val="000000"/>
                          </a:solidFill>
                          <a:effectLst/>
                          <a:latin typeface="微软雅黑" panose="020B0503020204020204" charset="-122"/>
                          <a:ea typeface="微软雅黑" panose="020B0503020204020204" charset="-122"/>
                        </a:rPr>
                        <a:t>0.5</a:t>
                      </a:r>
                      <a:r>
                        <a:rPr lang="zh-CN" altLang="en-US" sz="700" b="0" i="0" u="none" strike="noStrike">
                          <a:solidFill>
                            <a:srgbClr val="000000"/>
                          </a:solidFill>
                          <a:effectLst/>
                          <a:latin typeface="微软雅黑" panose="020B0503020204020204" charset="-122"/>
                          <a:ea typeface="微软雅黑" panose="020B0503020204020204" charset="-122"/>
                        </a:rPr>
                        <a:t>分）</a:t>
                      </a:r>
                      <a:endParaRPr lang="zh-CN" altLang="en-US" sz="700" b="0" i="0" u="none" strike="noStrike">
                        <a:solidFill>
                          <a:srgbClr val="000000"/>
                        </a:solidFill>
                        <a:effectLst/>
                        <a:latin typeface="微软雅黑" panose="020B0503020204020204" charset="-122"/>
                        <a:ea typeface="微软雅黑" panose="020B0503020204020204" charset="-122"/>
                      </a:endParaRPr>
                    </a:p>
                  </a:txBody>
                  <a:tcPr marL="2974" marR="2974" marT="297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l" fontAlgn="ctr"/>
                      <a:r>
                        <a:rPr lang="zh-CN" altLang="en-US" sz="700" b="0" i="0" u="none" strike="noStrike" dirty="0">
                          <a:solidFill>
                            <a:srgbClr val="000000"/>
                          </a:solidFill>
                          <a:effectLst/>
                          <a:latin typeface="微软雅黑" panose="020B0503020204020204" charset="-122"/>
                          <a:ea typeface="微软雅黑" panose="020B0503020204020204" charset="-122"/>
                        </a:rPr>
                        <a:t>主导编写指南或共识（每个</a:t>
                      </a:r>
                      <a:r>
                        <a:rPr lang="en-US" altLang="zh-CN" sz="700" b="0" i="0" u="none" strike="noStrike" dirty="0">
                          <a:solidFill>
                            <a:srgbClr val="000000"/>
                          </a:solidFill>
                          <a:effectLst/>
                          <a:latin typeface="微软雅黑" panose="020B0503020204020204" charset="-122"/>
                          <a:ea typeface="微软雅黑" panose="020B0503020204020204" charset="-122"/>
                        </a:rPr>
                        <a:t>2</a:t>
                      </a:r>
                      <a:r>
                        <a:rPr lang="zh-CN" altLang="en-US" sz="700" b="0" i="0" u="none" strike="noStrike" dirty="0">
                          <a:solidFill>
                            <a:srgbClr val="000000"/>
                          </a:solidFill>
                          <a:effectLst/>
                          <a:latin typeface="微软雅黑" panose="020B0503020204020204" charset="-122"/>
                          <a:ea typeface="微软雅黑" panose="020B0503020204020204" charset="-122"/>
                        </a:rPr>
                        <a:t>分）</a:t>
                      </a:r>
                      <a:endParaRPr lang="zh-CN" altLang="en-US" sz="700" b="0" i="0" u="none" strike="noStrike" dirty="0">
                        <a:solidFill>
                          <a:srgbClr val="000000"/>
                        </a:solidFill>
                        <a:effectLst/>
                        <a:latin typeface="微软雅黑" panose="020B0503020204020204" charset="-122"/>
                        <a:ea typeface="微软雅黑" panose="020B0503020204020204" charset="-122"/>
                      </a:endParaRPr>
                    </a:p>
                  </a:txBody>
                  <a:tcPr marL="2974" marR="2974" marT="297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r>
              <a:tr h="424410">
                <a:tc>
                  <a:txBody>
                    <a:bodyPr/>
                    <a:lstStyle/>
                    <a:p>
                      <a:pPr algn="l" fontAlgn="ctr"/>
                      <a:r>
                        <a:rPr lang="zh-CN" altLang="en-US" sz="900" b="0" i="0" u="none" strike="noStrike" dirty="0">
                          <a:solidFill>
                            <a:srgbClr val="000000"/>
                          </a:solidFill>
                          <a:effectLst/>
                          <a:latin typeface="微软雅黑" panose="020B0503020204020204" charset="-122"/>
                          <a:ea typeface="微软雅黑" panose="020B0503020204020204" charset="-122"/>
                        </a:rPr>
                        <a:t>学术会议</a:t>
                      </a:r>
                      <a:endParaRPr lang="zh-CN" altLang="en-US" sz="900" b="0" i="0" u="none" strike="noStrike" dirty="0">
                        <a:solidFill>
                          <a:srgbClr val="000000"/>
                        </a:solidFill>
                        <a:effectLst/>
                        <a:latin typeface="微软雅黑" panose="020B0503020204020204" charset="-122"/>
                        <a:ea typeface="微软雅黑" panose="020B0503020204020204" charset="-122"/>
                      </a:endParaRPr>
                    </a:p>
                  </a:txBody>
                  <a:tcPr marL="2974" marR="2974" marT="297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l" fontAlgn="ctr"/>
                      <a:r>
                        <a:rPr lang="zh-CN" altLang="en-US" sz="700" b="0" i="0" u="none" strike="noStrike" dirty="0">
                          <a:solidFill>
                            <a:srgbClr val="000000"/>
                          </a:solidFill>
                          <a:effectLst/>
                          <a:latin typeface="微软雅黑" panose="020B0503020204020204" charset="-122"/>
                          <a:ea typeface="微软雅黑" panose="020B0503020204020204" charset="-122"/>
                        </a:rPr>
                        <a:t>主办或承办胸膜疾病学术会议（国家级、省级、市级、县区级）（近</a:t>
                      </a:r>
                      <a:r>
                        <a:rPr lang="en-US" altLang="zh-CN" sz="700" b="0" i="0" u="none" strike="noStrike" dirty="0">
                          <a:solidFill>
                            <a:srgbClr val="000000"/>
                          </a:solidFill>
                          <a:effectLst/>
                          <a:latin typeface="微软雅黑" panose="020B0503020204020204" charset="-122"/>
                          <a:ea typeface="微软雅黑" panose="020B0503020204020204" charset="-122"/>
                        </a:rPr>
                        <a:t>3</a:t>
                      </a:r>
                      <a:r>
                        <a:rPr lang="zh-CN" altLang="en-US" sz="700" b="0" i="0" u="none" strike="noStrike" dirty="0">
                          <a:solidFill>
                            <a:srgbClr val="000000"/>
                          </a:solidFill>
                          <a:effectLst/>
                          <a:latin typeface="微软雅黑" panose="020B0503020204020204" charset="-122"/>
                          <a:ea typeface="微软雅黑" panose="020B0503020204020204" charset="-122"/>
                        </a:rPr>
                        <a:t>年）</a:t>
                      </a:r>
                      <a:endParaRPr lang="zh-CN" altLang="en-US" sz="700" b="0" i="0" u="none" strike="noStrike" dirty="0">
                        <a:solidFill>
                          <a:srgbClr val="000000"/>
                        </a:solidFill>
                        <a:effectLst/>
                        <a:latin typeface="微软雅黑" panose="020B0503020204020204" charset="-122"/>
                        <a:ea typeface="微软雅黑" panose="020B0503020204020204" charset="-122"/>
                      </a:endParaRPr>
                    </a:p>
                  </a:txBody>
                  <a:tcPr marL="2974" marR="2974" marT="297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l" fontAlgn="ctr"/>
                      <a:r>
                        <a:rPr lang="zh-CN" altLang="en-US" sz="900" b="0" i="0" u="none" strike="noStrike" dirty="0">
                          <a:solidFill>
                            <a:srgbClr val="000000"/>
                          </a:solidFill>
                          <a:effectLst/>
                          <a:latin typeface="微软雅黑" panose="020B0503020204020204" charset="-122"/>
                          <a:ea typeface="微软雅黑" panose="020B0503020204020204" charset="-122"/>
                        </a:rPr>
                        <a:t>会议室资料准备</a:t>
                      </a:r>
                      <a:endParaRPr lang="zh-CN" altLang="en-US" sz="900" b="0" i="0" u="none" strike="noStrike" dirty="0">
                        <a:solidFill>
                          <a:srgbClr val="000000"/>
                        </a:solidFill>
                        <a:effectLst/>
                        <a:latin typeface="微软雅黑" panose="020B0503020204020204" charset="-122"/>
                        <a:ea typeface="微软雅黑" panose="020B0503020204020204" charset="-122"/>
                      </a:endParaRPr>
                    </a:p>
                  </a:txBody>
                  <a:tcPr marL="2974" marR="2974" marT="297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l" fontAlgn="ctr"/>
                      <a:r>
                        <a:rPr lang="zh-CN" altLang="en-US" sz="700" b="0" i="0" u="none" strike="noStrike" dirty="0">
                          <a:solidFill>
                            <a:srgbClr val="000000"/>
                          </a:solidFill>
                          <a:effectLst/>
                          <a:latin typeface="微软雅黑" panose="020B0503020204020204" charset="-122"/>
                          <a:ea typeface="微软雅黑" panose="020B0503020204020204" charset="-122"/>
                        </a:rPr>
                        <a:t>以近</a:t>
                      </a:r>
                      <a:r>
                        <a:rPr lang="en-US" altLang="zh-CN" sz="700" b="0" i="0" u="none" strike="noStrike" dirty="0">
                          <a:solidFill>
                            <a:srgbClr val="000000"/>
                          </a:solidFill>
                          <a:effectLst/>
                          <a:latin typeface="微软雅黑" panose="020B0503020204020204" charset="-122"/>
                          <a:ea typeface="微软雅黑" panose="020B0503020204020204" charset="-122"/>
                        </a:rPr>
                        <a:t>3</a:t>
                      </a:r>
                      <a:r>
                        <a:rPr lang="zh-CN" altLang="en-US" sz="700" b="0" i="0" u="none" strike="noStrike" dirty="0">
                          <a:solidFill>
                            <a:srgbClr val="000000"/>
                          </a:solidFill>
                          <a:effectLst/>
                          <a:latin typeface="微软雅黑" panose="020B0503020204020204" charset="-122"/>
                          <a:ea typeface="微软雅黑" panose="020B0503020204020204" charset="-122"/>
                        </a:rPr>
                        <a:t>年内主办或承办国际级、国家级，省级学术会议的数据为准。 </a:t>
                      </a:r>
                      <a:br>
                        <a:rPr lang="zh-CN" altLang="en-US" sz="700" b="0" i="0" u="none" strike="noStrike" dirty="0">
                          <a:solidFill>
                            <a:srgbClr val="000000"/>
                          </a:solidFill>
                          <a:effectLst/>
                          <a:latin typeface="微软雅黑" panose="020B0503020204020204" charset="-122"/>
                          <a:ea typeface="微软雅黑" panose="020B0503020204020204" charset="-122"/>
                        </a:rPr>
                      </a:br>
                      <a:r>
                        <a:rPr lang="zh-CN" altLang="en-US" sz="700" b="0" i="0" u="none" strike="noStrike" dirty="0">
                          <a:solidFill>
                            <a:srgbClr val="000000"/>
                          </a:solidFill>
                          <a:effectLst/>
                          <a:latin typeface="微软雅黑" panose="020B0503020204020204" charset="-122"/>
                          <a:ea typeface="微软雅黑" panose="020B0503020204020204" charset="-122"/>
                        </a:rPr>
                        <a:t>出具的学习班编号，讲课照片等证明文件来衡量。以取得最高级别得分。   </a:t>
                      </a:r>
                      <a:endParaRPr lang="zh-CN" altLang="en-US" sz="700" b="0" i="0" u="none" strike="noStrike" dirty="0">
                        <a:solidFill>
                          <a:srgbClr val="000000"/>
                        </a:solidFill>
                        <a:effectLst/>
                        <a:latin typeface="微软雅黑" panose="020B0503020204020204" charset="-122"/>
                        <a:ea typeface="微软雅黑" panose="020B0503020204020204" charset="-122"/>
                      </a:endParaRPr>
                    </a:p>
                  </a:txBody>
                  <a:tcPr marL="2974" marR="2974" marT="297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ctr" fontAlgn="ctr"/>
                      <a:endParaRPr lang="en-US" altLang="zh-CN" sz="2000" b="0" i="0" u="none" strike="noStrike" dirty="0">
                        <a:solidFill>
                          <a:srgbClr val="000000"/>
                        </a:solidFill>
                        <a:effectLst/>
                        <a:latin typeface="微软雅黑" panose="020B0503020204020204" charset="-122"/>
                        <a:ea typeface="微软雅黑" panose="020B0503020204020204" charset="-122"/>
                      </a:endParaRP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ctr" fontAlgn="ctr"/>
                      <a:r>
                        <a:rPr lang="en-US" altLang="zh-CN" sz="700" b="1" i="0" u="none" strike="noStrike" dirty="0">
                          <a:solidFill>
                            <a:srgbClr val="000000"/>
                          </a:solidFill>
                          <a:effectLst/>
                          <a:latin typeface="微软雅黑" panose="020B0503020204020204" charset="-122"/>
                          <a:ea typeface="微软雅黑" panose="020B0503020204020204" charset="-122"/>
                        </a:rPr>
                        <a:t>3</a:t>
                      </a:r>
                      <a:endParaRPr lang="en-US" altLang="zh-CN" sz="700" b="1" i="0" u="none" strike="noStrike" dirty="0">
                        <a:solidFill>
                          <a:srgbClr val="000000"/>
                        </a:solidFill>
                        <a:effectLst/>
                        <a:latin typeface="微软雅黑" panose="020B0503020204020204" charset="-122"/>
                        <a:ea typeface="微软雅黑" panose="020B0503020204020204" charset="-122"/>
                      </a:endParaRPr>
                    </a:p>
                  </a:txBody>
                  <a:tcPr marL="2974" marR="2974" marT="297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l" fontAlgn="ctr"/>
                      <a:r>
                        <a:rPr lang="zh-CN" altLang="en-US" sz="700" b="0" i="0" u="none" strike="noStrike" dirty="0">
                          <a:solidFill>
                            <a:srgbClr val="000000"/>
                          </a:solidFill>
                          <a:effectLst/>
                          <a:latin typeface="微软雅黑" panose="020B0503020204020204" charset="-122"/>
                          <a:ea typeface="微软雅黑" panose="020B0503020204020204" charset="-122"/>
                        </a:rPr>
                        <a:t>国家级（</a:t>
                      </a:r>
                      <a:r>
                        <a:rPr lang="en-US" altLang="zh-CN" sz="700" b="0" i="0" u="none" strike="noStrike" dirty="0">
                          <a:solidFill>
                            <a:srgbClr val="000000"/>
                          </a:solidFill>
                          <a:effectLst/>
                          <a:latin typeface="微软雅黑" panose="020B0503020204020204" charset="-122"/>
                          <a:ea typeface="微软雅黑" panose="020B0503020204020204" charset="-122"/>
                        </a:rPr>
                        <a:t>3</a:t>
                      </a:r>
                      <a:r>
                        <a:rPr lang="zh-CN" altLang="en-US" sz="700" b="0" i="0" u="none" strike="noStrike" dirty="0">
                          <a:solidFill>
                            <a:srgbClr val="000000"/>
                          </a:solidFill>
                          <a:effectLst/>
                          <a:latin typeface="微软雅黑" panose="020B0503020204020204" charset="-122"/>
                          <a:ea typeface="微软雅黑" panose="020B0503020204020204" charset="-122"/>
                        </a:rPr>
                        <a:t>）</a:t>
                      </a:r>
                      <a:endParaRPr lang="zh-CN" altLang="en-US" sz="700" b="0" i="0" u="none" strike="noStrike" dirty="0">
                        <a:solidFill>
                          <a:srgbClr val="000000"/>
                        </a:solidFill>
                        <a:effectLst/>
                        <a:latin typeface="微软雅黑" panose="020B0503020204020204" charset="-122"/>
                        <a:ea typeface="微软雅黑" panose="020B0503020204020204" charset="-122"/>
                      </a:endParaRPr>
                    </a:p>
                  </a:txBody>
                  <a:tcPr marL="2974" marR="2974" marT="297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l" fontAlgn="ctr"/>
                      <a:r>
                        <a:rPr lang="zh-CN" altLang="en-US" sz="700" b="0" i="0" u="none" strike="noStrike" dirty="0">
                          <a:solidFill>
                            <a:srgbClr val="000000"/>
                          </a:solidFill>
                          <a:effectLst/>
                          <a:latin typeface="微软雅黑" panose="020B0503020204020204" charset="-122"/>
                          <a:ea typeface="微软雅黑" panose="020B0503020204020204" charset="-122"/>
                        </a:rPr>
                        <a:t>省级（</a:t>
                      </a:r>
                      <a:r>
                        <a:rPr lang="en-US" altLang="zh-CN" sz="700" b="0" i="0" u="none" strike="noStrike" dirty="0">
                          <a:solidFill>
                            <a:srgbClr val="000000"/>
                          </a:solidFill>
                          <a:effectLst/>
                          <a:latin typeface="微软雅黑" panose="020B0503020204020204" charset="-122"/>
                          <a:ea typeface="微软雅黑" panose="020B0503020204020204" charset="-122"/>
                        </a:rPr>
                        <a:t>2</a:t>
                      </a:r>
                      <a:r>
                        <a:rPr lang="zh-CN" altLang="en-US" sz="700" b="0" i="0" u="none" strike="noStrike" dirty="0">
                          <a:solidFill>
                            <a:srgbClr val="000000"/>
                          </a:solidFill>
                          <a:effectLst/>
                          <a:latin typeface="微软雅黑" panose="020B0503020204020204" charset="-122"/>
                          <a:ea typeface="微软雅黑" panose="020B0503020204020204" charset="-122"/>
                        </a:rPr>
                        <a:t>）</a:t>
                      </a:r>
                      <a:endParaRPr lang="zh-CN" altLang="en-US" sz="700" b="0" i="0" u="none" strike="noStrike" dirty="0">
                        <a:solidFill>
                          <a:srgbClr val="000000"/>
                        </a:solidFill>
                        <a:effectLst/>
                        <a:latin typeface="微软雅黑" panose="020B0503020204020204" charset="-122"/>
                        <a:ea typeface="微软雅黑" panose="020B0503020204020204" charset="-122"/>
                      </a:endParaRPr>
                    </a:p>
                  </a:txBody>
                  <a:tcPr marL="2974" marR="2974" marT="297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l" fontAlgn="ctr"/>
                      <a:r>
                        <a:rPr lang="zh-CN" altLang="en-US" sz="700" b="0" i="0" u="none" strike="noStrike" dirty="0">
                          <a:solidFill>
                            <a:srgbClr val="000000"/>
                          </a:solidFill>
                          <a:effectLst/>
                          <a:latin typeface="微软雅黑" panose="020B0503020204020204" charset="-122"/>
                          <a:ea typeface="微软雅黑" panose="020B0503020204020204" charset="-122"/>
                        </a:rPr>
                        <a:t>市级（</a:t>
                      </a:r>
                      <a:r>
                        <a:rPr lang="en-US" altLang="zh-CN" sz="700" b="0" i="0" u="none" strike="noStrike" dirty="0">
                          <a:solidFill>
                            <a:srgbClr val="000000"/>
                          </a:solidFill>
                          <a:effectLst/>
                          <a:latin typeface="微软雅黑" panose="020B0503020204020204" charset="-122"/>
                          <a:ea typeface="微软雅黑" panose="020B0503020204020204" charset="-122"/>
                        </a:rPr>
                        <a:t>1</a:t>
                      </a:r>
                      <a:r>
                        <a:rPr lang="zh-CN" altLang="en-US" sz="700" b="0" i="0" u="none" strike="noStrike" dirty="0">
                          <a:solidFill>
                            <a:srgbClr val="000000"/>
                          </a:solidFill>
                          <a:effectLst/>
                          <a:latin typeface="微软雅黑" panose="020B0503020204020204" charset="-122"/>
                          <a:ea typeface="微软雅黑" panose="020B0503020204020204" charset="-122"/>
                        </a:rPr>
                        <a:t>）县区级（</a:t>
                      </a:r>
                      <a:r>
                        <a:rPr lang="en-US" altLang="zh-CN" sz="700" b="0" i="0" u="none" strike="noStrike" dirty="0">
                          <a:solidFill>
                            <a:srgbClr val="000000"/>
                          </a:solidFill>
                          <a:effectLst/>
                          <a:latin typeface="微软雅黑" panose="020B0503020204020204" charset="-122"/>
                          <a:ea typeface="微软雅黑" panose="020B0503020204020204" charset="-122"/>
                        </a:rPr>
                        <a:t>0.5</a:t>
                      </a:r>
                      <a:r>
                        <a:rPr lang="zh-CN" altLang="en-US" sz="700" b="0" i="0" u="none" strike="noStrike" dirty="0">
                          <a:solidFill>
                            <a:srgbClr val="000000"/>
                          </a:solidFill>
                          <a:effectLst/>
                          <a:latin typeface="微软雅黑" panose="020B0503020204020204" charset="-122"/>
                          <a:ea typeface="微软雅黑" panose="020B0503020204020204" charset="-122"/>
                        </a:rPr>
                        <a:t>）</a:t>
                      </a:r>
                      <a:endParaRPr lang="zh-CN" altLang="en-US" sz="700" b="0" i="0" u="none" strike="noStrike" dirty="0">
                        <a:solidFill>
                          <a:srgbClr val="000000"/>
                        </a:solidFill>
                        <a:effectLst/>
                        <a:latin typeface="微软雅黑" panose="020B0503020204020204" charset="-122"/>
                        <a:ea typeface="微软雅黑" panose="020B0503020204020204" charset="-122"/>
                      </a:endParaRPr>
                    </a:p>
                  </a:txBody>
                  <a:tcPr marL="2974" marR="2974" marT="297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r>
            </a:tbl>
          </a:graphicData>
        </a:graphic>
      </p:graphicFrame>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think-cell data - do not delete" hidden="1"/>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2" name="think-cell 幻灯片" r:id="rId2" imgW="5715" imgH="5715" progId="TCLayout.ActiveDocument.1">
                  <p:embed/>
                </p:oleObj>
              </mc:Choice>
              <mc:Fallback>
                <p:oleObj name="think-cell 幻灯片" r:id="rId2" imgW="5715" imgH="5715" progId="TCLayout.ActiveDocument.1">
                  <p:embed/>
                  <p:pic>
                    <p:nvPicPr>
                      <p:cNvPr id="0" name="think-cell data - do not delete" hidden="1"/>
                      <p:cNvPicPr/>
                      <p:nvPr/>
                    </p:nvPicPr>
                    <p:blipFill>
                      <a:blip r:embed="rId3"/>
                      <a:stretch>
                        <a:fillRect/>
                      </a:stretch>
                    </p:blipFill>
                    <p:spPr>
                      <a:xfrm>
                        <a:off x="1588" y="1588"/>
                        <a:ext cx="1588" cy="1588"/>
                      </a:xfrm>
                      <a:prstGeom prst="rect">
                        <a:avLst/>
                      </a:prstGeom>
                    </p:spPr>
                  </p:pic>
                </p:oleObj>
              </mc:Fallback>
            </mc:AlternateContent>
          </a:graphicData>
        </a:graphic>
      </p:graphicFrame>
      <p:sp>
        <p:nvSpPr>
          <p:cNvPr id="10" name="灯片编号占位符 2"/>
          <p:cNvSpPr>
            <a:spLocks noGrp="1"/>
          </p:cNvSpPr>
          <p:nvPr>
            <p:ph type="sldNum" sz="quarter" idx="4"/>
          </p:nvPr>
        </p:nvSpPr>
        <p:spPr>
          <a:xfrm>
            <a:off x="318375" y="4846754"/>
            <a:ext cx="396000" cy="162000"/>
          </a:xfrm>
        </p:spPr>
        <p:txBody>
          <a:bodyPr/>
          <a:lstStyle/>
          <a:p>
            <a:fld id="{3C4F54F3-C349-4609-AFEE-01462D5C7942}" type="slidenum">
              <a:rPr lang="en-GB" smtClean="0"/>
            </a:fld>
            <a:endParaRPr lang="en-GB" dirty="0"/>
          </a:p>
        </p:txBody>
      </p:sp>
      <p:sp>
        <p:nvSpPr>
          <p:cNvPr id="12" name="内容占位符 2"/>
          <p:cNvSpPr txBox="1"/>
          <p:nvPr/>
        </p:nvSpPr>
        <p:spPr>
          <a:xfrm>
            <a:off x="4946973" y="103959"/>
            <a:ext cx="4683295" cy="510295"/>
          </a:xfrm>
          <a:solidFill>
            <a:srgbClr val="A60000"/>
          </a:solidFill>
          <a:ln w="12700">
            <a:solidFill>
              <a:srgbClr val="A60000"/>
            </a:solidFill>
            <a:prstDash val="solid"/>
          </a:ln>
        </p:spPr>
        <p:txBody>
          <a:bodyPr/>
          <a:lstStyle>
            <a:lvl1pPr marL="342900" indent="-342900" algn="l" defTabSz="457200" rtl="0" eaLnBrk="1" latinLnBrk="0" hangingPunct="1">
              <a:spcBef>
                <a:spcPct val="20000"/>
              </a:spcBef>
              <a:buFont typeface="Arial" panose="020B0604020202020204"/>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pPr marL="0" indent="0">
              <a:buNone/>
            </a:pPr>
            <a:r>
              <a:rPr lang="zh-CN" altLang="en-US" sz="2000" b="1" dirty="0">
                <a:highlight>
                  <a:srgbClr val="FFFF00"/>
                </a:highlight>
                <a:latin typeface="微软雅黑" panose="020B0503020204020204" charset="-122"/>
                <a:ea typeface="微软雅黑" panose="020B0503020204020204" charset="-122"/>
              </a:rPr>
              <a:t>需含医院材料证明，图文并茂</a:t>
            </a:r>
            <a:endParaRPr lang="en-US" altLang="zh-CN" sz="2000" b="1" dirty="0">
              <a:highlight>
                <a:srgbClr val="FFFF00"/>
              </a:highlight>
              <a:latin typeface="微软雅黑" panose="020B0503020204020204" charset="-122"/>
              <a:ea typeface="微软雅黑" panose="020B0503020204020204" charset="-122"/>
            </a:endParaRPr>
          </a:p>
        </p:txBody>
      </p:sp>
      <p:sp>
        <p:nvSpPr>
          <p:cNvPr id="3" name="标题 1"/>
          <p:cNvSpPr txBox="1"/>
          <p:nvPr/>
        </p:nvSpPr>
        <p:spPr>
          <a:xfrm>
            <a:off x="328475" y="176189"/>
            <a:ext cx="7886700" cy="497205"/>
          </a:xfrm>
          <a:prstGeom prst="rect">
            <a:avLst/>
          </a:prstGeom>
        </p:spPr>
        <p:txBody>
          <a:bodyPr vert="horz"/>
          <a:lstStyle>
            <a:lvl1pPr algn="l" defTabSz="457200" rtl="0" eaLnBrk="1" latinLnBrk="0" hangingPunct="1">
              <a:lnSpc>
                <a:spcPct val="100000"/>
              </a:lnSpc>
              <a:spcBef>
                <a:spcPct val="0"/>
              </a:spcBef>
              <a:buNone/>
              <a:defRPr lang="en-GB" sz="2400" b="1" kern="1200" baseline="0" noProof="0" dirty="0">
                <a:solidFill>
                  <a:srgbClr val="830051"/>
                </a:solidFill>
                <a:latin typeface="Arial" panose="020B0604020202020204" pitchFamily="34" charset="0"/>
                <a:ea typeface="+mj-ea"/>
                <a:cs typeface="Arial" panose="020B0604020202020204" pitchFamily="34" charset="0"/>
              </a:defRPr>
            </a:lvl1pPr>
          </a:lstStyle>
          <a:p>
            <a:r>
              <a:rPr lang="zh-CN" altLang="en-US" dirty="0">
                <a:solidFill>
                  <a:srgbClr val="A60000"/>
                </a:solidFill>
                <a:latin typeface="微软雅黑" panose="020B0503020204020204" charset="-122"/>
                <a:ea typeface="微软雅黑" panose="020B0503020204020204" charset="-122"/>
              </a:rPr>
              <a:t>人才培养</a:t>
            </a:r>
            <a:endParaRPr lang="zh-CN" altLang="en-US" dirty="0">
              <a:solidFill>
                <a:srgbClr val="A60000"/>
              </a:solidFill>
              <a:latin typeface="微软雅黑" panose="020B0503020204020204" charset="-122"/>
              <a:ea typeface="微软雅黑" panose="020B0503020204020204" charset="-122"/>
            </a:endParaRPr>
          </a:p>
        </p:txBody>
      </p:sp>
      <p:sp>
        <p:nvSpPr>
          <p:cNvPr id="4" name="文本框 3"/>
          <p:cNvSpPr txBox="1"/>
          <p:nvPr/>
        </p:nvSpPr>
        <p:spPr>
          <a:xfrm>
            <a:off x="3176" y="-3763"/>
            <a:ext cx="1276232" cy="215444"/>
          </a:xfrm>
          <a:prstGeom prst="rect">
            <a:avLst/>
          </a:prstGeom>
          <a:solidFill>
            <a:schemeClr val="bg1">
              <a:lumMod val="75000"/>
            </a:schemeClr>
          </a:solidFill>
        </p:spPr>
        <p:txBody>
          <a:bodyPr wrap="square" rtlCol="0">
            <a:spAutoFit/>
          </a:bodyPr>
          <a:lstStyle/>
          <a:p>
            <a:r>
              <a:rPr lang="en-US" altLang="zh-CN" sz="800" dirty="0"/>
              <a:t>4.</a:t>
            </a:r>
            <a:r>
              <a:rPr lang="zh-CN" altLang="en-US" sz="800" dirty="0"/>
              <a:t>人才培养考核指标</a:t>
            </a:r>
            <a:endParaRPr lang="zh-CN" altLang="en-US" sz="800" dirty="0"/>
          </a:p>
        </p:txBody>
      </p:sp>
      <p:graphicFrame>
        <p:nvGraphicFramePr>
          <p:cNvPr id="5" name="表格 4"/>
          <p:cNvGraphicFramePr>
            <a:graphicFrameLocks noGrp="1"/>
          </p:cNvGraphicFramePr>
          <p:nvPr/>
        </p:nvGraphicFramePr>
        <p:xfrm>
          <a:off x="261205" y="745624"/>
          <a:ext cx="8549267" cy="1889172"/>
        </p:xfrm>
        <a:graphic>
          <a:graphicData uri="http://schemas.openxmlformats.org/drawingml/2006/table">
            <a:tbl>
              <a:tblPr/>
              <a:tblGrid>
                <a:gridCol w="538007"/>
                <a:gridCol w="795351"/>
                <a:gridCol w="1354302"/>
                <a:gridCol w="3071611"/>
                <a:gridCol w="348788"/>
                <a:gridCol w="782123"/>
                <a:gridCol w="616697"/>
                <a:gridCol w="521194"/>
                <a:gridCol w="521194"/>
              </a:tblGrid>
              <a:tr h="304861">
                <a:tc gridSpan="2">
                  <a:txBody>
                    <a:bodyPr/>
                    <a:lstStyle/>
                    <a:p>
                      <a:pPr algn="ctr" fontAlgn="ctr"/>
                      <a:r>
                        <a:rPr lang="zh-CN" altLang="en-US" sz="1200" b="1" i="0" u="none" strike="noStrike" dirty="0">
                          <a:solidFill>
                            <a:srgbClr val="000000"/>
                          </a:solidFill>
                          <a:effectLst/>
                          <a:latin typeface="微软雅黑" panose="020B0503020204020204" charset="-122"/>
                          <a:ea typeface="微软雅黑" panose="020B0503020204020204" charset="-122"/>
                        </a:rPr>
                        <a:t>人才培养</a:t>
                      </a:r>
                      <a:endParaRPr lang="zh-CN" altLang="en-US" sz="1200" b="1" i="0" u="none" strike="noStrike" dirty="0">
                        <a:solidFill>
                          <a:srgbClr val="000000"/>
                        </a:solidFill>
                        <a:effectLst/>
                        <a:latin typeface="微软雅黑" panose="020B0503020204020204" charset="-122"/>
                        <a:ea typeface="微软雅黑" panose="020B0503020204020204" charset="-122"/>
                      </a:endParaRP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B8CCE4"/>
                    </a:solidFill>
                  </a:tcPr>
                </a:tc>
                <a:tc hMerge="1">
                  <a:tcPr/>
                </a:tc>
                <a:tc>
                  <a:txBody>
                    <a:bodyPr/>
                    <a:lstStyle/>
                    <a:p>
                      <a:pPr algn="ctr" fontAlgn="ctr"/>
                      <a:r>
                        <a:rPr lang="zh-CN" altLang="en-US" sz="1200" b="1" i="0" u="none" strike="noStrike">
                          <a:solidFill>
                            <a:srgbClr val="000000"/>
                          </a:solidFill>
                          <a:effectLst/>
                          <a:latin typeface="微软雅黑" panose="020B0503020204020204" charset="-122"/>
                          <a:ea typeface="微软雅黑" panose="020B0503020204020204" charset="-122"/>
                        </a:rPr>
                        <a:t>实地认定场景</a:t>
                      </a:r>
                      <a:endParaRPr lang="zh-CN" altLang="en-US" sz="1200" b="1" i="0" u="none" strike="noStrike">
                        <a:solidFill>
                          <a:srgbClr val="000000"/>
                        </a:solidFill>
                        <a:effectLst/>
                        <a:latin typeface="微软雅黑" panose="020B0503020204020204" charset="-122"/>
                        <a:ea typeface="微软雅黑" panose="020B0503020204020204" charset="-122"/>
                      </a:endParaRP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B8CCE4"/>
                    </a:solidFill>
                  </a:tcPr>
                </a:tc>
                <a:tc>
                  <a:txBody>
                    <a:bodyPr/>
                    <a:lstStyle/>
                    <a:p>
                      <a:pPr algn="ctr" fontAlgn="ctr"/>
                      <a:r>
                        <a:rPr lang="zh-CN" altLang="en-US" sz="1200" b="1" i="0" u="none" strike="noStrike">
                          <a:solidFill>
                            <a:srgbClr val="000000"/>
                          </a:solidFill>
                          <a:effectLst/>
                          <a:latin typeface="微软雅黑" panose="020B0503020204020204" charset="-122"/>
                          <a:ea typeface="微软雅黑" panose="020B0503020204020204" charset="-122"/>
                        </a:rPr>
                        <a:t>检查标准与方法</a:t>
                      </a:r>
                      <a:endParaRPr lang="zh-CN" altLang="en-US" sz="1200" b="1" i="0" u="none" strike="noStrike">
                        <a:solidFill>
                          <a:srgbClr val="000000"/>
                        </a:solidFill>
                        <a:effectLst/>
                        <a:latin typeface="微软雅黑" panose="020B0503020204020204" charset="-122"/>
                        <a:ea typeface="微软雅黑" panose="020B0503020204020204" charset="-122"/>
                      </a:endParaRP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B8CCE4"/>
                    </a:solidFill>
                  </a:tcPr>
                </a:tc>
                <a:tc>
                  <a:txBody>
                    <a:bodyPr/>
                    <a:lstStyle/>
                    <a:p>
                      <a:pPr algn="ctr" fontAlgn="ctr"/>
                      <a:r>
                        <a:rPr lang="zh-CN" altLang="en-US" sz="1200" b="1" i="0" u="none" strike="noStrike">
                          <a:solidFill>
                            <a:srgbClr val="FFFFFF"/>
                          </a:solidFill>
                          <a:effectLst/>
                          <a:latin typeface="微软雅黑" panose="020B0503020204020204" charset="-122"/>
                          <a:ea typeface="微软雅黑" panose="020B0503020204020204" charset="-122"/>
                        </a:rPr>
                        <a:t>自评</a:t>
                      </a:r>
                      <a:endParaRPr lang="zh-CN" altLang="en-US" sz="1200" b="1" i="0" u="none" strike="noStrike">
                        <a:solidFill>
                          <a:srgbClr val="FFFFFF"/>
                        </a:solidFill>
                        <a:effectLst/>
                        <a:latin typeface="微软雅黑" panose="020B0503020204020204" charset="-122"/>
                        <a:ea typeface="微软雅黑" panose="020B0503020204020204" charset="-122"/>
                      </a:endParaRP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C00000"/>
                    </a:solidFill>
                  </a:tcPr>
                </a:tc>
                <a:tc gridSpan="4">
                  <a:txBody>
                    <a:bodyPr/>
                    <a:lstStyle/>
                    <a:p>
                      <a:pPr algn="ctr" fontAlgn="ctr"/>
                      <a:r>
                        <a:rPr lang="zh-CN" altLang="en-US" sz="1200" b="1" i="0" u="none" strike="noStrike" dirty="0">
                          <a:solidFill>
                            <a:srgbClr val="000000"/>
                          </a:solidFill>
                          <a:effectLst/>
                          <a:latin typeface="微软雅黑" panose="020B0503020204020204" charset="-122"/>
                          <a:ea typeface="微软雅黑" panose="020B0503020204020204" charset="-122"/>
                        </a:rPr>
                        <a:t>评分标准</a:t>
                      </a:r>
                      <a:endParaRPr lang="zh-CN" altLang="en-US" sz="1200" b="1" i="0" u="none" strike="noStrike" dirty="0">
                        <a:solidFill>
                          <a:srgbClr val="000000"/>
                        </a:solidFill>
                        <a:effectLst/>
                        <a:latin typeface="微软雅黑" panose="020B0503020204020204" charset="-122"/>
                        <a:ea typeface="微软雅黑" panose="020B0503020204020204" charset="-122"/>
                      </a:endParaRP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B8CCE4"/>
                    </a:solidFill>
                  </a:tcPr>
                </a:tc>
                <a:tc hMerge="1">
                  <a:tcPr/>
                </a:tc>
                <a:tc hMerge="1">
                  <a:tcPr/>
                </a:tc>
                <a:tc hMerge="1">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B8CCE4"/>
                    </a:solidFill>
                  </a:tcPr>
                </a:tc>
              </a:tr>
              <a:tr h="595228">
                <a:tc>
                  <a:txBody>
                    <a:bodyPr/>
                    <a:lstStyle/>
                    <a:p>
                      <a:pPr algn="ctr" fontAlgn="ctr"/>
                      <a:r>
                        <a:rPr lang="zh-CN" altLang="en-US" sz="800" b="0" i="0" u="none" strike="noStrike" dirty="0">
                          <a:solidFill>
                            <a:srgbClr val="000000"/>
                          </a:solidFill>
                          <a:effectLst/>
                          <a:latin typeface="微软雅黑" panose="020B0503020204020204" charset="-122"/>
                          <a:ea typeface="微软雅黑" panose="020B0503020204020204" charset="-122"/>
                        </a:rPr>
                        <a:t>专项培训</a:t>
                      </a:r>
                      <a:endParaRPr lang="zh-CN" altLang="en-US" sz="800" b="0" i="0" u="none" strike="noStrike" dirty="0">
                        <a:solidFill>
                          <a:srgbClr val="000000"/>
                        </a:solidFill>
                        <a:effectLst/>
                        <a:latin typeface="微软雅黑" panose="020B0503020204020204" charset="-122"/>
                        <a:ea typeface="微软雅黑" panose="020B0503020204020204" charset="-122"/>
                      </a:endParaRP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l" fontAlgn="ctr"/>
                      <a:r>
                        <a:rPr lang="zh-CN" altLang="en-US" sz="800" b="0" i="0" u="none" strike="noStrike" dirty="0">
                          <a:solidFill>
                            <a:srgbClr val="000000"/>
                          </a:solidFill>
                          <a:effectLst/>
                          <a:latin typeface="微软雅黑" panose="020B0503020204020204" charset="-122"/>
                          <a:ea typeface="微软雅黑" panose="020B0503020204020204" charset="-122"/>
                        </a:rPr>
                        <a:t>胸膜疾病规范化培训课程</a:t>
                      </a:r>
                      <a:endParaRPr lang="zh-CN" altLang="en-US" sz="800" b="0" i="0" u="none" strike="noStrike" dirty="0">
                        <a:solidFill>
                          <a:srgbClr val="000000"/>
                        </a:solidFill>
                        <a:effectLst/>
                        <a:latin typeface="微软雅黑" panose="020B0503020204020204" charset="-122"/>
                        <a:ea typeface="微软雅黑" panose="020B0503020204020204" charset="-122"/>
                      </a:endParaRP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noFill/>
                  </a:tcPr>
                </a:tc>
                <a:tc rowSpan="2">
                  <a:txBody>
                    <a:bodyPr/>
                    <a:lstStyle/>
                    <a:p>
                      <a:pPr algn="ctr" fontAlgn="ctr"/>
                      <a:r>
                        <a:rPr lang="zh-CN" altLang="en-US" sz="800" b="0" i="0" u="none" strike="noStrike" dirty="0">
                          <a:solidFill>
                            <a:srgbClr val="000000"/>
                          </a:solidFill>
                          <a:effectLst/>
                          <a:latin typeface="微软雅黑" panose="020B0503020204020204" charset="-122"/>
                          <a:ea typeface="微软雅黑" panose="020B0503020204020204" charset="-122"/>
                        </a:rPr>
                        <a:t>会议室资料准备</a:t>
                      </a:r>
                      <a:endParaRPr lang="zh-CN" altLang="en-US" sz="800" b="0" i="0" u="none" strike="noStrike" dirty="0">
                        <a:solidFill>
                          <a:srgbClr val="000000"/>
                        </a:solidFill>
                        <a:effectLst/>
                        <a:latin typeface="微软雅黑" panose="020B0503020204020204" charset="-122"/>
                        <a:ea typeface="微软雅黑" panose="020B0503020204020204" charset="-122"/>
                      </a:endParaRP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zh-CN" altLang="en-US" sz="800" b="0" i="0" u="none" strike="noStrike" dirty="0">
                          <a:solidFill>
                            <a:srgbClr val="000000"/>
                          </a:solidFill>
                          <a:effectLst/>
                          <a:latin typeface="微软雅黑" panose="020B0503020204020204" charset="-122"/>
                          <a:ea typeface="微软雅黑" panose="020B0503020204020204" charset="-122"/>
                        </a:rPr>
                        <a:t>检查标准：科室内有</a:t>
                      </a:r>
                      <a:r>
                        <a:rPr lang="en-US" altLang="zh-CN" sz="800" b="0" i="0" u="none" strike="noStrike" dirty="0">
                          <a:solidFill>
                            <a:srgbClr val="000000"/>
                          </a:solidFill>
                          <a:effectLst/>
                          <a:latin typeface="微软雅黑" panose="020B0503020204020204" charset="-122"/>
                          <a:ea typeface="微软雅黑" panose="020B0503020204020204" charset="-122"/>
                        </a:rPr>
                        <a:t>20%</a:t>
                      </a:r>
                      <a:r>
                        <a:rPr lang="zh-CN" altLang="en-US" sz="800" b="0" i="0" u="none" strike="noStrike" dirty="0">
                          <a:solidFill>
                            <a:srgbClr val="000000"/>
                          </a:solidFill>
                          <a:effectLst/>
                          <a:latin typeface="微软雅黑" panose="020B0503020204020204" charset="-122"/>
                          <a:ea typeface="微软雅黑" panose="020B0503020204020204" charset="-122"/>
                        </a:rPr>
                        <a:t>的医师完成培训课程检查方法：网站后台统计申报单位参加培训课程的次数</a:t>
                      </a:r>
                      <a:endParaRPr lang="zh-CN" altLang="en-US" sz="800" b="0" i="0" u="none" strike="noStrike" dirty="0">
                        <a:solidFill>
                          <a:srgbClr val="000000"/>
                        </a:solidFill>
                        <a:effectLst/>
                        <a:latin typeface="微软雅黑" panose="020B0503020204020204" charset="-122"/>
                        <a:ea typeface="微软雅黑" panose="020B0503020204020204" charset="-122"/>
                      </a:endParaRP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ctr" fontAlgn="ctr"/>
                      <a:endParaRPr lang="en-US" altLang="zh-CN" sz="800" b="0" i="0" u="none" strike="noStrike" dirty="0">
                        <a:solidFill>
                          <a:srgbClr val="000000"/>
                        </a:solidFill>
                        <a:effectLst/>
                        <a:latin typeface="微软雅黑" panose="020B0503020204020204" charset="-122"/>
                        <a:ea typeface="微软雅黑" panose="020B0503020204020204" charset="-122"/>
                      </a:endParaRP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ctr" fontAlgn="ctr"/>
                      <a:r>
                        <a:rPr lang="en-US" altLang="zh-CN" sz="800" b="0" i="0" u="none" strike="noStrike" dirty="0">
                          <a:solidFill>
                            <a:srgbClr val="000000"/>
                          </a:solidFill>
                          <a:effectLst/>
                          <a:latin typeface="微软雅黑" panose="020B0503020204020204" charset="-122"/>
                          <a:ea typeface="微软雅黑" panose="020B0503020204020204" charset="-122"/>
                        </a:rPr>
                        <a:t>5</a:t>
                      </a:r>
                      <a:endParaRPr lang="zh-CN" altLang="en-US" sz="800" b="0" i="0" u="none" strike="noStrike" dirty="0">
                        <a:solidFill>
                          <a:srgbClr val="000000"/>
                        </a:solidFill>
                        <a:effectLst/>
                        <a:latin typeface="微软雅黑" panose="020B0503020204020204" charset="-122"/>
                        <a:ea typeface="微软雅黑" panose="020B0503020204020204" charset="-122"/>
                      </a:endParaRP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noFill/>
                  </a:tcPr>
                </a:tc>
                <a:tc>
                  <a:txBody>
                    <a:bodyPr/>
                    <a:lstStyle/>
                    <a:p>
                      <a:pPr algn="ctr" fontAlgn="ctr"/>
                      <a:r>
                        <a:rPr lang="zh-CN" altLang="en-US" sz="800" b="0" i="0" u="none" strike="noStrike" dirty="0">
                          <a:solidFill>
                            <a:srgbClr val="000000"/>
                          </a:solidFill>
                          <a:effectLst/>
                          <a:latin typeface="微软雅黑" panose="020B0503020204020204" charset="-122"/>
                          <a:ea typeface="微软雅黑" panose="020B0503020204020204" charset="-122"/>
                        </a:rPr>
                        <a:t>完成全部培训课程（</a:t>
                      </a:r>
                      <a:r>
                        <a:rPr lang="en-US" altLang="zh-CN" sz="800" b="0" i="0" u="none" strike="noStrike" dirty="0">
                          <a:solidFill>
                            <a:srgbClr val="000000"/>
                          </a:solidFill>
                          <a:effectLst/>
                          <a:latin typeface="微软雅黑" panose="020B0503020204020204" charset="-122"/>
                          <a:ea typeface="微软雅黑" panose="020B0503020204020204" charset="-122"/>
                        </a:rPr>
                        <a:t>5</a:t>
                      </a:r>
                      <a:r>
                        <a:rPr lang="zh-CN" altLang="en-US" sz="800" b="0" i="0" u="none" strike="noStrike" dirty="0">
                          <a:solidFill>
                            <a:srgbClr val="000000"/>
                          </a:solidFill>
                          <a:effectLst/>
                          <a:latin typeface="微软雅黑" panose="020B0503020204020204" charset="-122"/>
                          <a:ea typeface="微软雅黑" panose="020B0503020204020204" charset="-122"/>
                        </a:rPr>
                        <a:t>）</a:t>
                      </a:r>
                      <a:endParaRPr lang="zh-CN" altLang="en-US" sz="800" b="0" i="0" u="none" strike="noStrike" dirty="0">
                        <a:solidFill>
                          <a:srgbClr val="000000"/>
                        </a:solidFill>
                        <a:effectLst/>
                        <a:latin typeface="微软雅黑" panose="020B0503020204020204" charset="-122"/>
                        <a:ea typeface="微软雅黑" panose="020B0503020204020204" charset="-122"/>
                      </a:endParaRP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noFill/>
                  </a:tcPr>
                </a:tc>
                <a:tc>
                  <a:txBody>
                    <a:bodyPr/>
                    <a:lstStyle/>
                    <a:p>
                      <a:pPr algn="l" fontAlgn="ctr"/>
                      <a:r>
                        <a:rPr lang="zh-CN" altLang="en-US" sz="800" b="0" i="0" u="none" strike="noStrike" dirty="0">
                          <a:solidFill>
                            <a:srgbClr val="000000"/>
                          </a:solidFill>
                          <a:effectLst/>
                          <a:latin typeface="微软雅黑" panose="020B0503020204020204" charset="-122"/>
                          <a:ea typeface="微软雅黑" panose="020B0503020204020204" charset="-122"/>
                        </a:rPr>
                        <a:t>未完成全部课程（</a:t>
                      </a:r>
                      <a:r>
                        <a:rPr lang="en-US" altLang="zh-CN" sz="800" b="0" i="0" u="none" strike="noStrike" dirty="0">
                          <a:solidFill>
                            <a:srgbClr val="000000"/>
                          </a:solidFill>
                          <a:effectLst/>
                          <a:latin typeface="微软雅黑" panose="020B0503020204020204" charset="-122"/>
                          <a:ea typeface="微软雅黑" panose="020B0503020204020204" charset="-122"/>
                        </a:rPr>
                        <a:t>0</a:t>
                      </a:r>
                      <a:r>
                        <a:rPr lang="zh-CN" altLang="en-US" sz="800" b="0" i="0" u="none" strike="noStrike" dirty="0">
                          <a:solidFill>
                            <a:srgbClr val="000000"/>
                          </a:solidFill>
                          <a:effectLst/>
                          <a:latin typeface="微软雅黑" panose="020B0503020204020204" charset="-122"/>
                          <a:ea typeface="微软雅黑" panose="020B0503020204020204" charset="-122"/>
                        </a:rPr>
                        <a:t>）</a:t>
                      </a:r>
                      <a:endParaRPr lang="zh-CN" altLang="en-US" sz="800" b="0" i="0" u="none" strike="noStrike" dirty="0">
                        <a:solidFill>
                          <a:srgbClr val="000000"/>
                        </a:solidFill>
                        <a:effectLst/>
                        <a:latin typeface="微软雅黑" panose="020B0503020204020204" charset="-122"/>
                        <a:ea typeface="微软雅黑" panose="020B0503020204020204" charset="-122"/>
                      </a:endParaRP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noFill/>
                  </a:tcPr>
                </a:tc>
                <a:tc>
                  <a:txBody>
                    <a:bodyPr/>
                    <a:lstStyle/>
                    <a:p>
                      <a:pPr algn="l" fontAlgn="ctr"/>
                      <a:endParaRPr lang="zh-CN" altLang="en-US" sz="800" b="0" i="0" u="none" strike="noStrike">
                        <a:solidFill>
                          <a:srgbClr val="000000"/>
                        </a:solidFill>
                        <a:effectLst/>
                        <a:latin typeface="微软雅黑" panose="020B0503020204020204" charset="-122"/>
                        <a:ea typeface="微软雅黑" panose="020B0503020204020204" charset="-122"/>
                      </a:endParaRP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noFill/>
                  </a:tcPr>
                </a:tc>
              </a:tr>
              <a:tr h="989083">
                <a:tc>
                  <a:txBody>
                    <a:bodyPr/>
                    <a:lstStyle/>
                    <a:p>
                      <a:pPr marL="0" marR="0" lvl="0" indent="0" algn="l" defTabSz="457200" rtl="0" eaLnBrk="1" fontAlgn="auto" latinLnBrk="0" hangingPunct="1">
                        <a:lnSpc>
                          <a:spcPct val="100000"/>
                        </a:lnSpc>
                        <a:spcBef>
                          <a:spcPts val="0"/>
                        </a:spcBef>
                        <a:spcAft>
                          <a:spcPts val="0"/>
                        </a:spcAft>
                        <a:buClrTx/>
                        <a:buSzTx/>
                        <a:buFontTx/>
                        <a:buNone/>
                        <a:defRPr/>
                      </a:pPr>
                      <a:r>
                        <a:rPr lang="zh-CN" altLang="en-US" sz="800" u="none" strike="noStrike" dirty="0">
                          <a:effectLst/>
                        </a:rPr>
                        <a:t>学组成员</a:t>
                      </a:r>
                      <a:endParaRPr lang="zh-CN" altLang="zh-CN" sz="800" dirty="0"/>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ctr"/>
                      <a:r>
                        <a:rPr lang="zh-CN" altLang="en-US" sz="800" b="0" i="0" u="none" strike="noStrike">
                          <a:solidFill>
                            <a:srgbClr val="000000"/>
                          </a:solidFill>
                          <a:effectLst/>
                          <a:latin typeface="微软雅黑" panose="020B0503020204020204" charset="-122"/>
                          <a:ea typeface="微软雅黑" panose="020B0503020204020204" charset="-122"/>
                        </a:rPr>
                        <a:t>学科带头人是否全国学组成员</a:t>
                      </a:r>
                      <a:endParaRPr lang="zh-CN" altLang="en-US" sz="800" b="0" i="0" u="none" strike="noStrike">
                        <a:solidFill>
                          <a:srgbClr val="000000"/>
                        </a:solidFill>
                        <a:effectLst/>
                        <a:latin typeface="微软雅黑" panose="020B0503020204020204" charset="-122"/>
                        <a:ea typeface="微软雅黑" panose="020B0503020204020204" charset="-122"/>
                      </a:endParaRP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noFill/>
                  </a:tcPr>
                </a:tc>
                <a:tc vMerge="1">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zh-CN" altLang="en-US" sz="800" b="0" i="0" u="none" strike="noStrike" dirty="0">
                          <a:solidFill>
                            <a:srgbClr val="000000"/>
                          </a:solidFill>
                          <a:effectLst/>
                          <a:latin typeface="微软雅黑" panose="020B0503020204020204" charset="-122"/>
                          <a:ea typeface="+mn-ea"/>
                        </a:rPr>
                        <a:t>可以多人得分，个人以最高任职得分，累积最高得分为</a:t>
                      </a:r>
                      <a:r>
                        <a:rPr lang="en-US" altLang="zh-CN" sz="800" b="0" i="0" u="none" strike="noStrike" dirty="0">
                          <a:solidFill>
                            <a:srgbClr val="000000"/>
                          </a:solidFill>
                          <a:effectLst/>
                          <a:latin typeface="微软雅黑" panose="020B0503020204020204" charset="-122"/>
                          <a:ea typeface="+mn-ea"/>
                        </a:rPr>
                        <a:t>3</a:t>
                      </a:r>
                      <a:r>
                        <a:rPr lang="zh-CN" altLang="en-US" sz="800" b="0" i="0" u="none" strike="noStrike" dirty="0">
                          <a:solidFill>
                            <a:srgbClr val="000000"/>
                          </a:solidFill>
                          <a:effectLst/>
                          <a:latin typeface="微软雅黑" panose="020B0503020204020204" charset="-122"/>
                          <a:ea typeface="+mn-ea"/>
                        </a:rPr>
                        <a:t>分，能出具学会官网截图证明，聘书等证明为准。认可协会包括：中华医学会呼吸病学分会（</a:t>
                      </a:r>
                      <a:r>
                        <a:rPr lang="en-US" altLang="zh-CN" sz="800" b="0" i="0" u="none" strike="noStrike" dirty="0">
                          <a:solidFill>
                            <a:srgbClr val="000000"/>
                          </a:solidFill>
                          <a:effectLst/>
                          <a:latin typeface="微软雅黑" panose="020B0503020204020204" charset="-122"/>
                          <a:ea typeface="+mn-ea"/>
                        </a:rPr>
                        <a:t>CTS</a:t>
                      </a:r>
                      <a:r>
                        <a:rPr lang="zh-CN" altLang="en-US" sz="800" b="0" i="0" u="none" strike="noStrike" dirty="0">
                          <a:solidFill>
                            <a:srgbClr val="000000"/>
                          </a:solidFill>
                          <a:effectLst/>
                          <a:latin typeface="微软雅黑" panose="020B0503020204020204" charset="-122"/>
                          <a:ea typeface="+mn-ea"/>
                        </a:rPr>
                        <a:t>）、中国医师协会呼吸医师分会（</a:t>
                      </a:r>
                      <a:r>
                        <a:rPr lang="en-US" altLang="zh-CN" sz="800" b="0" i="0" u="none" strike="noStrike" dirty="0">
                          <a:solidFill>
                            <a:srgbClr val="000000"/>
                          </a:solidFill>
                          <a:effectLst/>
                          <a:latin typeface="微软雅黑" panose="020B0503020204020204" charset="-122"/>
                          <a:ea typeface="+mn-ea"/>
                        </a:rPr>
                        <a:t>CACP</a:t>
                      </a:r>
                      <a:r>
                        <a:rPr lang="zh-CN" altLang="en-US" sz="800" b="0" i="0" u="none" strike="noStrike" dirty="0">
                          <a:solidFill>
                            <a:srgbClr val="000000"/>
                          </a:solidFill>
                          <a:effectLst/>
                          <a:latin typeface="微软雅黑" panose="020B0503020204020204" charset="-122"/>
                          <a:ea typeface="+mn-ea"/>
                        </a:rPr>
                        <a:t>）、各省医学会、各省医师协会</a:t>
                      </a:r>
                      <a:endParaRPr lang="zh-CN" altLang="en-US" sz="800" b="0" i="0" u="none" strike="noStrike" dirty="0">
                        <a:solidFill>
                          <a:srgbClr val="000000"/>
                        </a:solidFill>
                        <a:effectLst/>
                        <a:latin typeface="微软雅黑" panose="020B0503020204020204" charset="-122"/>
                        <a:ea typeface="+mn-ea"/>
                      </a:endParaRP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en-US" altLang="zh-CN" sz="800" b="0" i="0" u="none" strike="noStrike" dirty="0">
                        <a:solidFill>
                          <a:srgbClr val="000000"/>
                        </a:solidFill>
                        <a:effectLst/>
                        <a:latin typeface="微软雅黑" panose="020B0503020204020204" charset="-122"/>
                        <a:ea typeface="微软雅黑" panose="020B0503020204020204" charset="-122"/>
                      </a:endParaRP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en-US" altLang="zh-CN" sz="800" b="0" i="0" u="none" strike="noStrike" dirty="0">
                          <a:solidFill>
                            <a:srgbClr val="000000"/>
                          </a:solidFill>
                          <a:effectLst/>
                          <a:latin typeface="微软雅黑" panose="020B0503020204020204" charset="-122"/>
                          <a:ea typeface="+mn-ea"/>
                        </a:rPr>
                        <a:t>3</a:t>
                      </a:r>
                      <a:endParaRPr lang="en-US" altLang="zh-CN" sz="800" b="0" i="0" u="none" strike="noStrike" dirty="0">
                        <a:solidFill>
                          <a:srgbClr val="000000"/>
                        </a:solidFill>
                        <a:effectLst/>
                        <a:latin typeface="微软雅黑" panose="020B0503020204020204" charset="-122"/>
                        <a:ea typeface="+mn-ea"/>
                      </a:endParaRP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zh-CN" altLang="en-US" sz="800" b="0" i="0" u="none" strike="noStrike" dirty="0">
                          <a:solidFill>
                            <a:srgbClr val="000000"/>
                          </a:solidFill>
                          <a:effectLst/>
                          <a:latin typeface="微软雅黑" panose="020B0503020204020204" charset="-122"/>
                          <a:ea typeface="微软雅黑" panose="020B0503020204020204" charset="-122"/>
                        </a:rPr>
                        <a:t>全国组长</a:t>
                      </a:r>
                      <a:r>
                        <a:rPr lang="en-US" altLang="zh-CN" sz="800" b="0" i="0" u="none" strike="noStrike" dirty="0">
                          <a:solidFill>
                            <a:srgbClr val="000000"/>
                          </a:solidFill>
                          <a:effectLst/>
                          <a:latin typeface="微软雅黑" panose="020B0503020204020204" charset="-122"/>
                          <a:ea typeface="微软雅黑" panose="020B0503020204020204" charset="-122"/>
                        </a:rPr>
                        <a:t>/</a:t>
                      </a:r>
                      <a:r>
                        <a:rPr lang="zh-CN" altLang="en-US" sz="800" b="0" i="0" u="none" strike="noStrike" dirty="0">
                          <a:solidFill>
                            <a:srgbClr val="000000"/>
                          </a:solidFill>
                          <a:effectLst/>
                          <a:latin typeface="微软雅黑" panose="020B0503020204020204" charset="-122"/>
                          <a:ea typeface="微软雅黑" panose="020B0503020204020204" charset="-122"/>
                        </a:rPr>
                        <a:t>副组长（</a:t>
                      </a:r>
                      <a:r>
                        <a:rPr lang="en-US" altLang="zh-CN" sz="800" b="0" i="0" u="none" strike="noStrike" dirty="0">
                          <a:solidFill>
                            <a:srgbClr val="000000"/>
                          </a:solidFill>
                          <a:effectLst/>
                          <a:latin typeface="微软雅黑" panose="020B0503020204020204" charset="-122"/>
                          <a:ea typeface="微软雅黑" panose="020B0503020204020204" charset="-122"/>
                        </a:rPr>
                        <a:t>3</a:t>
                      </a:r>
                      <a:r>
                        <a:rPr lang="zh-CN" altLang="en-US" sz="800" b="0" i="0" u="none" strike="noStrike" dirty="0">
                          <a:solidFill>
                            <a:srgbClr val="000000"/>
                          </a:solidFill>
                          <a:effectLst/>
                          <a:latin typeface="微软雅黑" panose="020B0503020204020204" charset="-122"/>
                          <a:ea typeface="微软雅黑" panose="020B0503020204020204" charset="-122"/>
                        </a:rPr>
                        <a:t>）</a:t>
                      </a:r>
                      <a:endParaRPr lang="zh-CN" altLang="en-US" sz="800" b="0" i="0" u="none" strike="noStrike" dirty="0">
                        <a:solidFill>
                          <a:srgbClr val="000000"/>
                        </a:solidFill>
                        <a:effectLst/>
                        <a:latin typeface="微软雅黑" panose="020B0503020204020204" charset="-122"/>
                        <a:ea typeface="微软雅黑" panose="020B0503020204020204" charset="-122"/>
                      </a:endParaRPr>
                    </a:p>
                  </a:txBody>
                  <a:tcPr marL="2974" marR="2974" marT="297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zh-CN" altLang="en-US" sz="800" b="0" i="0" u="none" strike="noStrike" dirty="0">
                          <a:solidFill>
                            <a:srgbClr val="000000"/>
                          </a:solidFill>
                          <a:effectLst/>
                          <a:latin typeface="微软雅黑" panose="020B0503020204020204" charset="-122"/>
                          <a:ea typeface="微软雅黑" panose="020B0503020204020204" charset="-122"/>
                        </a:rPr>
                        <a:t>全国组员（</a:t>
                      </a:r>
                      <a:r>
                        <a:rPr lang="en-US" altLang="zh-CN" sz="800" b="0" i="0" u="none" strike="noStrike" dirty="0">
                          <a:solidFill>
                            <a:srgbClr val="000000"/>
                          </a:solidFill>
                          <a:effectLst/>
                          <a:latin typeface="微软雅黑" panose="020B0503020204020204" charset="-122"/>
                          <a:ea typeface="微软雅黑" panose="020B0503020204020204" charset="-122"/>
                        </a:rPr>
                        <a:t>2</a:t>
                      </a:r>
                      <a:r>
                        <a:rPr lang="zh-CN" altLang="en-US" sz="800" b="0" i="0" u="none" strike="noStrike" dirty="0">
                          <a:solidFill>
                            <a:srgbClr val="000000"/>
                          </a:solidFill>
                          <a:effectLst/>
                          <a:latin typeface="微软雅黑" panose="020B0503020204020204" charset="-122"/>
                          <a:ea typeface="微软雅黑" panose="020B0503020204020204" charset="-122"/>
                        </a:rPr>
                        <a:t>），省级组长</a:t>
                      </a:r>
                      <a:r>
                        <a:rPr lang="en-US" altLang="zh-CN" sz="800" b="0" i="0" u="none" strike="noStrike" dirty="0">
                          <a:solidFill>
                            <a:srgbClr val="000000"/>
                          </a:solidFill>
                          <a:effectLst/>
                          <a:latin typeface="微软雅黑" panose="020B0503020204020204" charset="-122"/>
                          <a:ea typeface="微软雅黑" panose="020B0503020204020204" charset="-122"/>
                        </a:rPr>
                        <a:t>/</a:t>
                      </a:r>
                      <a:r>
                        <a:rPr lang="zh-CN" altLang="en-US" sz="800" b="0" i="0" u="none" strike="noStrike" dirty="0">
                          <a:solidFill>
                            <a:srgbClr val="000000"/>
                          </a:solidFill>
                          <a:effectLst/>
                          <a:latin typeface="微软雅黑" panose="020B0503020204020204" charset="-122"/>
                          <a:ea typeface="微软雅黑" panose="020B0503020204020204" charset="-122"/>
                        </a:rPr>
                        <a:t>副组长（</a:t>
                      </a:r>
                      <a:r>
                        <a:rPr lang="en-US" altLang="zh-CN" sz="800" b="0" i="0" u="none" strike="noStrike" dirty="0">
                          <a:solidFill>
                            <a:srgbClr val="000000"/>
                          </a:solidFill>
                          <a:effectLst/>
                          <a:latin typeface="微软雅黑" panose="020B0503020204020204" charset="-122"/>
                          <a:ea typeface="微软雅黑" panose="020B0503020204020204" charset="-122"/>
                        </a:rPr>
                        <a:t>2</a:t>
                      </a:r>
                      <a:r>
                        <a:rPr lang="zh-CN" altLang="en-US" sz="800" b="0" i="0" u="none" strike="noStrike" dirty="0">
                          <a:solidFill>
                            <a:srgbClr val="000000"/>
                          </a:solidFill>
                          <a:effectLst/>
                          <a:latin typeface="微软雅黑" panose="020B0503020204020204" charset="-122"/>
                          <a:ea typeface="微软雅黑" panose="020B0503020204020204" charset="-122"/>
                        </a:rPr>
                        <a:t>）</a:t>
                      </a:r>
                      <a:endParaRPr lang="zh-CN" altLang="en-US" sz="800" b="0" i="0" u="none" strike="noStrike" dirty="0">
                        <a:solidFill>
                          <a:srgbClr val="000000"/>
                        </a:solidFill>
                        <a:effectLst/>
                        <a:latin typeface="微软雅黑" panose="020B0503020204020204" charset="-122"/>
                        <a:ea typeface="微软雅黑" panose="020B0503020204020204" charset="-122"/>
                      </a:endParaRPr>
                    </a:p>
                  </a:txBody>
                  <a:tcPr marL="2974" marR="2974" marT="297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zh-CN" altLang="en-US" sz="800" b="0" i="0" u="none" strike="noStrike" dirty="0">
                          <a:solidFill>
                            <a:srgbClr val="000000"/>
                          </a:solidFill>
                          <a:effectLst/>
                          <a:latin typeface="微软雅黑" panose="020B0503020204020204" charset="-122"/>
                          <a:ea typeface="微软雅黑" panose="020B0503020204020204" charset="-122"/>
                        </a:rPr>
                        <a:t>省级组员（</a:t>
                      </a:r>
                      <a:r>
                        <a:rPr lang="en-US" altLang="zh-CN" sz="800" b="0" i="0" u="none" strike="noStrike" dirty="0">
                          <a:solidFill>
                            <a:srgbClr val="000000"/>
                          </a:solidFill>
                          <a:effectLst/>
                          <a:latin typeface="微软雅黑" panose="020B0503020204020204" charset="-122"/>
                          <a:ea typeface="微软雅黑" panose="020B0503020204020204" charset="-122"/>
                        </a:rPr>
                        <a:t>1</a:t>
                      </a:r>
                      <a:r>
                        <a:rPr lang="zh-CN" altLang="en-US" sz="800" b="0" i="0" u="none" strike="noStrike" dirty="0">
                          <a:solidFill>
                            <a:srgbClr val="000000"/>
                          </a:solidFill>
                          <a:effectLst/>
                          <a:latin typeface="微软雅黑" panose="020B0503020204020204" charset="-122"/>
                          <a:ea typeface="微软雅黑" panose="020B0503020204020204" charset="-122"/>
                        </a:rPr>
                        <a:t>）</a:t>
                      </a:r>
                      <a:endParaRPr lang="zh-CN" altLang="en-US" sz="800" b="0" i="0" u="none" strike="noStrike" dirty="0">
                        <a:solidFill>
                          <a:srgbClr val="000000"/>
                        </a:solidFill>
                        <a:effectLst/>
                        <a:latin typeface="微软雅黑" panose="020B0503020204020204" charset="-122"/>
                        <a:ea typeface="微软雅黑" panose="020B0503020204020204" charset="-122"/>
                      </a:endParaRPr>
                    </a:p>
                  </a:txBody>
                  <a:tcPr marL="2974" marR="2974" marT="297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noFill/>
                  </a:tcPr>
                </a:tc>
              </a:tr>
            </a:tbl>
          </a:graphicData>
        </a:graphic>
      </p:graphicFrame>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8" name="Picture 2"/>
          <p:cNvPicPr>
            <a:picLocks noChangeAspect="1" noChangeArrowheads="1"/>
          </p:cNvPicPr>
          <p:nvPr>
            <p:custDataLst>
              <p:tags r:id="rId1"/>
            </p:custDataLst>
          </p:nvPr>
        </p:nvPicPr>
        <p:blipFill>
          <a:blip r:embed="rId2" cstate="screen"/>
          <a:srcRect/>
          <a:stretch>
            <a:fillRect/>
          </a:stretch>
        </p:blipFill>
        <p:spPr bwMode="auto">
          <a:xfrm>
            <a:off x="-17319" y="2733016"/>
            <a:ext cx="9144000" cy="25835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文本框 3"/>
          <p:cNvSpPr txBox="1"/>
          <p:nvPr/>
        </p:nvSpPr>
        <p:spPr>
          <a:xfrm>
            <a:off x="644843" y="1165860"/>
            <a:ext cx="7880985" cy="854080"/>
          </a:xfrm>
          <a:prstGeom prst="rect">
            <a:avLst/>
          </a:prstGeom>
          <a:noFill/>
        </p:spPr>
        <p:txBody>
          <a:bodyPr wrap="square" rtlCol="0">
            <a:spAutoFit/>
          </a:bodyPr>
          <a:lstStyle/>
          <a:p>
            <a:pPr algn="ctr" defTabSz="685800">
              <a:spcBef>
                <a:spcPts val="900"/>
              </a:spcBef>
            </a:pPr>
            <a:r>
              <a:rPr lang="zh-CN" altLang="en-US" sz="4950" b="1" dirty="0">
                <a:solidFill>
                  <a:srgbClr val="A60000"/>
                </a:solidFill>
                <a:latin typeface="微软雅黑" panose="020B0503020204020204" charset="-122"/>
                <a:ea typeface="微软雅黑" panose="020B0503020204020204" charset="-122"/>
              </a:rPr>
              <a:t>谢</a:t>
            </a:r>
            <a:r>
              <a:rPr lang="en-US" altLang="zh-CN" sz="4950" b="1" dirty="0">
                <a:solidFill>
                  <a:srgbClr val="A60000"/>
                </a:solidFill>
                <a:latin typeface="微软雅黑" panose="020B0503020204020204" charset="-122"/>
                <a:ea typeface="微软雅黑" panose="020B0503020204020204" charset="-122"/>
              </a:rPr>
              <a:t>   </a:t>
            </a:r>
            <a:r>
              <a:rPr lang="zh-CN" altLang="en-US" sz="4950" b="1" dirty="0">
                <a:solidFill>
                  <a:srgbClr val="A60000"/>
                </a:solidFill>
                <a:latin typeface="微软雅黑" panose="020B0503020204020204" charset="-122"/>
                <a:ea typeface="微软雅黑" panose="020B0503020204020204" charset="-122"/>
              </a:rPr>
              <a:t>谢</a:t>
            </a:r>
            <a:r>
              <a:rPr lang="en-US" altLang="zh-CN" sz="4950" b="1" dirty="0">
                <a:solidFill>
                  <a:srgbClr val="A60000"/>
                </a:solidFill>
                <a:latin typeface="微软雅黑" panose="020B0503020204020204" charset="-122"/>
                <a:ea typeface="微软雅黑" panose="020B0503020204020204" charset="-122"/>
              </a:rPr>
              <a:t>  </a:t>
            </a:r>
            <a:r>
              <a:rPr lang="zh-CN" altLang="en-US" sz="4950" b="1" dirty="0">
                <a:solidFill>
                  <a:srgbClr val="A60000"/>
                </a:solidFill>
                <a:latin typeface="微软雅黑" panose="020B0503020204020204" charset="-122"/>
                <a:ea typeface="微软雅黑" panose="020B0503020204020204" charset="-122"/>
              </a:rPr>
              <a:t>！</a:t>
            </a:r>
            <a:endParaRPr lang="zh-CN" altLang="en-US" sz="4950" b="1" dirty="0">
              <a:solidFill>
                <a:srgbClr val="A60000"/>
              </a:solidFill>
              <a:latin typeface="微软雅黑" panose="020B0503020204020204" charset="-122"/>
              <a:ea typeface="微软雅黑" panose="020B0503020204020204" charset="-122"/>
            </a:endParaRPr>
          </a:p>
        </p:txBody>
      </p:sp>
      <p:sp>
        <p:nvSpPr>
          <p:cNvPr id="5" name="文本框 4"/>
          <p:cNvSpPr txBox="1"/>
          <p:nvPr/>
        </p:nvSpPr>
        <p:spPr>
          <a:xfrm>
            <a:off x="2530750" y="3335442"/>
            <a:ext cx="4082498" cy="1090298"/>
          </a:xfrm>
          <a:prstGeom prst="rect">
            <a:avLst/>
          </a:prstGeom>
          <a:noFill/>
        </p:spPr>
        <p:txBody>
          <a:bodyPr wrap="square" rtlCol="0">
            <a:spAutoFit/>
          </a:bodyPr>
          <a:lstStyle/>
          <a:p>
            <a:pPr defTabSz="685800">
              <a:lnSpc>
                <a:spcPct val="150000"/>
              </a:lnSpc>
            </a:pPr>
            <a:r>
              <a:rPr lang="zh-CN" altLang="en-US" sz="1500" dirty="0">
                <a:solidFill>
                  <a:prstClr val="black"/>
                </a:solidFill>
                <a:latin typeface="微软雅黑" panose="020B0503020204020204" charset="-122"/>
                <a:ea typeface="微软雅黑" panose="020B0503020204020204" charset="-122"/>
              </a:rPr>
              <a:t>医院名称：</a:t>
            </a:r>
            <a:endParaRPr lang="en-US" altLang="zh-CN" sz="1500" dirty="0">
              <a:solidFill>
                <a:prstClr val="black"/>
              </a:solidFill>
              <a:latin typeface="微软雅黑" panose="020B0503020204020204" charset="-122"/>
              <a:ea typeface="微软雅黑" panose="020B0503020204020204" charset="-122"/>
            </a:endParaRPr>
          </a:p>
          <a:p>
            <a:pPr defTabSz="685800">
              <a:lnSpc>
                <a:spcPct val="150000"/>
              </a:lnSpc>
            </a:pPr>
            <a:r>
              <a:rPr lang="zh-CN" altLang="en-US" sz="1500" dirty="0">
                <a:solidFill>
                  <a:prstClr val="black"/>
                </a:solidFill>
                <a:latin typeface="微软雅黑" panose="020B0503020204020204" charset="-122"/>
                <a:ea typeface="微软雅黑" panose="020B0503020204020204" charset="-122"/>
              </a:rPr>
              <a:t>汇报人：</a:t>
            </a:r>
            <a:endParaRPr lang="en-US" altLang="zh-CN" sz="1500" dirty="0">
              <a:solidFill>
                <a:prstClr val="black"/>
              </a:solidFill>
              <a:latin typeface="微软雅黑" panose="020B0503020204020204" charset="-122"/>
              <a:ea typeface="微软雅黑" panose="020B0503020204020204" charset="-122"/>
            </a:endParaRPr>
          </a:p>
          <a:p>
            <a:pPr defTabSz="685800">
              <a:lnSpc>
                <a:spcPct val="150000"/>
              </a:lnSpc>
            </a:pPr>
            <a:r>
              <a:rPr lang="zh-CN" altLang="en-US" sz="1500" dirty="0">
                <a:solidFill>
                  <a:prstClr val="black"/>
                </a:solidFill>
                <a:latin typeface="微软雅黑" panose="020B0503020204020204" charset="-122"/>
                <a:ea typeface="微软雅黑" panose="020B0503020204020204" charset="-122"/>
              </a:rPr>
              <a:t>汇报日期：</a:t>
            </a:r>
            <a:endParaRPr lang="zh-CN" altLang="en-US" sz="1500" dirty="0">
              <a:solidFill>
                <a:prstClr val="black"/>
              </a:solidFill>
              <a:latin typeface="微软雅黑" panose="020B0503020204020204" charset="-122"/>
              <a:ea typeface="微软雅黑" panose="020B0503020204020204" charset="-122"/>
            </a:endParaRPr>
          </a:p>
        </p:txBody>
      </p:sp>
      <p:sp>
        <p:nvSpPr>
          <p:cNvPr id="10243" name="Rectangle 7"/>
          <p:cNvSpPr/>
          <p:nvPr>
            <p:custDataLst>
              <p:tags r:id="rId3"/>
            </p:custDataLst>
          </p:nvPr>
        </p:nvSpPr>
        <p:spPr>
          <a:xfrm flipV="1">
            <a:off x="0" y="2676665"/>
            <a:ext cx="9144000" cy="56351"/>
          </a:xfrm>
          <a:prstGeom prst="rect">
            <a:avLst/>
          </a:prstGeom>
          <a:solidFill>
            <a:srgbClr val="800000"/>
          </a:solidFill>
          <a:ln w="9525">
            <a:noFill/>
          </a:ln>
        </p:spPr>
        <p:txBody>
          <a:bodyPr wrap="none" anchor="ctr" anchorCtr="0"/>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indent="0" defTabSz="685800">
              <a:spcBef>
                <a:spcPct val="0"/>
              </a:spcBef>
              <a:buNone/>
            </a:pPr>
            <a:endParaRPr lang="zh-CN" altLang="en-US" sz="1350" dirty="0">
              <a:solidFill>
                <a:srgbClr val="000000"/>
              </a:solidFill>
              <a:latin typeface="等线" panose="02010600030101010101" charset="-122"/>
              <a:ea typeface="等线" panose="02010600030101010101" charset="-122"/>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idx="4294967295"/>
          </p:nvPr>
        </p:nvSpPr>
        <p:spPr>
          <a:xfrm>
            <a:off x="1143000" y="841772"/>
            <a:ext cx="6858000" cy="1790700"/>
          </a:xfrm>
        </p:spPr>
        <p:txBody>
          <a:bodyPr/>
          <a:lstStyle/>
          <a:p>
            <a:endParaRPr lang="zh-CN" altLang="en-US"/>
          </a:p>
        </p:txBody>
      </p:sp>
      <p:sp>
        <p:nvSpPr>
          <p:cNvPr id="3" name="副标题 2"/>
          <p:cNvSpPr>
            <a:spLocks noGrp="1"/>
          </p:cNvSpPr>
          <p:nvPr>
            <p:ph type="subTitle" idx="4294967295"/>
          </p:nvPr>
        </p:nvSpPr>
        <p:spPr>
          <a:xfrm>
            <a:off x="1143000" y="2701528"/>
            <a:ext cx="6858000" cy="1241822"/>
          </a:xfrm>
        </p:spPr>
        <p:txBody>
          <a:bodyPr/>
          <a:lstStyle/>
          <a:p>
            <a:endParaRPr lang="zh-CN" altLang="en-US"/>
          </a:p>
        </p:txBody>
      </p:sp>
      <p:pic>
        <p:nvPicPr>
          <p:cNvPr id="4" name="图片 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0"/>
            <a:ext cx="9149379" cy="5143500"/>
          </a:xfrm>
          <a:prstGeom prst="rect">
            <a:avLst/>
          </a:prstGeom>
        </p:spPr>
      </p:pic>
      <p:sp>
        <p:nvSpPr>
          <p:cNvPr id="5" name="标题 1"/>
          <p:cNvSpPr txBox="1"/>
          <p:nvPr/>
        </p:nvSpPr>
        <p:spPr>
          <a:xfrm>
            <a:off x="1016001" y="1895302"/>
            <a:ext cx="7112000" cy="988272"/>
          </a:xfrm>
        </p:spPr>
        <p:txBody>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defTabSz="342900"/>
            <a:r>
              <a:rPr lang="zh-CN" altLang="en-US" sz="4000" b="1" dirty="0">
                <a:solidFill>
                  <a:prstClr val="white"/>
                </a:solidFill>
                <a:latin typeface="微软雅黑" panose="020B0503020204020204" charset="-122"/>
                <a:ea typeface="微软雅黑" panose="020B0503020204020204" charset="-122"/>
                <a:cs typeface="Times New Roman" panose="02020603050405020304" charset="0"/>
              </a:rPr>
              <a:t>提问</a:t>
            </a:r>
            <a:endParaRPr lang="zh-CN" altLang="en-US" sz="4000" dirty="0">
              <a:solidFill>
                <a:prstClr val="black"/>
              </a:solidFill>
              <a:latin typeface="微软雅黑" panose="020B0503020204020204" charset="-122"/>
              <a:ea typeface="微软雅黑" panose="020B0503020204020204" charset="-122"/>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idx="4294967295"/>
          </p:nvPr>
        </p:nvSpPr>
        <p:spPr>
          <a:xfrm>
            <a:off x="1143000" y="841772"/>
            <a:ext cx="6858000" cy="1790700"/>
          </a:xfrm>
        </p:spPr>
        <p:txBody>
          <a:bodyPr/>
          <a:lstStyle/>
          <a:p>
            <a:endParaRPr lang="zh-CN" altLang="en-US"/>
          </a:p>
        </p:txBody>
      </p:sp>
      <p:sp>
        <p:nvSpPr>
          <p:cNvPr id="3" name="副标题 2"/>
          <p:cNvSpPr>
            <a:spLocks noGrp="1"/>
          </p:cNvSpPr>
          <p:nvPr>
            <p:ph type="subTitle" idx="4294967295"/>
          </p:nvPr>
        </p:nvSpPr>
        <p:spPr>
          <a:xfrm>
            <a:off x="1143000" y="2701528"/>
            <a:ext cx="6858000" cy="1241822"/>
          </a:xfrm>
        </p:spPr>
        <p:txBody>
          <a:bodyPr/>
          <a:lstStyle/>
          <a:p>
            <a:endParaRPr lang="zh-CN" altLang="en-US"/>
          </a:p>
        </p:txBody>
      </p:sp>
      <p:pic>
        <p:nvPicPr>
          <p:cNvPr id="4" name="图片 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0"/>
            <a:ext cx="9149379" cy="5143500"/>
          </a:xfrm>
          <a:prstGeom prst="rect">
            <a:avLst/>
          </a:prstGeom>
        </p:spPr>
      </p:pic>
      <p:sp>
        <p:nvSpPr>
          <p:cNvPr id="5" name="标题 1"/>
          <p:cNvSpPr txBox="1"/>
          <p:nvPr/>
        </p:nvSpPr>
        <p:spPr>
          <a:xfrm>
            <a:off x="1016000" y="1895302"/>
            <a:ext cx="7112000" cy="988272"/>
          </a:xfrm>
        </p:spPr>
        <p:txBody>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lvl="0"/>
            <a:r>
              <a:rPr lang="zh-CN" altLang="en-US" sz="4000" b="1" dirty="0">
                <a:solidFill>
                  <a:schemeClr val="bg1"/>
                </a:solidFill>
                <a:latin typeface="微软雅黑" panose="020B0503020204020204" charset="-122"/>
                <a:ea typeface="微软雅黑" panose="020B0503020204020204" charset="-122"/>
                <a:cs typeface="Times New Roman" panose="02020603050405020304" charset="0"/>
              </a:rPr>
              <a:t>实地指导与点评</a:t>
            </a:r>
            <a:endParaRPr lang="zh-CN" altLang="en-US" sz="4000" dirty="0">
              <a:latin typeface="微软雅黑" panose="020B0503020204020204" charset="-122"/>
              <a:ea typeface="微软雅黑" panose="020B0503020204020204" charset="-122"/>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idx="4294967295"/>
          </p:nvPr>
        </p:nvSpPr>
        <p:spPr>
          <a:xfrm>
            <a:off x="1143000" y="841772"/>
            <a:ext cx="6858000" cy="1790700"/>
          </a:xfrm>
        </p:spPr>
        <p:txBody>
          <a:bodyPr/>
          <a:lstStyle/>
          <a:p>
            <a:endParaRPr lang="zh-CN" altLang="en-US"/>
          </a:p>
        </p:txBody>
      </p:sp>
      <p:sp>
        <p:nvSpPr>
          <p:cNvPr id="3" name="副标题 2"/>
          <p:cNvSpPr>
            <a:spLocks noGrp="1"/>
          </p:cNvSpPr>
          <p:nvPr>
            <p:ph type="subTitle" idx="4294967295"/>
          </p:nvPr>
        </p:nvSpPr>
        <p:spPr>
          <a:xfrm>
            <a:off x="1143000" y="2701528"/>
            <a:ext cx="6858000" cy="1241822"/>
          </a:xfrm>
        </p:spPr>
        <p:txBody>
          <a:bodyPr/>
          <a:lstStyle/>
          <a:p>
            <a:endParaRPr lang="zh-CN" altLang="en-US"/>
          </a:p>
        </p:txBody>
      </p:sp>
      <p:pic>
        <p:nvPicPr>
          <p:cNvPr id="4" name="图片 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0"/>
            <a:ext cx="9149379" cy="5143500"/>
          </a:xfrm>
          <a:prstGeom prst="rect">
            <a:avLst/>
          </a:prstGeom>
        </p:spPr>
      </p:pic>
      <p:sp>
        <p:nvSpPr>
          <p:cNvPr id="5" name="标题 1"/>
          <p:cNvSpPr txBox="1"/>
          <p:nvPr/>
        </p:nvSpPr>
        <p:spPr>
          <a:xfrm>
            <a:off x="1576649" y="1814022"/>
            <a:ext cx="5849294" cy="988272"/>
          </a:xfrm>
        </p:spPr>
        <p:txBody>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zh-CN" altLang="en-US" sz="4000" b="1" dirty="0">
                <a:solidFill>
                  <a:schemeClr val="bg1"/>
                </a:solidFill>
                <a:latin typeface="微软雅黑" panose="020B0503020204020204" charset="-122"/>
                <a:ea typeface="微软雅黑" panose="020B0503020204020204" charset="-122"/>
                <a:cs typeface="Arial" panose="020B0604020202020204" pitchFamily="34" charset="0"/>
              </a:rPr>
              <a:t>专家意见反馈</a:t>
            </a:r>
            <a:endParaRPr lang="en-US" sz="4000" b="1" dirty="0">
              <a:solidFill>
                <a:schemeClr val="bg1"/>
              </a:solidFill>
              <a:latin typeface="微软雅黑" panose="020B0503020204020204" charset="-122"/>
              <a:ea typeface="微软雅黑" panose="020B0503020204020204" charset="-122"/>
              <a:cs typeface="Arial" panose="020B0604020202020204" pitchFamily="34" charset="0"/>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idx="4294967295"/>
          </p:nvPr>
        </p:nvSpPr>
        <p:spPr>
          <a:xfrm>
            <a:off x="1143000" y="841772"/>
            <a:ext cx="6858000" cy="1790700"/>
          </a:xfrm>
        </p:spPr>
        <p:txBody>
          <a:bodyPr/>
          <a:lstStyle/>
          <a:p>
            <a:endParaRPr lang="zh-CN" altLang="en-US"/>
          </a:p>
        </p:txBody>
      </p:sp>
      <p:sp>
        <p:nvSpPr>
          <p:cNvPr id="3" name="副标题 2"/>
          <p:cNvSpPr>
            <a:spLocks noGrp="1"/>
          </p:cNvSpPr>
          <p:nvPr>
            <p:ph type="subTitle" idx="4294967295"/>
          </p:nvPr>
        </p:nvSpPr>
        <p:spPr>
          <a:xfrm>
            <a:off x="1143000" y="2701528"/>
            <a:ext cx="6858000" cy="1241822"/>
          </a:xfrm>
        </p:spPr>
        <p:txBody>
          <a:bodyPr/>
          <a:lstStyle/>
          <a:p>
            <a:endParaRPr lang="zh-CN" altLang="en-US"/>
          </a:p>
        </p:txBody>
      </p:sp>
      <p:pic>
        <p:nvPicPr>
          <p:cNvPr id="4" name="图片 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0"/>
            <a:ext cx="9149379" cy="5143500"/>
          </a:xfrm>
          <a:prstGeom prst="rect">
            <a:avLst/>
          </a:prstGeom>
        </p:spPr>
      </p:pic>
      <p:sp>
        <p:nvSpPr>
          <p:cNvPr id="5" name="标题 1"/>
          <p:cNvSpPr txBox="1"/>
          <p:nvPr/>
        </p:nvSpPr>
        <p:spPr>
          <a:xfrm>
            <a:off x="1576649" y="1814022"/>
            <a:ext cx="5849294" cy="988272"/>
          </a:xfrm>
        </p:spPr>
        <p:txBody>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zh-CN" altLang="en-US" sz="4000" b="1" dirty="0">
                <a:solidFill>
                  <a:schemeClr val="bg1"/>
                </a:solidFill>
                <a:latin typeface="微软雅黑" panose="020B0503020204020204" charset="-122"/>
                <a:ea typeface="微软雅黑" panose="020B0503020204020204" charset="-122"/>
                <a:cs typeface="Arial" panose="020B0604020202020204" pitchFamily="34" charset="0"/>
              </a:rPr>
              <a:t>医院领导总结发言</a:t>
            </a:r>
            <a:endParaRPr lang="en-US" sz="4000" b="1" dirty="0">
              <a:solidFill>
                <a:schemeClr val="bg1"/>
              </a:solidFill>
              <a:latin typeface="微软雅黑" panose="020B0503020204020204" charset="-122"/>
              <a:ea typeface="微软雅黑" panose="020B0503020204020204" charset="-122"/>
              <a:cs typeface="Arial" panose="020B0604020202020204" pitchFamily="34" charset="0"/>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idx="4294967295"/>
          </p:nvPr>
        </p:nvSpPr>
        <p:spPr>
          <a:xfrm>
            <a:off x="1143000" y="841772"/>
            <a:ext cx="6858000" cy="1790700"/>
          </a:xfrm>
        </p:spPr>
        <p:txBody>
          <a:bodyPr/>
          <a:lstStyle/>
          <a:p>
            <a:endParaRPr lang="zh-CN" altLang="en-US"/>
          </a:p>
        </p:txBody>
      </p:sp>
      <p:sp>
        <p:nvSpPr>
          <p:cNvPr id="3" name="副标题 2"/>
          <p:cNvSpPr>
            <a:spLocks noGrp="1"/>
          </p:cNvSpPr>
          <p:nvPr>
            <p:ph type="subTitle" idx="4294967295"/>
          </p:nvPr>
        </p:nvSpPr>
        <p:spPr>
          <a:xfrm>
            <a:off x="1143000" y="2701528"/>
            <a:ext cx="6858000" cy="1241822"/>
          </a:xfrm>
        </p:spPr>
        <p:txBody>
          <a:bodyPr/>
          <a:lstStyle/>
          <a:p>
            <a:endParaRPr lang="zh-CN" altLang="en-US"/>
          </a:p>
        </p:txBody>
      </p:sp>
      <p:pic>
        <p:nvPicPr>
          <p:cNvPr id="4" name="图片 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0"/>
            <a:ext cx="9149379" cy="5143500"/>
          </a:xfrm>
          <a:prstGeom prst="rect">
            <a:avLst/>
          </a:prstGeom>
        </p:spPr>
      </p:pic>
      <p:sp>
        <p:nvSpPr>
          <p:cNvPr id="5" name="标题 1"/>
          <p:cNvSpPr txBox="1"/>
          <p:nvPr/>
        </p:nvSpPr>
        <p:spPr>
          <a:xfrm>
            <a:off x="1143000" y="1814022"/>
            <a:ext cx="7079165" cy="988272"/>
          </a:xfrm>
        </p:spPr>
        <p:txBody>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zh-CN" altLang="en-US" sz="4000" b="1" dirty="0">
                <a:solidFill>
                  <a:schemeClr val="bg1"/>
                </a:solidFill>
                <a:latin typeface="微软雅黑" panose="020B0503020204020204" charset="-122"/>
                <a:ea typeface="微软雅黑" panose="020B0503020204020204" charset="-122"/>
                <a:cs typeface="Arial" panose="020B0604020202020204" pitchFamily="34" charset="0"/>
              </a:rPr>
              <a:t>专家讨论、打分</a:t>
            </a:r>
            <a:r>
              <a:rPr lang="zh-CN" altLang="en-US" sz="3200" b="1" dirty="0">
                <a:solidFill>
                  <a:schemeClr val="bg1"/>
                </a:solidFill>
                <a:latin typeface="微软雅黑" panose="020B0503020204020204" charset="-122"/>
                <a:ea typeface="微软雅黑" panose="020B0503020204020204" charset="-122"/>
                <a:cs typeface="Arial" panose="020B0604020202020204" pitchFamily="34" charset="0"/>
              </a:rPr>
              <a:t>（其他人离场）</a:t>
            </a:r>
            <a:endParaRPr lang="en-US" sz="4000" b="1" dirty="0">
              <a:solidFill>
                <a:schemeClr val="bg1"/>
              </a:solidFill>
              <a:latin typeface="微软雅黑" panose="020B0503020204020204" charset="-122"/>
              <a:ea typeface="微软雅黑" panose="020B0503020204020204" charset="-122"/>
              <a:cs typeface="Arial" panose="020B0604020202020204" pitchFamily="34" charset="0"/>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idx="4294967295"/>
          </p:nvPr>
        </p:nvSpPr>
        <p:spPr>
          <a:xfrm>
            <a:off x="1143000" y="841772"/>
            <a:ext cx="6858000" cy="1790700"/>
          </a:xfrm>
        </p:spPr>
        <p:txBody>
          <a:bodyPr/>
          <a:lstStyle/>
          <a:p>
            <a:endParaRPr lang="zh-CN" altLang="en-US"/>
          </a:p>
        </p:txBody>
      </p:sp>
      <p:sp>
        <p:nvSpPr>
          <p:cNvPr id="3" name="副标题 2"/>
          <p:cNvSpPr>
            <a:spLocks noGrp="1"/>
          </p:cNvSpPr>
          <p:nvPr>
            <p:ph type="subTitle" idx="4294967295"/>
          </p:nvPr>
        </p:nvSpPr>
        <p:spPr>
          <a:xfrm>
            <a:off x="1143000" y="2701528"/>
            <a:ext cx="6858000" cy="1241822"/>
          </a:xfrm>
        </p:spPr>
        <p:txBody>
          <a:bodyPr/>
          <a:lstStyle/>
          <a:p>
            <a:endParaRPr lang="zh-CN" altLang="en-US"/>
          </a:p>
        </p:txBody>
      </p:sp>
      <p:pic>
        <p:nvPicPr>
          <p:cNvPr id="4" name="图片 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0"/>
            <a:ext cx="9149379" cy="5143500"/>
          </a:xfrm>
          <a:prstGeom prst="rect">
            <a:avLst/>
          </a:prstGeom>
        </p:spPr>
      </p:pic>
      <p:sp>
        <p:nvSpPr>
          <p:cNvPr id="5" name="标题 1"/>
          <p:cNvSpPr txBox="1"/>
          <p:nvPr/>
        </p:nvSpPr>
        <p:spPr>
          <a:xfrm>
            <a:off x="1614487" y="1481725"/>
            <a:ext cx="5915025" cy="994172"/>
          </a:xfrm>
        </p:spPr>
        <p:txBody>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defTabSz="342900"/>
            <a:r>
              <a:rPr lang="zh-CN" altLang="en-US" sz="4000" b="1">
                <a:solidFill>
                  <a:prstClr val="white"/>
                </a:solidFill>
                <a:latin typeface="微软雅黑" panose="020B0503020204020204" charset="-122"/>
                <a:ea typeface="微软雅黑" panose="020B0503020204020204" charset="-122"/>
                <a:cs typeface="Arial" panose="020B0604020202020204" pitchFamily="34" charset="0"/>
              </a:rPr>
              <a:t>评审专家致辞</a:t>
            </a:r>
            <a:endParaRPr lang="en-US" sz="4000" b="1" dirty="0">
              <a:solidFill>
                <a:prstClr val="white"/>
              </a:solidFill>
              <a:latin typeface="微软雅黑" panose="020B0503020204020204" charset="-122"/>
              <a:ea typeface="微软雅黑" panose="020B0503020204020204" charset="-122"/>
              <a:cs typeface="Arial" panose="020B0604020202020204" pitchFamily="34" charset="0"/>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idx="4294967295"/>
          </p:nvPr>
        </p:nvSpPr>
        <p:spPr>
          <a:xfrm>
            <a:off x="1143000" y="841772"/>
            <a:ext cx="6858000" cy="1790700"/>
          </a:xfrm>
        </p:spPr>
        <p:txBody>
          <a:bodyPr/>
          <a:lstStyle/>
          <a:p>
            <a:endParaRPr lang="zh-CN" altLang="en-US"/>
          </a:p>
        </p:txBody>
      </p:sp>
      <p:sp>
        <p:nvSpPr>
          <p:cNvPr id="3" name="副标题 2"/>
          <p:cNvSpPr>
            <a:spLocks noGrp="1"/>
          </p:cNvSpPr>
          <p:nvPr>
            <p:ph type="subTitle" idx="4294967295"/>
          </p:nvPr>
        </p:nvSpPr>
        <p:spPr>
          <a:xfrm>
            <a:off x="1143000" y="2701528"/>
            <a:ext cx="6858000" cy="1241822"/>
          </a:xfrm>
        </p:spPr>
        <p:txBody>
          <a:bodyPr/>
          <a:lstStyle/>
          <a:p>
            <a:endParaRPr lang="zh-CN" altLang="en-US"/>
          </a:p>
        </p:txBody>
      </p:sp>
      <p:pic>
        <p:nvPicPr>
          <p:cNvPr id="4" name="图片 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0"/>
            <a:ext cx="9149379" cy="5143500"/>
          </a:xfrm>
          <a:prstGeom prst="rect">
            <a:avLst/>
          </a:prstGeom>
        </p:spPr>
      </p:pic>
      <p:sp>
        <p:nvSpPr>
          <p:cNvPr id="5" name="标题 1"/>
          <p:cNvSpPr txBox="1"/>
          <p:nvPr/>
        </p:nvSpPr>
        <p:spPr>
          <a:xfrm>
            <a:off x="1576650" y="1493982"/>
            <a:ext cx="5849294" cy="988272"/>
          </a:xfrm>
        </p:spPr>
        <p:txBody>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defTabSz="342900"/>
            <a:r>
              <a:rPr lang="zh-CN" altLang="en-US" sz="4000" b="1" dirty="0">
                <a:solidFill>
                  <a:prstClr val="white"/>
                </a:solidFill>
                <a:latin typeface="微软雅黑" panose="020B0503020204020204" charset="-122"/>
                <a:ea typeface="微软雅黑" panose="020B0503020204020204" charset="-122"/>
                <a:cs typeface="Arial" panose="020B0604020202020204" pitchFamily="34" charset="0"/>
              </a:rPr>
              <a:t>院领导致辞</a:t>
            </a:r>
            <a:endParaRPr lang="en-US" sz="4000" b="1" dirty="0">
              <a:solidFill>
                <a:prstClr val="white"/>
              </a:solidFill>
              <a:latin typeface="微软雅黑" panose="020B0503020204020204" charset="-122"/>
              <a:ea typeface="微软雅黑" panose="020B0503020204020204" charset="-122"/>
              <a:cs typeface="Arial" panose="020B0604020202020204" pitchFamily="34" charset="0"/>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idx="4294967295"/>
          </p:nvPr>
        </p:nvSpPr>
        <p:spPr>
          <a:xfrm>
            <a:off x="1143000" y="841772"/>
            <a:ext cx="6858000" cy="1790700"/>
          </a:xfrm>
        </p:spPr>
        <p:txBody>
          <a:bodyPr/>
          <a:lstStyle/>
          <a:p>
            <a:endParaRPr lang="zh-CN" altLang="en-US"/>
          </a:p>
        </p:txBody>
      </p:sp>
      <p:sp>
        <p:nvSpPr>
          <p:cNvPr id="3" name="副标题 2"/>
          <p:cNvSpPr>
            <a:spLocks noGrp="1"/>
          </p:cNvSpPr>
          <p:nvPr>
            <p:ph type="subTitle" idx="4294967295"/>
          </p:nvPr>
        </p:nvSpPr>
        <p:spPr>
          <a:xfrm>
            <a:off x="1143000" y="2701528"/>
            <a:ext cx="6858000" cy="1241822"/>
          </a:xfrm>
        </p:spPr>
        <p:txBody>
          <a:bodyPr/>
          <a:lstStyle/>
          <a:p>
            <a:endParaRPr lang="zh-CN" altLang="en-US"/>
          </a:p>
        </p:txBody>
      </p:sp>
      <p:pic>
        <p:nvPicPr>
          <p:cNvPr id="4" name="图片 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5239" y="0"/>
            <a:ext cx="9149379" cy="5143500"/>
          </a:xfrm>
          <a:prstGeom prst="rect">
            <a:avLst/>
          </a:prstGeom>
        </p:spPr>
      </p:pic>
      <p:sp>
        <p:nvSpPr>
          <p:cNvPr id="5" name="标题 1"/>
          <p:cNvSpPr txBox="1"/>
          <p:nvPr/>
        </p:nvSpPr>
        <p:spPr>
          <a:xfrm>
            <a:off x="1314027" y="1495213"/>
            <a:ext cx="6725920" cy="1019631"/>
          </a:xfrm>
        </p:spPr>
        <p:txBody>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defTabSz="342900"/>
            <a:r>
              <a:rPr lang="zh-CN" altLang="en-US" sz="4000" b="1" dirty="0">
                <a:solidFill>
                  <a:prstClr val="white"/>
                </a:solidFill>
                <a:latin typeface="微软雅黑" panose="020B0503020204020204" charset="-122"/>
                <a:ea typeface="微软雅黑" panose="020B0503020204020204" charset="-122"/>
                <a:cs typeface="Arial" panose="020B0604020202020204" pitchFamily="34" charset="0"/>
                <a:sym typeface="+mn-ea"/>
              </a:rPr>
              <a:t>胸膜疾病</a:t>
            </a:r>
            <a:r>
              <a:rPr lang="zh-CN" altLang="en-US" sz="4000" b="1" dirty="0">
                <a:solidFill>
                  <a:prstClr val="white"/>
                </a:solidFill>
                <a:latin typeface="微软雅黑" panose="020B0503020204020204" charset="-122"/>
                <a:ea typeface="微软雅黑" panose="020B0503020204020204" charset="-122"/>
                <a:cs typeface="Arial" panose="020B0604020202020204" pitchFamily="34" charset="0"/>
              </a:rPr>
              <a:t>照护能力汇报</a:t>
            </a:r>
            <a:endParaRPr lang="en-US" sz="4000" b="1" dirty="0">
              <a:solidFill>
                <a:prstClr val="white"/>
              </a:solidFill>
              <a:latin typeface="微软雅黑" panose="020B0503020204020204" charset="-122"/>
              <a:ea typeface="微软雅黑" panose="020B0503020204020204" charset="-122"/>
              <a:cs typeface="Arial" panose="020B0604020202020204" pitchFamily="34" charset="0"/>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7" name="think-cell data - do not delete" hidden="1"/>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2" name="think-cell 幻灯片" r:id="rId2" imgW="5715" imgH="5715" progId="TCLayout.ActiveDocument.1">
                  <p:embed/>
                </p:oleObj>
              </mc:Choice>
              <mc:Fallback>
                <p:oleObj name="think-cell 幻灯片" r:id="rId2" imgW="5715" imgH="5715" progId="TCLayout.ActiveDocument.1">
                  <p:embed/>
                  <p:pic>
                    <p:nvPicPr>
                      <p:cNvPr id="0" name="think-cell data - do not delete" hidden="1"/>
                      <p:cNvPicPr/>
                      <p:nvPr/>
                    </p:nvPicPr>
                    <p:blipFill>
                      <a:blip r:embed="rId3"/>
                      <a:stretch>
                        <a:fillRect/>
                      </a:stretch>
                    </p:blipFill>
                    <p:spPr>
                      <a:xfrm>
                        <a:off x="1588" y="1588"/>
                        <a:ext cx="1588" cy="1588"/>
                      </a:xfrm>
                      <a:prstGeom prst="rect">
                        <a:avLst/>
                      </a:prstGeom>
                    </p:spPr>
                  </p:pic>
                </p:oleObj>
              </mc:Fallback>
            </mc:AlternateContent>
          </a:graphicData>
        </a:graphic>
      </p:graphicFrame>
      <p:sp>
        <p:nvSpPr>
          <p:cNvPr id="3" name="标题 2"/>
          <p:cNvSpPr>
            <a:spLocks noGrp="1"/>
          </p:cNvSpPr>
          <p:nvPr>
            <p:ph type="title"/>
          </p:nvPr>
        </p:nvSpPr>
        <p:spPr>
          <a:xfrm>
            <a:off x="160964" y="112407"/>
            <a:ext cx="8280000" cy="504000"/>
          </a:xfrm>
        </p:spPr>
        <p:txBody>
          <a:bodyPr vert="horz"/>
          <a:lstStyle/>
          <a:p>
            <a:r>
              <a:rPr lang="zh-CN" altLang="en-US" dirty="0">
                <a:solidFill>
                  <a:srgbClr val="A60000"/>
                </a:solidFill>
                <a:latin typeface="微软雅黑" panose="020B0503020204020204" charset="-122"/>
                <a:ea typeface="微软雅黑" panose="020B0503020204020204" charset="-122"/>
              </a:rPr>
              <a:t>汇报内容</a:t>
            </a:r>
            <a:endParaRPr lang="zh-CN" altLang="en-US" dirty="0">
              <a:solidFill>
                <a:srgbClr val="A60000"/>
              </a:solidFill>
              <a:latin typeface="微软雅黑" panose="020B0503020204020204" charset="-122"/>
              <a:ea typeface="微软雅黑" panose="020B0503020204020204" charset="-122"/>
            </a:endParaRPr>
          </a:p>
        </p:txBody>
      </p:sp>
      <p:sp>
        <p:nvSpPr>
          <p:cNvPr id="4" name="表格占位符 3"/>
          <p:cNvSpPr>
            <a:spLocks noGrp="1"/>
          </p:cNvSpPr>
          <p:nvPr>
            <p:ph type="tbl" sz="quarter" idx="15"/>
          </p:nvPr>
        </p:nvSpPr>
        <p:spPr>
          <a:xfrm>
            <a:off x="1789288" y="1318977"/>
            <a:ext cx="5976000" cy="405000"/>
          </a:xfrm>
        </p:spPr>
      </p:sp>
      <p:sp>
        <p:nvSpPr>
          <p:cNvPr id="5" name="文本占位符 4"/>
          <p:cNvSpPr>
            <a:spLocks noGrp="1"/>
          </p:cNvSpPr>
          <p:nvPr>
            <p:ph type="body" sz="quarter" idx="14"/>
          </p:nvPr>
        </p:nvSpPr>
        <p:spPr>
          <a:xfrm>
            <a:off x="1849587" y="1430541"/>
            <a:ext cx="5718173" cy="295649"/>
          </a:xfrm>
        </p:spPr>
        <p:txBody>
          <a:bodyPr/>
          <a:lstStyle/>
          <a:p>
            <a:r>
              <a:rPr lang="zh-CN" altLang="en-US" dirty="0">
                <a:solidFill>
                  <a:schemeClr val="tx1"/>
                </a:solidFill>
              </a:rPr>
              <a:t>准入条件汇总</a:t>
            </a:r>
            <a:endParaRPr lang="zh-CN" altLang="en-US" dirty="0">
              <a:solidFill>
                <a:schemeClr val="tx1"/>
              </a:solidFill>
            </a:endParaRPr>
          </a:p>
        </p:txBody>
      </p:sp>
      <p:sp>
        <p:nvSpPr>
          <p:cNvPr id="6" name="表格占位符 5"/>
          <p:cNvSpPr>
            <a:spLocks noGrp="1"/>
          </p:cNvSpPr>
          <p:nvPr>
            <p:ph type="tbl" sz="quarter" idx="27"/>
          </p:nvPr>
        </p:nvSpPr>
        <p:spPr>
          <a:xfrm>
            <a:off x="1790317" y="1823244"/>
            <a:ext cx="5976000" cy="405000"/>
          </a:xfrm>
        </p:spPr>
      </p:sp>
      <p:sp>
        <p:nvSpPr>
          <p:cNvPr id="7" name="文本占位符 6"/>
          <p:cNvSpPr>
            <a:spLocks noGrp="1"/>
          </p:cNvSpPr>
          <p:nvPr>
            <p:ph type="body" sz="quarter" idx="28"/>
          </p:nvPr>
        </p:nvSpPr>
        <p:spPr>
          <a:xfrm>
            <a:off x="1849587" y="1934808"/>
            <a:ext cx="5718173" cy="295649"/>
          </a:xfrm>
        </p:spPr>
        <p:txBody>
          <a:bodyPr/>
          <a:lstStyle/>
          <a:p>
            <a:r>
              <a:rPr lang="zh-CN" altLang="en-US" dirty="0">
                <a:solidFill>
                  <a:schemeClr val="tx1"/>
                </a:solidFill>
              </a:rPr>
              <a:t>业务能力</a:t>
            </a:r>
            <a:endParaRPr lang="zh-CN" altLang="en-US" dirty="0">
              <a:solidFill>
                <a:schemeClr val="tx1"/>
              </a:solidFill>
            </a:endParaRPr>
          </a:p>
        </p:txBody>
      </p:sp>
      <p:sp>
        <p:nvSpPr>
          <p:cNvPr id="9" name="表格占位符 8"/>
          <p:cNvSpPr>
            <a:spLocks noGrp="1"/>
          </p:cNvSpPr>
          <p:nvPr>
            <p:ph type="tbl" sz="quarter" idx="30"/>
          </p:nvPr>
        </p:nvSpPr>
        <p:spPr>
          <a:xfrm>
            <a:off x="1790317" y="2332300"/>
            <a:ext cx="5976000" cy="405000"/>
          </a:xfrm>
        </p:spPr>
      </p:sp>
      <p:sp>
        <p:nvSpPr>
          <p:cNvPr id="10" name="文本占位符 9"/>
          <p:cNvSpPr>
            <a:spLocks noGrp="1"/>
          </p:cNvSpPr>
          <p:nvPr>
            <p:ph type="body" sz="quarter" idx="31"/>
          </p:nvPr>
        </p:nvSpPr>
        <p:spPr>
          <a:xfrm>
            <a:off x="1849587" y="2443864"/>
            <a:ext cx="5718173" cy="295649"/>
          </a:xfrm>
        </p:spPr>
        <p:txBody>
          <a:bodyPr/>
          <a:lstStyle/>
          <a:p>
            <a:r>
              <a:rPr lang="zh-CN" altLang="en-US" dirty="0">
                <a:solidFill>
                  <a:schemeClr val="tx1"/>
                </a:solidFill>
              </a:rPr>
              <a:t>质量与安全</a:t>
            </a:r>
            <a:endParaRPr lang="zh-CN" altLang="en-US" dirty="0">
              <a:solidFill>
                <a:schemeClr val="tx1"/>
              </a:solidFill>
            </a:endParaRPr>
          </a:p>
        </p:txBody>
      </p:sp>
      <p:sp>
        <p:nvSpPr>
          <p:cNvPr id="12" name="表格占位符 11"/>
          <p:cNvSpPr>
            <a:spLocks noGrp="1"/>
          </p:cNvSpPr>
          <p:nvPr>
            <p:ph type="tbl" sz="quarter" idx="33"/>
          </p:nvPr>
        </p:nvSpPr>
        <p:spPr>
          <a:xfrm>
            <a:off x="1790317" y="2843008"/>
            <a:ext cx="5976000" cy="405000"/>
          </a:xfrm>
        </p:spPr>
      </p:sp>
      <p:sp>
        <p:nvSpPr>
          <p:cNvPr id="13" name="文本占位符 12"/>
          <p:cNvSpPr>
            <a:spLocks noGrp="1"/>
          </p:cNvSpPr>
          <p:nvPr>
            <p:ph type="body" sz="quarter" idx="34"/>
          </p:nvPr>
        </p:nvSpPr>
        <p:spPr>
          <a:xfrm>
            <a:off x="1849587" y="2954572"/>
            <a:ext cx="5718173" cy="295649"/>
          </a:xfrm>
        </p:spPr>
        <p:txBody>
          <a:bodyPr/>
          <a:lstStyle/>
          <a:p>
            <a:r>
              <a:rPr lang="zh-CN" altLang="en-US" dirty="0">
                <a:solidFill>
                  <a:schemeClr val="tx1"/>
                </a:solidFill>
              </a:rPr>
              <a:t>教学与研究</a:t>
            </a:r>
            <a:endParaRPr lang="zh-CN" altLang="en-US" dirty="0">
              <a:solidFill>
                <a:schemeClr val="tx1"/>
              </a:solidFill>
            </a:endParaRPr>
          </a:p>
        </p:txBody>
      </p:sp>
      <p:sp>
        <p:nvSpPr>
          <p:cNvPr id="15" name="表格占位符 14"/>
          <p:cNvSpPr>
            <a:spLocks noGrp="1"/>
          </p:cNvSpPr>
          <p:nvPr>
            <p:ph type="tbl" sz="quarter" idx="36"/>
          </p:nvPr>
        </p:nvSpPr>
        <p:spPr>
          <a:xfrm>
            <a:off x="1790317" y="3351286"/>
            <a:ext cx="5976000" cy="405000"/>
          </a:xfrm>
        </p:spPr>
      </p:sp>
      <p:sp>
        <p:nvSpPr>
          <p:cNvPr id="16" name="文本占位符 15"/>
          <p:cNvSpPr>
            <a:spLocks noGrp="1"/>
          </p:cNvSpPr>
          <p:nvPr>
            <p:ph type="body" sz="quarter" idx="37"/>
          </p:nvPr>
        </p:nvSpPr>
        <p:spPr>
          <a:xfrm>
            <a:off x="1849587" y="3462849"/>
            <a:ext cx="5718173" cy="295649"/>
          </a:xfrm>
        </p:spPr>
        <p:txBody>
          <a:bodyPr/>
          <a:lstStyle/>
          <a:p>
            <a:r>
              <a:rPr lang="zh-CN" altLang="en-US" dirty="0">
                <a:solidFill>
                  <a:schemeClr val="tx1"/>
                </a:solidFill>
              </a:rPr>
              <a:t>人才培养</a:t>
            </a:r>
            <a:endParaRPr lang="zh-CN" altLang="en-US" dirty="0">
              <a:solidFill>
                <a:schemeClr val="tx1"/>
              </a:solidFill>
            </a:endParaRPr>
          </a:p>
        </p:txBody>
      </p:sp>
      <p:sp>
        <p:nvSpPr>
          <p:cNvPr id="22" name="矩形 21"/>
          <p:cNvSpPr/>
          <p:nvPr/>
        </p:nvSpPr>
        <p:spPr>
          <a:xfrm>
            <a:off x="1133088" y="1299785"/>
            <a:ext cx="540000" cy="401357"/>
          </a:xfrm>
          <a:prstGeom prst="rect">
            <a:avLst/>
          </a:prstGeom>
          <a:solidFill>
            <a:srgbClr val="990000"/>
          </a:solidFill>
          <a:ln>
            <a:solidFill>
              <a:srgbClr val="8D1E25"/>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altLang="zh-CN" dirty="0">
                <a:solidFill>
                  <a:schemeClr val="bg1"/>
                </a:solidFill>
              </a:rPr>
              <a:t>1</a:t>
            </a:r>
            <a:endParaRPr lang="zh-CN" altLang="en-US" dirty="0">
              <a:solidFill>
                <a:schemeClr val="bg1"/>
              </a:solidFill>
            </a:endParaRPr>
          </a:p>
        </p:txBody>
      </p:sp>
      <p:sp>
        <p:nvSpPr>
          <p:cNvPr id="23" name="矩形 22"/>
          <p:cNvSpPr/>
          <p:nvPr/>
        </p:nvSpPr>
        <p:spPr>
          <a:xfrm>
            <a:off x="1137185" y="2337012"/>
            <a:ext cx="540000" cy="401357"/>
          </a:xfrm>
          <a:prstGeom prst="rect">
            <a:avLst/>
          </a:prstGeom>
          <a:solidFill>
            <a:srgbClr val="990000"/>
          </a:solidFill>
          <a:ln>
            <a:solidFill>
              <a:srgbClr val="8D1E25"/>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altLang="zh-CN" dirty="0">
                <a:solidFill>
                  <a:schemeClr val="bg1"/>
                </a:solidFill>
              </a:rPr>
              <a:t>3</a:t>
            </a:r>
            <a:endParaRPr lang="zh-CN" altLang="en-US" dirty="0">
              <a:solidFill>
                <a:schemeClr val="bg1"/>
              </a:solidFill>
            </a:endParaRPr>
          </a:p>
        </p:txBody>
      </p:sp>
      <p:sp>
        <p:nvSpPr>
          <p:cNvPr id="24" name="矩形 23"/>
          <p:cNvSpPr/>
          <p:nvPr/>
        </p:nvSpPr>
        <p:spPr>
          <a:xfrm>
            <a:off x="1133088" y="2840099"/>
            <a:ext cx="540000" cy="401357"/>
          </a:xfrm>
          <a:prstGeom prst="rect">
            <a:avLst/>
          </a:prstGeom>
          <a:solidFill>
            <a:srgbClr val="990000"/>
          </a:solidFill>
          <a:ln>
            <a:solidFill>
              <a:srgbClr val="8D1E25"/>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altLang="zh-CN" dirty="0">
                <a:solidFill>
                  <a:schemeClr val="bg1"/>
                </a:solidFill>
              </a:rPr>
              <a:t>4</a:t>
            </a:r>
            <a:endParaRPr lang="zh-CN" altLang="en-US" dirty="0">
              <a:solidFill>
                <a:schemeClr val="bg1"/>
              </a:solidFill>
            </a:endParaRPr>
          </a:p>
        </p:txBody>
      </p:sp>
      <p:sp>
        <p:nvSpPr>
          <p:cNvPr id="25" name="矩形 24"/>
          <p:cNvSpPr/>
          <p:nvPr/>
        </p:nvSpPr>
        <p:spPr>
          <a:xfrm>
            <a:off x="1133088" y="3337624"/>
            <a:ext cx="540000" cy="401357"/>
          </a:xfrm>
          <a:prstGeom prst="rect">
            <a:avLst/>
          </a:prstGeom>
          <a:solidFill>
            <a:srgbClr val="990000"/>
          </a:solidFill>
          <a:ln>
            <a:solidFill>
              <a:srgbClr val="8D1E25"/>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altLang="zh-CN" dirty="0">
                <a:solidFill>
                  <a:schemeClr val="bg1"/>
                </a:solidFill>
              </a:rPr>
              <a:t>5</a:t>
            </a:r>
            <a:endParaRPr lang="zh-CN" altLang="en-US" dirty="0">
              <a:solidFill>
                <a:schemeClr val="bg1"/>
              </a:solidFill>
            </a:endParaRPr>
          </a:p>
        </p:txBody>
      </p:sp>
      <p:sp>
        <p:nvSpPr>
          <p:cNvPr id="26" name="矩形 25"/>
          <p:cNvSpPr/>
          <p:nvPr/>
        </p:nvSpPr>
        <p:spPr>
          <a:xfrm>
            <a:off x="1141280" y="1802447"/>
            <a:ext cx="540000" cy="401357"/>
          </a:xfrm>
          <a:prstGeom prst="rect">
            <a:avLst/>
          </a:prstGeom>
          <a:solidFill>
            <a:srgbClr val="990000"/>
          </a:solidFill>
          <a:ln>
            <a:solidFill>
              <a:srgbClr val="8D1E25"/>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altLang="zh-CN" dirty="0">
                <a:solidFill>
                  <a:schemeClr val="bg1"/>
                </a:solidFill>
              </a:rPr>
              <a:t>2</a:t>
            </a:r>
            <a:endParaRPr lang="zh-CN" altLang="en-US" dirty="0">
              <a:solidFill>
                <a:schemeClr val="bg1"/>
              </a:solidFill>
            </a:endParaRPr>
          </a:p>
        </p:txBody>
      </p:sp>
      <p:pic>
        <p:nvPicPr>
          <p:cNvPr id="8" name="图片 7"/>
          <p:cNvPicPr>
            <a:picLocks noChangeAspect="1"/>
          </p:cNvPicPr>
          <p:nvPr/>
        </p:nvPicPr>
        <p:blipFill>
          <a:blip r:embed="rId4"/>
          <a:srcRect l="2246" t="28535" r="-767" b="23743"/>
          <a:stretch>
            <a:fillRect/>
          </a:stretch>
        </p:blipFill>
        <p:spPr>
          <a:xfrm>
            <a:off x="101893" y="635138"/>
            <a:ext cx="8940213" cy="165991"/>
          </a:xfrm>
          <a:prstGeom prst="rect">
            <a:avLst/>
          </a:prstGeom>
        </p:spPr>
      </p:pic>
      <p:pic>
        <p:nvPicPr>
          <p:cNvPr id="14" name="图片 13"/>
          <p:cNvPicPr>
            <a:picLocks noChangeAspect="1"/>
          </p:cNvPicPr>
          <p:nvPr/>
        </p:nvPicPr>
        <p:blipFill>
          <a:blip r:embed="rId5"/>
          <a:stretch>
            <a:fillRect/>
          </a:stretch>
        </p:blipFill>
        <p:spPr>
          <a:xfrm>
            <a:off x="0" y="4380413"/>
            <a:ext cx="9113896" cy="732109"/>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idx="4294967295"/>
          </p:nvPr>
        </p:nvSpPr>
        <p:spPr>
          <a:xfrm>
            <a:off x="477" y="178118"/>
            <a:ext cx="9143524" cy="443865"/>
          </a:xfrm>
        </p:spPr>
        <p:txBody>
          <a:bodyPr>
            <a:noAutofit/>
          </a:bodyPr>
          <a:lstStyle/>
          <a:p>
            <a:pPr algn="ctr"/>
            <a:r>
              <a:rPr lang="zh-CN" altLang="en-US" sz="2400" b="1" dirty="0">
                <a:solidFill>
                  <a:srgbClr val="C00000"/>
                </a:solidFill>
                <a:latin typeface="微软雅黑" panose="020B0503020204020204" charset="-122"/>
                <a:ea typeface="微软雅黑" panose="020B0503020204020204" charset="-122"/>
                <a:cs typeface="微软雅黑" panose="020B0503020204020204" charset="-122"/>
              </a:rPr>
              <a:t>胸膜疾病专病照护能力得分汇总</a:t>
            </a:r>
            <a:endParaRPr lang="zh-CN" altLang="en-US" sz="2400" b="1" dirty="0">
              <a:solidFill>
                <a:srgbClr val="C00000"/>
              </a:solidFill>
              <a:latin typeface="微软雅黑" panose="020B0503020204020204" charset="-122"/>
              <a:ea typeface="微软雅黑" panose="020B0503020204020204" charset="-122"/>
              <a:cs typeface="微软雅黑" panose="020B0503020204020204" charset="-122"/>
            </a:endParaRPr>
          </a:p>
        </p:txBody>
      </p:sp>
      <p:graphicFrame>
        <p:nvGraphicFramePr>
          <p:cNvPr id="3" name="表格 2"/>
          <p:cNvGraphicFramePr>
            <a:graphicFrameLocks noGrp="1"/>
          </p:cNvGraphicFramePr>
          <p:nvPr/>
        </p:nvGraphicFramePr>
        <p:xfrm>
          <a:off x="976468" y="949042"/>
          <a:ext cx="7377310" cy="3224084"/>
        </p:xfrm>
        <a:graphic>
          <a:graphicData uri="http://schemas.openxmlformats.org/drawingml/2006/table">
            <a:tbl>
              <a:tblPr/>
              <a:tblGrid>
                <a:gridCol w="2693277"/>
                <a:gridCol w="2493262"/>
                <a:gridCol w="2190771"/>
              </a:tblGrid>
              <a:tr h="476684">
                <a:tc>
                  <a:txBody>
                    <a:bodyPr/>
                    <a:lstStyle>
                      <a:lvl1pPr marL="0" algn="l" defTabSz="685800" rtl="0" eaLnBrk="1" latinLnBrk="0" hangingPunct="1">
                        <a:defRPr sz="1350" kern="1200">
                          <a:solidFill>
                            <a:schemeClr val="tx1"/>
                          </a:solidFill>
                          <a:latin typeface="Verdana" panose="020B0604030504040204"/>
                        </a:defRPr>
                      </a:lvl1pPr>
                      <a:lvl2pPr marL="342900" algn="l" defTabSz="685800" rtl="0" eaLnBrk="1" latinLnBrk="0" hangingPunct="1">
                        <a:defRPr sz="1350" kern="1200">
                          <a:solidFill>
                            <a:schemeClr val="tx1"/>
                          </a:solidFill>
                          <a:latin typeface="Verdana" panose="020B0604030504040204"/>
                        </a:defRPr>
                      </a:lvl2pPr>
                      <a:lvl3pPr marL="685800" algn="l" defTabSz="685800" rtl="0" eaLnBrk="1" latinLnBrk="0" hangingPunct="1">
                        <a:defRPr sz="1350" kern="1200">
                          <a:solidFill>
                            <a:schemeClr val="tx1"/>
                          </a:solidFill>
                          <a:latin typeface="Verdana" panose="020B0604030504040204"/>
                        </a:defRPr>
                      </a:lvl3pPr>
                      <a:lvl4pPr marL="1028700" algn="l" defTabSz="685800" rtl="0" eaLnBrk="1" latinLnBrk="0" hangingPunct="1">
                        <a:defRPr sz="1350" kern="1200">
                          <a:solidFill>
                            <a:schemeClr val="tx1"/>
                          </a:solidFill>
                          <a:latin typeface="Verdana" panose="020B0604030504040204"/>
                        </a:defRPr>
                      </a:lvl4pPr>
                      <a:lvl5pPr marL="1371600" algn="l" defTabSz="685800" rtl="0" eaLnBrk="1" latinLnBrk="0" hangingPunct="1">
                        <a:defRPr sz="1350" kern="1200">
                          <a:solidFill>
                            <a:schemeClr val="tx1"/>
                          </a:solidFill>
                          <a:latin typeface="Verdana" panose="020B0604030504040204"/>
                        </a:defRPr>
                      </a:lvl5pPr>
                      <a:lvl6pPr marL="1714500" algn="l" defTabSz="685800" rtl="0" eaLnBrk="1" latinLnBrk="0" hangingPunct="1">
                        <a:defRPr sz="1350" kern="1200">
                          <a:solidFill>
                            <a:schemeClr val="tx1"/>
                          </a:solidFill>
                          <a:latin typeface="Verdana" panose="020B0604030504040204"/>
                        </a:defRPr>
                      </a:lvl6pPr>
                      <a:lvl7pPr marL="2057400" algn="l" defTabSz="685800" rtl="0" eaLnBrk="1" latinLnBrk="0" hangingPunct="1">
                        <a:defRPr sz="1350" kern="1200">
                          <a:solidFill>
                            <a:schemeClr val="tx1"/>
                          </a:solidFill>
                          <a:latin typeface="Verdana" panose="020B0604030504040204"/>
                        </a:defRPr>
                      </a:lvl7pPr>
                      <a:lvl8pPr marL="2400300" algn="l" defTabSz="685800" rtl="0" eaLnBrk="1" latinLnBrk="0" hangingPunct="1">
                        <a:defRPr sz="1350" kern="1200">
                          <a:solidFill>
                            <a:schemeClr val="tx1"/>
                          </a:solidFill>
                          <a:latin typeface="Verdana" panose="020B0604030504040204"/>
                        </a:defRPr>
                      </a:lvl8pPr>
                      <a:lvl9pPr marL="2743200" algn="l" defTabSz="685800" rtl="0" eaLnBrk="1" latinLnBrk="0" hangingPunct="1">
                        <a:defRPr sz="1350" kern="1200">
                          <a:solidFill>
                            <a:schemeClr val="tx1"/>
                          </a:solidFill>
                          <a:latin typeface="Verdana" panose="020B0604030504040204"/>
                        </a:defRPr>
                      </a:lvl9pPr>
                    </a:lstStyle>
                    <a:p>
                      <a:pPr algn="ctr" fontAlgn="ctr"/>
                      <a:r>
                        <a:rPr lang="zh-CN" altLang="en-US" sz="1200" b="1" i="0" u="none" strike="noStrike" dirty="0">
                          <a:solidFill>
                            <a:schemeClr val="bg1"/>
                          </a:solidFill>
                          <a:effectLst/>
                          <a:latin typeface="微软雅黑" panose="020B0503020204020204" charset="-122"/>
                          <a:ea typeface="微软雅黑" panose="020B0503020204020204" charset="-122"/>
                        </a:rPr>
                        <a:t>考核指标</a:t>
                      </a:r>
                      <a:endParaRPr lang="zh-CN" altLang="en-US" sz="1200" b="1" i="0" u="none" strike="noStrike" dirty="0">
                        <a:solidFill>
                          <a:schemeClr val="bg1"/>
                        </a:solidFill>
                        <a:effectLst/>
                        <a:latin typeface="微软雅黑" panose="020B0503020204020204" charset="-122"/>
                        <a:ea typeface="微软雅黑" panose="020B0503020204020204" charset="-122"/>
                      </a:endParaRPr>
                    </a:p>
                  </a:txBody>
                  <a:tcPr marL="2567" marR="2567" marT="2567"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lnTlToBr w="12700" cmpd="sng">
                      <a:noFill/>
                      <a:prstDash val="solid"/>
                    </a:lnTlToBr>
                    <a:lnBlToTr w="12700" cmpd="sng">
                      <a:noFill/>
                      <a:prstDash val="solid"/>
                    </a:lnBlToTr>
                    <a:solidFill>
                      <a:srgbClr val="931E24"/>
                    </a:solidFill>
                  </a:tcPr>
                </a:tc>
                <a:tc>
                  <a:txBody>
                    <a:bodyPr/>
                    <a:lstStyle>
                      <a:lvl1pPr marL="0" algn="l" defTabSz="685800" rtl="0" eaLnBrk="1" latinLnBrk="0" hangingPunct="1">
                        <a:defRPr sz="1350" kern="1200">
                          <a:solidFill>
                            <a:schemeClr val="tx1"/>
                          </a:solidFill>
                          <a:latin typeface="Verdana" panose="020B0604030504040204"/>
                        </a:defRPr>
                      </a:lvl1pPr>
                      <a:lvl2pPr marL="342900" algn="l" defTabSz="685800" rtl="0" eaLnBrk="1" latinLnBrk="0" hangingPunct="1">
                        <a:defRPr sz="1350" kern="1200">
                          <a:solidFill>
                            <a:schemeClr val="tx1"/>
                          </a:solidFill>
                          <a:latin typeface="Verdana" panose="020B0604030504040204"/>
                        </a:defRPr>
                      </a:lvl2pPr>
                      <a:lvl3pPr marL="685800" algn="l" defTabSz="685800" rtl="0" eaLnBrk="1" latinLnBrk="0" hangingPunct="1">
                        <a:defRPr sz="1350" kern="1200">
                          <a:solidFill>
                            <a:schemeClr val="tx1"/>
                          </a:solidFill>
                          <a:latin typeface="Verdana" panose="020B0604030504040204"/>
                        </a:defRPr>
                      </a:lvl3pPr>
                      <a:lvl4pPr marL="1028700" algn="l" defTabSz="685800" rtl="0" eaLnBrk="1" latinLnBrk="0" hangingPunct="1">
                        <a:defRPr sz="1350" kern="1200">
                          <a:solidFill>
                            <a:schemeClr val="tx1"/>
                          </a:solidFill>
                          <a:latin typeface="Verdana" panose="020B0604030504040204"/>
                        </a:defRPr>
                      </a:lvl4pPr>
                      <a:lvl5pPr marL="1371600" algn="l" defTabSz="685800" rtl="0" eaLnBrk="1" latinLnBrk="0" hangingPunct="1">
                        <a:defRPr sz="1350" kern="1200">
                          <a:solidFill>
                            <a:schemeClr val="tx1"/>
                          </a:solidFill>
                          <a:latin typeface="Verdana" panose="020B0604030504040204"/>
                        </a:defRPr>
                      </a:lvl5pPr>
                      <a:lvl6pPr marL="1714500" algn="l" defTabSz="685800" rtl="0" eaLnBrk="1" latinLnBrk="0" hangingPunct="1">
                        <a:defRPr sz="1350" kern="1200">
                          <a:solidFill>
                            <a:schemeClr val="tx1"/>
                          </a:solidFill>
                          <a:latin typeface="Verdana" panose="020B0604030504040204"/>
                        </a:defRPr>
                      </a:lvl6pPr>
                      <a:lvl7pPr marL="2057400" algn="l" defTabSz="685800" rtl="0" eaLnBrk="1" latinLnBrk="0" hangingPunct="1">
                        <a:defRPr sz="1350" kern="1200">
                          <a:solidFill>
                            <a:schemeClr val="tx1"/>
                          </a:solidFill>
                          <a:latin typeface="Verdana" panose="020B0604030504040204"/>
                        </a:defRPr>
                      </a:lvl7pPr>
                      <a:lvl8pPr marL="2400300" algn="l" defTabSz="685800" rtl="0" eaLnBrk="1" latinLnBrk="0" hangingPunct="1">
                        <a:defRPr sz="1350" kern="1200">
                          <a:solidFill>
                            <a:schemeClr val="tx1"/>
                          </a:solidFill>
                          <a:latin typeface="Verdana" panose="020B0604030504040204"/>
                        </a:defRPr>
                      </a:lvl8pPr>
                      <a:lvl9pPr marL="2743200" algn="l" defTabSz="685800" rtl="0" eaLnBrk="1" latinLnBrk="0" hangingPunct="1">
                        <a:defRPr sz="1350" kern="1200">
                          <a:solidFill>
                            <a:schemeClr val="tx1"/>
                          </a:solidFill>
                          <a:latin typeface="Verdana" panose="020B0604030504040204"/>
                        </a:defRPr>
                      </a:lvl9pPr>
                    </a:lstStyle>
                    <a:p>
                      <a:pPr algn="ctr" fontAlgn="ctr"/>
                      <a:r>
                        <a:rPr lang="zh-CN" altLang="en-US" sz="1200" b="1" i="0" u="none" strike="noStrike" dirty="0">
                          <a:solidFill>
                            <a:schemeClr val="bg1"/>
                          </a:solidFill>
                          <a:effectLst/>
                          <a:latin typeface="微软雅黑" panose="020B0503020204020204" charset="-122"/>
                          <a:ea typeface="微软雅黑" panose="020B0503020204020204" charset="-122"/>
                        </a:rPr>
                        <a:t>分值</a:t>
                      </a:r>
                      <a:endParaRPr lang="zh-CN" altLang="en-US" sz="1200" b="1" i="0" u="none" strike="noStrike" dirty="0">
                        <a:solidFill>
                          <a:schemeClr val="bg1"/>
                        </a:solidFill>
                        <a:effectLst/>
                        <a:latin typeface="微软雅黑" panose="020B0503020204020204" charset="-122"/>
                        <a:ea typeface="微软雅黑" panose="020B0503020204020204" charset="-122"/>
                      </a:endParaRPr>
                    </a:p>
                  </a:txBody>
                  <a:tcPr marL="2567" marR="2567" marT="2567"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lnTlToBr w="12700" cmpd="sng">
                      <a:noFill/>
                      <a:prstDash val="solid"/>
                    </a:lnTlToBr>
                    <a:lnBlToTr w="12700" cmpd="sng">
                      <a:noFill/>
                      <a:prstDash val="solid"/>
                    </a:lnBlToTr>
                    <a:solidFill>
                      <a:srgbClr val="931E24"/>
                    </a:solidFill>
                  </a:tcPr>
                </a:tc>
                <a:tc>
                  <a:txBody>
                    <a:bodyPr/>
                    <a:lstStyle>
                      <a:lvl1pPr marL="0" algn="l" defTabSz="685800" rtl="0" eaLnBrk="1" latinLnBrk="0" hangingPunct="1">
                        <a:defRPr sz="1350" kern="1200">
                          <a:solidFill>
                            <a:schemeClr val="tx1"/>
                          </a:solidFill>
                          <a:latin typeface="Verdana" panose="020B0604030504040204"/>
                        </a:defRPr>
                      </a:lvl1pPr>
                      <a:lvl2pPr marL="342900" algn="l" defTabSz="685800" rtl="0" eaLnBrk="1" latinLnBrk="0" hangingPunct="1">
                        <a:defRPr sz="1350" kern="1200">
                          <a:solidFill>
                            <a:schemeClr val="tx1"/>
                          </a:solidFill>
                          <a:latin typeface="Verdana" panose="020B0604030504040204"/>
                        </a:defRPr>
                      </a:lvl2pPr>
                      <a:lvl3pPr marL="685800" algn="l" defTabSz="685800" rtl="0" eaLnBrk="1" latinLnBrk="0" hangingPunct="1">
                        <a:defRPr sz="1350" kern="1200">
                          <a:solidFill>
                            <a:schemeClr val="tx1"/>
                          </a:solidFill>
                          <a:latin typeface="Verdana" panose="020B0604030504040204"/>
                        </a:defRPr>
                      </a:lvl3pPr>
                      <a:lvl4pPr marL="1028700" algn="l" defTabSz="685800" rtl="0" eaLnBrk="1" latinLnBrk="0" hangingPunct="1">
                        <a:defRPr sz="1350" kern="1200">
                          <a:solidFill>
                            <a:schemeClr val="tx1"/>
                          </a:solidFill>
                          <a:latin typeface="Verdana" panose="020B0604030504040204"/>
                        </a:defRPr>
                      </a:lvl4pPr>
                      <a:lvl5pPr marL="1371600" algn="l" defTabSz="685800" rtl="0" eaLnBrk="1" latinLnBrk="0" hangingPunct="1">
                        <a:defRPr sz="1350" kern="1200">
                          <a:solidFill>
                            <a:schemeClr val="tx1"/>
                          </a:solidFill>
                          <a:latin typeface="Verdana" panose="020B0604030504040204"/>
                        </a:defRPr>
                      </a:lvl5pPr>
                      <a:lvl6pPr marL="1714500" algn="l" defTabSz="685800" rtl="0" eaLnBrk="1" latinLnBrk="0" hangingPunct="1">
                        <a:defRPr sz="1350" kern="1200">
                          <a:solidFill>
                            <a:schemeClr val="tx1"/>
                          </a:solidFill>
                          <a:latin typeface="Verdana" panose="020B0604030504040204"/>
                        </a:defRPr>
                      </a:lvl6pPr>
                      <a:lvl7pPr marL="2057400" algn="l" defTabSz="685800" rtl="0" eaLnBrk="1" latinLnBrk="0" hangingPunct="1">
                        <a:defRPr sz="1350" kern="1200">
                          <a:solidFill>
                            <a:schemeClr val="tx1"/>
                          </a:solidFill>
                          <a:latin typeface="Verdana" panose="020B0604030504040204"/>
                        </a:defRPr>
                      </a:lvl7pPr>
                      <a:lvl8pPr marL="2400300" algn="l" defTabSz="685800" rtl="0" eaLnBrk="1" latinLnBrk="0" hangingPunct="1">
                        <a:defRPr sz="1350" kern="1200">
                          <a:solidFill>
                            <a:schemeClr val="tx1"/>
                          </a:solidFill>
                          <a:latin typeface="Verdana" panose="020B0604030504040204"/>
                        </a:defRPr>
                      </a:lvl8pPr>
                      <a:lvl9pPr marL="2743200" algn="l" defTabSz="685800" rtl="0" eaLnBrk="1" latinLnBrk="0" hangingPunct="1">
                        <a:defRPr sz="1350" kern="1200">
                          <a:solidFill>
                            <a:schemeClr val="tx1"/>
                          </a:solidFill>
                          <a:latin typeface="Verdana" panose="020B0604030504040204"/>
                        </a:defRPr>
                      </a:lvl9pPr>
                    </a:lstStyle>
                    <a:p>
                      <a:pPr algn="ctr" fontAlgn="ctr"/>
                      <a:r>
                        <a:rPr lang="zh-CN" altLang="en-US" sz="1200" b="1" i="0" u="none" strike="noStrike" dirty="0">
                          <a:solidFill>
                            <a:schemeClr val="bg1"/>
                          </a:solidFill>
                          <a:effectLst/>
                          <a:latin typeface="微软雅黑" panose="020B0503020204020204" charset="-122"/>
                          <a:ea typeface="微软雅黑" panose="020B0503020204020204" charset="-122"/>
                        </a:rPr>
                        <a:t>得分</a:t>
                      </a:r>
                      <a:endParaRPr lang="zh-CN" altLang="en-US" sz="1200" b="1" i="0" u="none" strike="noStrike" dirty="0">
                        <a:solidFill>
                          <a:schemeClr val="bg1"/>
                        </a:solidFill>
                        <a:effectLst/>
                        <a:latin typeface="微软雅黑" panose="020B0503020204020204" charset="-122"/>
                        <a:ea typeface="微软雅黑" panose="020B0503020204020204" charset="-122"/>
                      </a:endParaRPr>
                    </a:p>
                  </a:txBody>
                  <a:tcPr marL="2567" marR="2567" marT="2567"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lnTlToBr w="12700" cmpd="sng">
                      <a:noFill/>
                      <a:prstDash val="solid"/>
                    </a:lnTlToBr>
                    <a:lnBlToTr w="12700" cmpd="sng">
                      <a:noFill/>
                      <a:prstDash val="solid"/>
                    </a:lnBlToTr>
                    <a:solidFill>
                      <a:srgbClr val="931E24"/>
                    </a:solidFill>
                  </a:tcPr>
                </a:tc>
              </a:tr>
              <a:tr h="457900">
                <a:tc>
                  <a:txBody>
                    <a:bodyPr/>
                    <a:lstStyle>
                      <a:lvl1pPr marL="0" algn="l" defTabSz="685800" rtl="0" eaLnBrk="1" latinLnBrk="0" hangingPunct="1">
                        <a:defRPr sz="1350" kern="1200">
                          <a:solidFill>
                            <a:schemeClr val="tx1"/>
                          </a:solidFill>
                          <a:latin typeface="Verdana" panose="020B0604030504040204"/>
                        </a:defRPr>
                      </a:lvl1pPr>
                      <a:lvl2pPr marL="342900" algn="l" defTabSz="685800" rtl="0" eaLnBrk="1" latinLnBrk="0" hangingPunct="1">
                        <a:defRPr sz="1350" kern="1200">
                          <a:solidFill>
                            <a:schemeClr val="tx1"/>
                          </a:solidFill>
                          <a:latin typeface="Verdana" panose="020B0604030504040204"/>
                        </a:defRPr>
                      </a:lvl2pPr>
                      <a:lvl3pPr marL="685800" algn="l" defTabSz="685800" rtl="0" eaLnBrk="1" latinLnBrk="0" hangingPunct="1">
                        <a:defRPr sz="1350" kern="1200">
                          <a:solidFill>
                            <a:schemeClr val="tx1"/>
                          </a:solidFill>
                          <a:latin typeface="Verdana" panose="020B0604030504040204"/>
                        </a:defRPr>
                      </a:lvl3pPr>
                      <a:lvl4pPr marL="1028700" algn="l" defTabSz="685800" rtl="0" eaLnBrk="1" latinLnBrk="0" hangingPunct="1">
                        <a:defRPr sz="1350" kern="1200">
                          <a:solidFill>
                            <a:schemeClr val="tx1"/>
                          </a:solidFill>
                          <a:latin typeface="Verdana" panose="020B0604030504040204"/>
                        </a:defRPr>
                      </a:lvl4pPr>
                      <a:lvl5pPr marL="1371600" algn="l" defTabSz="685800" rtl="0" eaLnBrk="1" latinLnBrk="0" hangingPunct="1">
                        <a:defRPr sz="1350" kern="1200">
                          <a:solidFill>
                            <a:schemeClr val="tx1"/>
                          </a:solidFill>
                          <a:latin typeface="Verdana" panose="020B0604030504040204"/>
                        </a:defRPr>
                      </a:lvl5pPr>
                      <a:lvl6pPr marL="1714500" algn="l" defTabSz="685800" rtl="0" eaLnBrk="1" latinLnBrk="0" hangingPunct="1">
                        <a:defRPr sz="1350" kern="1200">
                          <a:solidFill>
                            <a:schemeClr val="tx1"/>
                          </a:solidFill>
                          <a:latin typeface="Verdana" panose="020B0604030504040204"/>
                        </a:defRPr>
                      </a:lvl6pPr>
                      <a:lvl7pPr marL="2057400" algn="l" defTabSz="685800" rtl="0" eaLnBrk="1" latinLnBrk="0" hangingPunct="1">
                        <a:defRPr sz="1350" kern="1200">
                          <a:solidFill>
                            <a:schemeClr val="tx1"/>
                          </a:solidFill>
                          <a:latin typeface="Verdana" panose="020B0604030504040204"/>
                        </a:defRPr>
                      </a:lvl7pPr>
                      <a:lvl8pPr marL="2400300" algn="l" defTabSz="685800" rtl="0" eaLnBrk="1" latinLnBrk="0" hangingPunct="1">
                        <a:defRPr sz="1350" kern="1200">
                          <a:solidFill>
                            <a:schemeClr val="tx1"/>
                          </a:solidFill>
                          <a:latin typeface="Verdana" panose="020B0604030504040204"/>
                        </a:defRPr>
                      </a:lvl8pPr>
                      <a:lvl9pPr marL="2743200" algn="l" defTabSz="685800" rtl="0" eaLnBrk="1" latinLnBrk="0" hangingPunct="1">
                        <a:defRPr sz="1350" kern="1200">
                          <a:solidFill>
                            <a:schemeClr val="tx1"/>
                          </a:solidFill>
                          <a:latin typeface="Verdana" panose="020B0604030504040204"/>
                        </a:defRPr>
                      </a:lvl9pPr>
                    </a:lstStyle>
                    <a:p>
                      <a:pPr lvl="1" algn="l" fontAlgn="ctr"/>
                      <a:r>
                        <a:rPr lang="zh-CN" altLang="en-US" sz="1200" b="1" i="0" u="none" strike="noStrike" dirty="0">
                          <a:solidFill>
                            <a:srgbClr val="000000"/>
                          </a:solidFill>
                          <a:effectLst/>
                          <a:latin typeface="微软雅黑" panose="020B0503020204020204" charset="-122"/>
                          <a:ea typeface="微软雅黑" panose="020B0503020204020204" charset="-122"/>
                        </a:rPr>
                        <a:t>准入条件</a:t>
                      </a:r>
                      <a:endParaRPr lang="zh-CN" altLang="en-US" sz="1200" b="1" i="0" u="none" strike="noStrike" dirty="0">
                        <a:solidFill>
                          <a:srgbClr val="000000"/>
                        </a:solidFill>
                        <a:effectLst/>
                        <a:latin typeface="微软雅黑" panose="020B0503020204020204" charset="-122"/>
                        <a:ea typeface="微软雅黑" panose="020B0503020204020204" charset="-122"/>
                      </a:endParaRPr>
                    </a:p>
                  </a:txBody>
                  <a:tcPr marL="6350" marR="6350" marT="6350"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Verdana" panose="020B0604030504040204"/>
                        </a:defRPr>
                      </a:lvl1pPr>
                      <a:lvl2pPr marL="342900" algn="l" defTabSz="685800" rtl="0" eaLnBrk="1" latinLnBrk="0" hangingPunct="1">
                        <a:defRPr sz="1350" kern="1200">
                          <a:solidFill>
                            <a:schemeClr val="tx1"/>
                          </a:solidFill>
                          <a:latin typeface="Verdana" panose="020B0604030504040204"/>
                        </a:defRPr>
                      </a:lvl2pPr>
                      <a:lvl3pPr marL="685800" algn="l" defTabSz="685800" rtl="0" eaLnBrk="1" latinLnBrk="0" hangingPunct="1">
                        <a:defRPr sz="1350" kern="1200">
                          <a:solidFill>
                            <a:schemeClr val="tx1"/>
                          </a:solidFill>
                          <a:latin typeface="Verdana" panose="020B0604030504040204"/>
                        </a:defRPr>
                      </a:lvl3pPr>
                      <a:lvl4pPr marL="1028700" algn="l" defTabSz="685800" rtl="0" eaLnBrk="1" latinLnBrk="0" hangingPunct="1">
                        <a:defRPr sz="1350" kern="1200">
                          <a:solidFill>
                            <a:schemeClr val="tx1"/>
                          </a:solidFill>
                          <a:latin typeface="Verdana" panose="020B0604030504040204"/>
                        </a:defRPr>
                      </a:lvl4pPr>
                      <a:lvl5pPr marL="1371600" algn="l" defTabSz="685800" rtl="0" eaLnBrk="1" latinLnBrk="0" hangingPunct="1">
                        <a:defRPr sz="1350" kern="1200">
                          <a:solidFill>
                            <a:schemeClr val="tx1"/>
                          </a:solidFill>
                          <a:latin typeface="Verdana" panose="020B0604030504040204"/>
                        </a:defRPr>
                      </a:lvl5pPr>
                      <a:lvl6pPr marL="1714500" algn="l" defTabSz="685800" rtl="0" eaLnBrk="1" latinLnBrk="0" hangingPunct="1">
                        <a:defRPr sz="1350" kern="1200">
                          <a:solidFill>
                            <a:schemeClr val="tx1"/>
                          </a:solidFill>
                          <a:latin typeface="Verdana" panose="020B0604030504040204"/>
                        </a:defRPr>
                      </a:lvl6pPr>
                      <a:lvl7pPr marL="2057400" algn="l" defTabSz="685800" rtl="0" eaLnBrk="1" latinLnBrk="0" hangingPunct="1">
                        <a:defRPr sz="1350" kern="1200">
                          <a:solidFill>
                            <a:schemeClr val="tx1"/>
                          </a:solidFill>
                          <a:latin typeface="Verdana" panose="020B0604030504040204"/>
                        </a:defRPr>
                      </a:lvl7pPr>
                      <a:lvl8pPr marL="2400300" algn="l" defTabSz="685800" rtl="0" eaLnBrk="1" latinLnBrk="0" hangingPunct="1">
                        <a:defRPr sz="1350" kern="1200">
                          <a:solidFill>
                            <a:schemeClr val="tx1"/>
                          </a:solidFill>
                          <a:latin typeface="Verdana" panose="020B0604030504040204"/>
                        </a:defRPr>
                      </a:lvl8pPr>
                      <a:lvl9pPr marL="2743200" algn="l" defTabSz="685800" rtl="0" eaLnBrk="1" latinLnBrk="0" hangingPunct="1">
                        <a:defRPr sz="1350" kern="1200">
                          <a:solidFill>
                            <a:schemeClr val="tx1"/>
                          </a:solidFill>
                          <a:latin typeface="Verdana" panose="020B0604030504040204"/>
                        </a:defRPr>
                      </a:lvl9pPr>
                    </a:lstStyle>
                    <a:p>
                      <a:pPr algn="ctr" fontAlgn="ctr"/>
                      <a:r>
                        <a:rPr lang="zh-CN" altLang="en-US" sz="1200" b="1" i="0" u="none" strike="noStrike" dirty="0">
                          <a:solidFill>
                            <a:srgbClr val="000000"/>
                          </a:solidFill>
                          <a:effectLst/>
                          <a:latin typeface="微软雅黑" panose="020B0503020204020204" charset="-122"/>
                          <a:ea typeface="微软雅黑" panose="020B0503020204020204" charset="-122"/>
                        </a:rPr>
                        <a:t>是否全部满足</a:t>
                      </a:r>
                      <a:endParaRPr lang="zh-CN" altLang="en-US" sz="1200" b="1" i="0" u="none" strike="noStrike" dirty="0">
                        <a:solidFill>
                          <a:srgbClr val="000000"/>
                        </a:solidFill>
                        <a:effectLst/>
                        <a:latin typeface="微软雅黑" panose="020B0503020204020204" charset="-122"/>
                        <a:ea typeface="微软雅黑" panose="020B0503020204020204" charset="-122"/>
                      </a:endParaRPr>
                    </a:p>
                  </a:txBody>
                  <a:tcPr marL="6350" marR="6350" marT="6350"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Verdana" panose="020B0604030504040204"/>
                        </a:defRPr>
                      </a:lvl1pPr>
                      <a:lvl2pPr marL="342900" algn="l" defTabSz="685800" rtl="0" eaLnBrk="1" latinLnBrk="0" hangingPunct="1">
                        <a:defRPr sz="1350" kern="1200">
                          <a:solidFill>
                            <a:schemeClr val="tx1"/>
                          </a:solidFill>
                          <a:latin typeface="Verdana" panose="020B0604030504040204"/>
                        </a:defRPr>
                      </a:lvl2pPr>
                      <a:lvl3pPr marL="685800" algn="l" defTabSz="685800" rtl="0" eaLnBrk="1" latinLnBrk="0" hangingPunct="1">
                        <a:defRPr sz="1350" kern="1200">
                          <a:solidFill>
                            <a:schemeClr val="tx1"/>
                          </a:solidFill>
                          <a:latin typeface="Verdana" panose="020B0604030504040204"/>
                        </a:defRPr>
                      </a:lvl3pPr>
                      <a:lvl4pPr marL="1028700" algn="l" defTabSz="685800" rtl="0" eaLnBrk="1" latinLnBrk="0" hangingPunct="1">
                        <a:defRPr sz="1350" kern="1200">
                          <a:solidFill>
                            <a:schemeClr val="tx1"/>
                          </a:solidFill>
                          <a:latin typeface="Verdana" panose="020B0604030504040204"/>
                        </a:defRPr>
                      </a:lvl4pPr>
                      <a:lvl5pPr marL="1371600" algn="l" defTabSz="685800" rtl="0" eaLnBrk="1" latinLnBrk="0" hangingPunct="1">
                        <a:defRPr sz="1350" kern="1200">
                          <a:solidFill>
                            <a:schemeClr val="tx1"/>
                          </a:solidFill>
                          <a:latin typeface="Verdana" panose="020B0604030504040204"/>
                        </a:defRPr>
                      </a:lvl5pPr>
                      <a:lvl6pPr marL="1714500" algn="l" defTabSz="685800" rtl="0" eaLnBrk="1" latinLnBrk="0" hangingPunct="1">
                        <a:defRPr sz="1350" kern="1200">
                          <a:solidFill>
                            <a:schemeClr val="tx1"/>
                          </a:solidFill>
                          <a:latin typeface="Verdana" panose="020B0604030504040204"/>
                        </a:defRPr>
                      </a:lvl6pPr>
                      <a:lvl7pPr marL="2057400" algn="l" defTabSz="685800" rtl="0" eaLnBrk="1" latinLnBrk="0" hangingPunct="1">
                        <a:defRPr sz="1350" kern="1200">
                          <a:solidFill>
                            <a:schemeClr val="tx1"/>
                          </a:solidFill>
                          <a:latin typeface="Verdana" panose="020B0604030504040204"/>
                        </a:defRPr>
                      </a:lvl7pPr>
                      <a:lvl8pPr marL="2400300" algn="l" defTabSz="685800" rtl="0" eaLnBrk="1" latinLnBrk="0" hangingPunct="1">
                        <a:defRPr sz="1350" kern="1200">
                          <a:solidFill>
                            <a:schemeClr val="tx1"/>
                          </a:solidFill>
                          <a:latin typeface="Verdana" panose="020B0604030504040204"/>
                        </a:defRPr>
                      </a:lvl8pPr>
                      <a:lvl9pPr marL="2743200" algn="l" defTabSz="685800" rtl="0" eaLnBrk="1" latinLnBrk="0" hangingPunct="1">
                        <a:defRPr sz="1350" kern="1200">
                          <a:solidFill>
                            <a:schemeClr val="tx1"/>
                          </a:solidFill>
                          <a:latin typeface="Verdana" panose="020B0604030504040204"/>
                        </a:defRPr>
                      </a:lvl9pPr>
                    </a:lstStyle>
                    <a:p>
                      <a:pPr algn="ctr" fontAlgn="ctr"/>
                      <a:endParaRPr lang="zh-CN" altLang="en-US" sz="1200" b="1" i="0" u="none" strike="noStrike" dirty="0">
                        <a:solidFill>
                          <a:srgbClr val="000000"/>
                        </a:solidFill>
                        <a:effectLst/>
                        <a:latin typeface="微软雅黑" panose="020B0503020204020204" charset="-122"/>
                        <a:ea typeface="微软雅黑" panose="020B0503020204020204" charset="-122"/>
                      </a:endParaRPr>
                    </a:p>
                  </a:txBody>
                  <a:tcPr marL="6350" marR="6350" marT="6350"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lnTlToBr w="12700" cmpd="sng">
                      <a:noFill/>
                      <a:prstDash val="solid"/>
                    </a:lnTlToBr>
                    <a:lnBlToTr w="12700" cmpd="sng">
                      <a:noFill/>
                      <a:prstDash val="solid"/>
                    </a:lnBlToTr>
                    <a:noFill/>
                  </a:tcPr>
                </a:tc>
              </a:tr>
              <a:tr h="457900">
                <a:tc>
                  <a:txBody>
                    <a:bodyPr/>
                    <a:lstStyle>
                      <a:lvl1pPr marL="0" algn="l" defTabSz="685800" rtl="0" eaLnBrk="1" latinLnBrk="0" hangingPunct="1">
                        <a:defRPr sz="1350" kern="1200">
                          <a:solidFill>
                            <a:schemeClr val="tx1"/>
                          </a:solidFill>
                          <a:latin typeface="Verdana" panose="020B0604030504040204"/>
                        </a:defRPr>
                      </a:lvl1pPr>
                      <a:lvl2pPr marL="342900" algn="l" defTabSz="685800" rtl="0" eaLnBrk="1" latinLnBrk="0" hangingPunct="1">
                        <a:defRPr sz="1350" kern="1200">
                          <a:solidFill>
                            <a:schemeClr val="tx1"/>
                          </a:solidFill>
                          <a:latin typeface="Verdana" panose="020B0604030504040204"/>
                        </a:defRPr>
                      </a:lvl2pPr>
                      <a:lvl3pPr marL="685800" algn="l" defTabSz="685800" rtl="0" eaLnBrk="1" latinLnBrk="0" hangingPunct="1">
                        <a:defRPr sz="1350" kern="1200">
                          <a:solidFill>
                            <a:schemeClr val="tx1"/>
                          </a:solidFill>
                          <a:latin typeface="Verdana" panose="020B0604030504040204"/>
                        </a:defRPr>
                      </a:lvl3pPr>
                      <a:lvl4pPr marL="1028700" algn="l" defTabSz="685800" rtl="0" eaLnBrk="1" latinLnBrk="0" hangingPunct="1">
                        <a:defRPr sz="1350" kern="1200">
                          <a:solidFill>
                            <a:schemeClr val="tx1"/>
                          </a:solidFill>
                          <a:latin typeface="Verdana" panose="020B0604030504040204"/>
                        </a:defRPr>
                      </a:lvl4pPr>
                      <a:lvl5pPr marL="1371600" algn="l" defTabSz="685800" rtl="0" eaLnBrk="1" latinLnBrk="0" hangingPunct="1">
                        <a:defRPr sz="1350" kern="1200">
                          <a:solidFill>
                            <a:schemeClr val="tx1"/>
                          </a:solidFill>
                          <a:latin typeface="Verdana" panose="020B0604030504040204"/>
                        </a:defRPr>
                      </a:lvl5pPr>
                      <a:lvl6pPr marL="1714500" algn="l" defTabSz="685800" rtl="0" eaLnBrk="1" latinLnBrk="0" hangingPunct="1">
                        <a:defRPr sz="1350" kern="1200">
                          <a:solidFill>
                            <a:schemeClr val="tx1"/>
                          </a:solidFill>
                          <a:latin typeface="Verdana" panose="020B0604030504040204"/>
                        </a:defRPr>
                      </a:lvl6pPr>
                      <a:lvl7pPr marL="2057400" algn="l" defTabSz="685800" rtl="0" eaLnBrk="1" latinLnBrk="0" hangingPunct="1">
                        <a:defRPr sz="1350" kern="1200">
                          <a:solidFill>
                            <a:schemeClr val="tx1"/>
                          </a:solidFill>
                          <a:latin typeface="Verdana" panose="020B0604030504040204"/>
                        </a:defRPr>
                      </a:lvl7pPr>
                      <a:lvl8pPr marL="2400300" algn="l" defTabSz="685800" rtl="0" eaLnBrk="1" latinLnBrk="0" hangingPunct="1">
                        <a:defRPr sz="1350" kern="1200">
                          <a:solidFill>
                            <a:schemeClr val="tx1"/>
                          </a:solidFill>
                          <a:latin typeface="Verdana" panose="020B0604030504040204"/>
                        </a:defRPr>
                      </a:lvl8pPr>
                      <a:lvl9pPr marL="2743200" algn="l" defTabSz="685800" rtl="0" eaLnBrk="1" latinLnBrk="0" hangingPunct="1">
                        <a:defRPr sz="1350" kern="1200">
                          <a:solidFill>
                            <a:schemeClr val="tx1"/>
                          </a:solidFill>
                          <a:latin typeface="Verdana" panose="020B0604030504040204"/>
                        </a:defRPr>
                      </a:lvl9pPr>
                    </a:lstStyle>
                    <a:p>
                      <a:pPr lvl="1" algn="l" fontAlgn="ctr"/>
                      <a:r>
                        <a:rPr lang="zh-CN" altLang="en-US" sz="1200" b="1" i="0" u="none" strike="noStrike" dirty="0">
                          <a:solidFill>
                            <a:srgbClr val="000000"/>
                          </a:solidFill>
                          <a:effectLst/>
                          <a:latin typeface="微软雅黑" panose="020B0503020204020204" charset="-122"/>
                          <a:ea typeface="微软雅黑" panose="020B0503020204020204" charset="-122"/>
                        </a:rPr>
                        <a:t>打分项</a:t>
                      </a:r>
                      <a:endParaRPr lang="zh-CN" altLang="en-US" sz="1200" b="1" i="0" u="none" strike="noStrike" dirty="0">
                        <a:solidFill>
                          <a:srgbClr val="000000"/>
                        </a:solidFill>
                        <a:effectLst/>
                        <a:latin typeface="微软雅黑" panose="020B0503020204020204" charset="-122"/>
                        <a:ea typeface="微软雅黑" panose="020B0503020204020204" charset="-122"/>
                      </a:endParaRPr>
                    </a:p>
                  </a:txBody>
                  <a:tcPr marL="6350" marR="6350" marT="6350"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Verdana" panose="020B0604030504040204"/>
                        </a:defRPr>
                      </a:lvl1pPr>
                      <a:lvl2pPr marL="342900" algn="l" defTabSz="685800" rtl="0" eaLnBrk="1" latinLnBrk="0" hangingPunct="1">
                        <a:defRPr sz="1350" kern="1200">
                          <a:solidFill>
                            <a:schemeClr val="tx1"/>
                          </a:solidFill>
                          <a:latin typeface="Verdana" panose="020B0604030504040204"/>
                        </a:defRPr>
                      </a:lvl2pPr>
                      <a:lvl3pPr marL="685800" algn="l" defTabSz="685800" rtl="0" eaLnBrk="1" latinLnBrk="0" hangingPunct="1">
                        <a:defRPr sz="1350" kern="1200">
                          <a:solidFill>
                            <a:schemeClr val="tx1"/>
                          </a:solidFill>
                          <a:latin typeface="Verdana" panose="020B0604030504040204"/>
                        </a:defRPr>
                      </a:lvl3pPr>
                      <a:lvl4pPr marL="1028700" algn="l" defTabSz="685800" rtl="0" eaLnBrk="1" latinLnBrk="0" hangingPunct="1">
                        <a:defRPr sz="1350" kern="1200">
                          <a:solidFill>
                            <a:schemeClr val="tx1"/>
                          </a:solidFill>
                          <a:latin typeface="Verdana" panose="020B0604030504040204"/>
                        </a:defRPr>
                      </a:lvl4pPr>
                      <a:lvl5pPr marL="1371600" algn="l" defTabSz="685800" rtl="0" eaLnBrk="1" latinLnBrk="0" hangingPunct="1">
                        <a:defRPr sz="1350" kern="1200">
                          <a:solidFill>
                            <a:schemeClr val="tx1"/>
                          </a:solidFill>
                          <a:latin typeface="Verdana" panose="020B0604030504040204"/>
                        </a:defRPr>
                      </a:lvl5pPr>
                      <a:lvl6pPr marL="1714500" algn="l" defTabSz="685800" rtl="0" eaLnBrk="1" latinLnBrk="0" hangingPunct="1">
                        <a:defRPr sz="1350" kern="1200">
                          <a:solidFill>
                            <a:schemeClr val="tx1"/>
                          </a:solidFill>
                          <a:latin typeface="Verdana" panose="020B0604030504040204"/>
                        </a:defRPr>
                      </a:lvl6pPr>
                      <a:lvl7pPr marL="2057400" algn="l" defTabSz="685800" rtl="0" eaLnBrk="1" latinLnBrk="0" hangingPunct="1">
                        <a:defRPr sz="1350" kern="1200">
                          <a:solidFill>
                            <a:schemeClr val="tx1"/>
                          </a:solidFill>
                          <a:latin typeface="Verdana" panose="020B0604030504040204"/>
                        </a:defRPr>
                      </a:lvl7pPr>
                      <a:lvl8pPr marL="2400300" algn="l" defTabSz="685800" rtl="0" eaLnBrk="1" latinLnBrk="0" hangingPunct="1">
                        <a:defRPr sz="1350" kern="1200">
                          <a:solidFill>
                            <a:schemeClr val="tx1"/>
                          </a:solidFill>
                          <a:latin typeface="Verdana" panose="020B0604030504040204"/>
                        </a:defRPr>
                      </a:lvl8pPr>
                      <a:lvl9pPr marL="2743200" algn="l" defTabSz="685800" rtl="0" eaLnBrk="1" latinLnBrk="0" hangingPunct="1">
                        <a:defRPr sz="1350" kern="1200">
                          <a:solidFill>
                            <a:schemeClr val="tx1"/>
                          </a:solidFill>
                          <a:latin typeface="Verdana" panose="020B0604030504040204"/>
                        </a:defRPr>
                      </a:lvl9pPr>
                    </a:lstStyle>
                    <a:p>
                      <a:pPr algn="ctr" fontAlgn="ctr"/>
                      <a:r>
                        <a:rPr lang="en-US" altLang="zh-CN" sz="1100" b="1" i="0" u="none" strike="noStrike" dirty="0">
                          <a:solidFill>
                            <a:srgbClr val="000000"/>
                          </a:solidFill>
                          <a:effectLst/>
                          <a:latin typeface="微软雅黑" panose="020B0503020204020204" charset="-122"/>
                          <a:ea typeface="微软雅黑" panose="020B0503020204020204" charset="-122"/>
                        </a:rPr>
                        <a:t>200</a:t>
                      </a:r>
                      <a:endParaRPr lang="en-US" altLang="zh-CN" sz="1100" b="1" i="0" u="none" strike="noStrike" dirty="0">
                        <a:solidFill>
                          <a:srgbClr val="000000"/>
                        </a:solidFill>
                        <a:effectLst/>
                        <a:latin typeface="微软雅黑" panose="020B0503020204020204" charset="-122"/>
                        <a:ea typeface="微软雅黑" panose="020B0503020204020204" charset="-122"/>
                      </a:endParaRPr>
                    </a:p>
                  </a:txBody>
                  <a:tcPr marL="6350" marR="6350" marT="6350"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Verdana" panose="020B0604030504040204"/>
                        </a:defRPr>
                      </a:lvl1pPr>
                      <a:lvl2pPr marL="342900" algn="l" defTabSz="685800" rtl="0" eaLnBrk="1" latinLnBrk="0" hangingPunct="1">
                        <a:defRPr sz="1350" kern="1200">
                          <a:solidFill>
                            <a:schemeClr val="tx1"/>
                          </a:solidFill>
                          <a:latin typeface="Verdana" panose="020B0604030504040204"/>
                        </a:defRPr>
                      </a:lvl2pPr>
                      <a:lvl3pPr marL="685800" algn="l" defTabSz="685800" rtl="0" eaLnBrk="1" latinLnBrk="0" hangingPunct="1">
                        <a:defRPr sz="1350" kern="1200">
                          <a:solidFill>
                            <a:schemeClr val="tx1"/>
                          </a:solidFill>
                          <a:latin typeface="Verdana" panose="020B0604030504040204"/>
                        </a:defRPr>
                      </a:lvl3pPr>
                      <a:lvl4pPr marL="1028700" algn="l" defTabSz="685800" rtl="0" eaLnBrk="1" latinLnBrk="0" hangingPunct="1">
                        <a:defRPr sz="1350" kern="1200">
                          <a:solidFill>
                            <a:schemeClr val="tx1"/>
                          </a:solidFill>
                          <a:latin typeface="Verdana" panose="020B0604030504040204"/>
                        </a:defRPr>
                      </a:lvl4pPr>
                      <a:lvl5pPr marL="1371600" algn="l" defTabSz="685800" rtl="0" eaLnBrk="1" latinLnBrk="0" hangingPunct="1">
                        <a:defRPr sz="1350" kern="1200">
                          <a:solidFill>
                            <a:schemeClr val="tx1"/>
                          </a:solidFill>
                          <a:latin typeface="Verdana" panose="020B0604030504040204"/>
                        </a:defRPr>
                      </a:lvl5pPr>
                      <a:lvl6pPr marL="1714500" algn="l" defTabSz="685800" rtl="0" eaLnBrk="1" latinLnBrk="0" hangingPunct="1">
                        <a:defRPr sz="1350" kern="1200">
                          <a:solidFill>
                            <a:schemeClr val="tx1"/>
                          </a:solidFill>
                          <a:latin typeface="Verdana" panose="020B0604030504040204"/>
                        </a:defRPr>
                      </a:lvl6pPr>
                      <a:lvl7pPr marL="2057400" algn="l" defTabSz="685800" rtl="0" eaLnBrk="1" latinLnBrk="0" hangingPunct="1">
                        <a:defRPr sz="1350" kern="1200">
                          <a:solidFill>
                            <a:schemeClr val="tx1"/>
                          </a:solidFill>
                          <a:latin typeface="Verdana" panose="020B0604030504040204"/>
                        </a:defRPr>
                      </a:lvl7pPr>
                      <a:lvl8pPr marL="2400300" algn="l" defTabSz="685800" rtl="0" eaLnBrk="1" latinLnBrk="0" hangingPunct="1">
                        <a:defRPr sz="1350" kern="1200">
                          <a:solidFill>
                            <a:schemeClr val="tx1"/>
                          </a:solidFill>
                          <a:latin typeface="Verdana" panose="020B0604030504040204"/>
                        </a:defRPr>
                      </a:lvl8pPr>
                      <a:lvl9pPr marL="2743200" algn="l" defTabSz="685800" rtl="0" eaLnBrk="1" latinLnBrk="0" hangingPunct="1">
                        <a:defRPr sz="1350" kern="1200">
                          <a:solidFill>
                            <a:schemeClr val="tx1"/>
                          </a:solidFill>
                          <a:latin typeface="Verdana" panose="020B0604030504040204"/>
                        </a:defRPr>
                      </a:lvl9pPr>
                    </a:lstStyle>
                    <a:p>
                      <a:pPr algn="ctr" fontAlgn="ctr"/>
                      <a:endParaRPr lang="zh-CN" altLang="en-US" sz="1200" b="1" i="0" u="none" strike="noStrike" dirty="0">
                        <a:solidFill>
                          <a:srgbClr val="000000"/>
                        </a:solidFill>
                        <a:effectLst/>
                        <a:latin typeface="微软雅黑" panose="020B0503020204020204" charset="-122"/>
                        <a:ea typeface="微软雅黑" panose="020B0503020204020204" charset="-122"/>
                      </a:endParaRPr>
                    </a:p>
                  </a:txBody>
                  <a:tcPr marL="6350" marR="6350" marT="6350"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lnTlToBr w="12700" cmpd="sng">
                      <a:noFill/>
                      <a:prstDash val="solid"/>
                    </a:lnTlToBr>
                    <a:lnBlToTr w="12700" cmpd="sng">
                      <a:noFill/>
                      <a:prstDash val="solid"/>
                    </a:lnBlToTr>
                    <a:noFill/>
                  </a:tcPr>
                </a:tc>
              </a:tr>
              <a:tr h="457900">
                <a:tc>
                  <a:txBody>
                    <a:bodyPr/>
                    <a:lstStyle>
                      <a:lvl1pPr marL="0" algn="l" defTabSz="685800" rtl="0" eaLnBrk="1" latinLnBrk="0" hangingPunct="1">
                        <a:defRPr sz="1350" kern="1200">
                          <a:solidFill>
                            <a:schemeClr val="tx1"/>
                          </a:solidFill>
                          <a:latin typeface="Verdana" panose="020B0604030504040204"/>
                        </a:defRPr>
                      </a:lvl1pPr>
                      <a:lvl2pPr marL="342900" algn="l" defTabSz="685800" rtl="0" eaLnBrk="1" latinLnBrk="0" hangingPunct="1">
                        <a:defRPr sz="1350" kern="1200">
                          <a:solidFill>
                            <a:schemeClr val="tx1"/>
                          </a:solidFill>
                          <a:latin typeface="Verdana" panose="020B0604030504040204"/>
                        </a:defRPr>
                      </a:lvl2pPr>
                      <a:lvl3pPr marL="685800" algn="l" defTabSz="685800" rtl="0" eaLnBrk="1" latinLnBrk="0" hangingPunct="1">
                        <a:defRPr sz="1350" kern="1200">
                          <a:solidFill>
                            <a:schemeClr val="tx1"/>
                          </a:solidFill>
                          <a:latin typeface="Verdana" panose="020B0604030504040204"/>
                        </a:defRPr>
                      </a:lvl3pPr>
                      <a:lvl4pPr marL="1028700" algn="l" defTabSz="685800" rtl="0" eaLnBrk="1" latinLnBrk="0" hangingPunct="1">
                        <a:defRPr sz="1350" kern="1200">
                          <a:solidFill>
                            <a:schemeClr val="tx1"/>
                          </a:solidFill>
                          <a:latin typeface="Verdana" panose="020B0604030504040204"/>
                        </a:defRPr>
                      </a:lvl4pPr>
                      <a:lvl5pPr marL="1371600" algn="l" defTabSz="685800" rtl="0" eaLnBrk="1" latinLnBrk="0" hangingPunct="1">
                        <a:defRPr sz="1350" kern="1200">
                          <a:solidFill>
                            <a:schemeClr val="tx1"/>
                          </a:solidFill>
                          <a:latin typeface="Verdana" panose="020B0604030504040204"/>
                        </a:defRPr>
                      </a:lvl5pPr>
                      <a:lvl6pPr marL="1714500" algn="l" defTabSz="685800" rtl="0" eaLnBrk="1" latinLnBrk="0" hangingPunct="1">
                        <a:defRPr sz="1350" kern="1200">
                          <a:solidFill>
                            <a:schemeClr val="tx1"/>
                          </a:solidFill>
                          <a:latin typeface="Verdana" panose="020B0604030504040204"/>
                        </a:defRPr>
                      </a:lvl6pPr>
                      <a:lvl7pPr marL="2057400" algn="l" defTabSz="685800" rtl="0" eaLnBrk="1" latinLnBrk="0" hangingPunct="1">
                        <a:defRPr sz="1350" kern="1200">
                          <a:solidFill>
                            <a:schemeClr val="tx1"/>
                          </a:solidFill>
                          <a:latin typeface="Verdana" panose="020B0604030504040204"/>
                        </a:defRPr>
                      </a:lvl7pPr>
                      <a:lvl8pPr marL="2400300" algn="l" defTabSz="685800" rtl="0" eaLnBrk="1" latinLnBrk="0" hangingPunct="1">
                        <a:defRPr sz="1350" kern="1200">
                          <a:solidFill>
                            <a:schemeClr val="tx1"/>
                          </a:solidFill>
                          <a:latin typeface="Verdana" panose="020B0604030504040204"/>
                        </a:defRPr>
                      </a:lvl8pPr>
                      <a:lvl9pPr marL="2743200" algn="l" defTabSz="685800" rtl="0" eaLnBrk="1" latinLnBrk="0" hangingPunct="1">
                        <a:defRPr sz="1350" kern="1200">
                          <a:solidFill>
                            <a:schemeClr val="tx1"/>
                          </a:solidFill>
                          <a:latin typeface="Verdana" panose="020B0604030504040204"/>
                        </a:defRPr>
                      </a:lvl9pPr>
                    </a:lstStyle>
                    <a:p>
                      <a:pPr lvl="1" algn="l" fontAlgn="ctr"/>
                      <a:r>
                        <a:rPr lang="en-US" altLang="zh-CN" sz="1200" b="1" i="0" u="none" strike="noStrike" dirty="0">
                          <a:solidFill>
                            <a:srgbClr val="000000"/>
                          </a:solidFill>
                          <a:effectLst/>
                          <a:latin typeface="微软雅黑" panose="020B0503020204020204" charset="-122"/>
                          <a:ea typeface="微软雅黑" panose="020B0503020204020204" charset="-122"/>
                        </a:rPr>
                        <a:t>--</a:t>
                      </a:r>
                      <a:r>
                        <a:rPr lang="zh-CN" altLang="en-US" sz="1200" b="1" i="0" u="none" strike="noStrike" dirty="0">
                          <a:solidFill>
                            <a:srgbClr val="000000"/>
                          </a:solidFill>
                          <a:effectLst/>
                          <a:latin typeface="微软雅黑" panose="020B0503020204020204" charset="-122"/>
                          <a:ea typeface="微软雅黑" panose="020B0503020204020204" charset="-122"/>
                        </a:rPr>
                        <a:t>业务能力</a:t>
                      </a:r>
                      <a:endParaRPr lang="zh-CN" altLang="en-US" sz="1200" b="1" i="0" u="none" strike="noStrike" dirty="0">
                        <a:solidFill>
                          <a:srgbClr val="000000"/>
                        </a:solidFill>
                        <a:effectLst/>
                        <a:latin typeface="微软雅黑" panose="020B0503020204020204" charset="-122"/>
                        <a:ea typeface="微软雅黑" panose="020B0503020204020204" charset="-122"/>
                      </a:endParaRPr>
                    </a:p>
                  </a:txBody>
                  <a:tcPr marL="6350" marR="6350" marT="6350"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Verdana" panose="020B0604030504040204"/>
                        </a:defRPr>
                      </a:lvl1pPr>
                      <a:lvl2pPr marL="342900" algn="l" defTabSz="685800" rtl="0" eaLnBrk="1" latinLnBrk="0" hangingPunct="1">
                        <a:defRPr sz="1350" kern="1200">
                          <a:solidFill>
                            <a:schemeClr val="tx1"/>
                          </a:solidFill>
                          <a:latin typeface="Verdana" panose="020B0604030504040204"/>
                        </a:defRPr>
                      </a:lvl2pPr>
                      <a:lvl3pPr marL="685800" algn="l" defTabSz="685800" rtl="0" eaLnBrk="1" latinLnBrk="0" hangingPunct="1">
                        <a:defRPr sz="1350" kern="1200">
                          <a:solidFill>
                            <a:schemeClr val="tx1"/>
                          </a:solidFill>
                          <a:latin typeface="Verdana" panose="020B0604030504040204"/>
                        </a:defRPr>
                      </a:lvl3pPr>
                      <a:lvl4pPr marL="1028700" algn="l" defTabSz="685800" rtl="0" eaLnBrk="1" latinLnBrk="0" hangingPunct="1">
                        <a:defRPr sz="1350" kern="1200">
                          <a:solidFill>
                            <a:schemeClr val="tx1"/>
                          </a:solidFill>
                          <a:latin typeface="Verdana" panose="020B0604030504040204"/>
                        </a:defRPr>
                      </a:lvl4pPr>
                      <a:lvl5pPr marL="1371600" algn="l" defTabSz="685800" rtl="0" eaLnBrk="1" latinLnBrk="0" hangingPunct="1">
                        <a:defRPr sz="1350" kern="1200">
                          <a:solidFill>
                            <a:schemeClr val="tx1"/>
                          </a:solidFill>
                          <a:latin typeface="Verdana" panose="020B0604030504040204"/>
                        </a:defRPr>
                      </a:lvl5pPr>
                      <a:lvl6pPr marL="1714500" algn="l" defTabSz="685800" rtl="0" eaLnBrk="1" latinLnBrk="0" hangingPunct="1">
                        <a:defRPr sz="1350" kern="1200">
                          <a:solidFill>
                            <a:schemeClr val="tx1"/>
                          </a:solidFill>
                          <a:latin typeface="Verdana" panose="020B0604030504040204"/>
                        </a:defRPr>
                      </a:lvl6pPr>
                      <a:lvl7pPr marL="2057400" algn="l" defTabSz="685800" rtl="0" eaLnBrk="1" latinLnBrk="0" hangingPunct="1">
                        <a:defRPr sz="1350" kern="1200">
                          <a:solidFill>
                            <a:schemeClr val="tx1"/>
                          </a:solidFill>
                          <a:latin typeface="Verdana" panose="020B0604030504040204"/>
                        </a:defRPr>
                      </a:lvl7pPr>
                      <a:lvl8pPr marL="2400300" algn="l" defTabSz="685800" rtl="0" eaLnBrk="1" latinLnBrk="0" hangingPunct="1">
                        <a:defRPr sz="1350" kern="1200">
                          <a:solidFill>
                            <a:schemeClr val="tx1"/>
                          </a:solidFill>
                          <a:latin typeface="Verdana" panose="020B0604030504040204"/>
                        </a:defRPr>
                      </a:lvl8pPr>
                      <a:lvl9pPr marL="2743200" algn="l" defTabSz="685800" rtl="0" eaLnBrk="1" latinLnBrk="0" hangingPunct="1">
                        <a:defRPr sz="1350" kern="1200">
                          <a:solidFill>
                            <a:schemeClr val="tx1"/>
                          </a:solidFill>
                          <a:latin typeface="Verdana" panose="020B0604030504040204"/>
                        </a:defRPr>
                      </a:lvl9pPr>
                    </a:lstStyle>
                    <a:p>
                      <a:pPr algn="ctr" fontAlgn="ctr"/>
                      <a:r>
                        <a:rPr lang="en-US" altLang="zh-CN" sz="1100" b="1" i="0" u="none" strike="noStrike" dirty="0">
                          <a:solidFill>
                            <a:srgbClr val="000000"/>
                          </a:solidFill>
                          <a:effectLst/>
                          <a:latin typeface="微软雅黑" panose="020B0503020204020204" charset="-122"/>
                          <a:ea typeface="微软雅黑" panose="020B0503020204020204" charset="-122"/>
                        </a:rPr>
                        <a:t>105</a:t>
                      </a:r>
                      <a:endParaRPr lang="en-US" altLang="zh-CN" sz="1100" b="1" i="0" u="none" strike="noStrike" dirty="0">
                        <a:solidFill>
                          <a:srgbClr val="000000"/>
                        </a:solidFill>
                        <a:effectLst/>
                        <a:latin typeface="微软雅黑" panose="020B0503020204020204" charset="-122"/>
                        <a:ea typeface="微软雅黑" panose="020B0503020204020204" charset="-122"/>
                      </a:endParaRPr>
                    </a:p>
                  </a:txBody>
                  <a:tcPr marL="6350" marR="6350" marT="6350"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Verdana" panose="020B0604030504040204"/>
                        </a:defRPr>
                      </a:lvl1pPr>
                      <a:lvl2pPr marL="342900" algn="l" defTabSz="685800" rtl="0" eaLnBrk="1" latinLnBrk="0" hangingPunct="1">
                        <a:defRPr sz="1350" kern="1200">
                          <a:solidFill>
                            <a:schemeClr val="tx1"/>
                          </a:solidFill>
                          <a:latin typeface="Verdana" panose="020B0604030504040204"/>
                        </a:defRPr>
                      </a:lvl2pPr>
                      <a:lvl3pPr marL="685800" algn="l" defTabSz="685800" rtl="0" eaLnBrk="1" latinLnBrk="0" hangingPunct="1">
                        <a:defRPr sz="1350" kern="1200">
                          <a:solidFill>
                            <a:schemeClr val="tx1"/>
                          </a:solidFill>
                          <a:latin typeface="Verdana" panose="020B0604030504040204"/>
                        </a:defRPr>
                      </a:lvl3pPr>
                      <a:lvl4pPr marL="1028700" algn="l" defTabSz="685800" rtl="0" eaLnBrk="1" latinLnBrk="0" hangingPunct="1">
                        <a:defRPr sz="1350" kern="1200">
                          <a:solidFill>
                            <a:schemeClr val="tx1"/>
                          </a:solidFill>
                          <a:latin typeface="Verdana" panose="020B0604030504040204"/>
                        </a:defRPr>
                      </a:lvl4pPr>
                      <a:lvl5pPr marL="1371600" algn="l" defTabSz="685800" rtl="0" eaLnBrk="1" latinLnBrk="0" hangingPunct="1">
                        <a:defRPr sz="1350" kern="1200">
                          <a:solidFill>
                            <a:schemeClr val="tx1"/>
                          </a:solidFill>
                          <a:latin typeface="Verdana" panose="020B0604030504040204"/>
                        </a:defRPr>
                      </a:lvl5pPr>
                      <a:lvl6pPr marL="1714500" algn="l" defTabSz="685800" rtl="0" eaLnBrk="1" latinLnBrk="0" hangingPunct="1">
                        <a:defRPr sz="1350" kern="1200">
                          <a:solidFill>
                            <a:schemeClr val="tx1"/>
                          </a:solidFill>
                          <a:latin typeface="Verdana" panose="020B0604030504040204"/>
                        </a:defRPr>
                      </a:lvl6pPr>
                      <a:lvl7pPr marL="2057400" algn="l" defTabSz="685800" rtl="0" eaLnBrk="1" latinLnBrk="0" hangingPunct="1">
                        <a:defRPr sz="1350" kern="1200">
                          <a:solidFill>
                            <a:schemeClr val="tx1"/>
                          </a:solidFill>
                          <a:latin typeface="Verdana" panose="020B0604030504040204"/>
                        </a:defRPr>
                      </a:lvl7pPr>
                      <a:lvl8pPr marL="2400300" algn="l" defTabSz="685800" rtl="0" eaLnBrk="1" latinLnBrk="0" hangingPunct="1">
                        <a:defRPr sz="1350" kern="1200">
                          <a:solidFill>
                            <a:schemeClr val="tx1"/>
                          </a:solidFill>
                          <a:latin typeface="Verdana" panose="020B0604030504040204"/>
                        </a:defRPr>
                      </a:lvl8pPr>
                      <a:lvl9pPr marL="2743200" algn="l" defTabSz="685800" rtl="0" eaLnBrk="1" latinLnBrk="0" hangingPunct="1">
                        <a:defRPr sz="1350" kern="1200">
                          <a:solidFill>
                            <a:schemeClr val="tx1"/>
                          </a:solidFill>
                          <a:latin typeface="Verdana" panose="020B0604030504040204"/>
                        </a:defRPr>
                      </a:lvl9pPr>
                    </a:lstStyle>
                    <a:p>
                      <a:pPr algn="ctr" fontAlgn="ctr"/>
                      <a:endParaRPr lang="zh-CN" altLang="en-US" sz="1200" b="1" i="0" u="none" strike="noStrike" dirty="0">
                        <a:solidFill>
                          <a:srgbClr val="000000"/>
                        </a:solidFill>
                        <a:effectLst/>
                        <a:latin typeface="微软雅黑" panose="020B0503020204020204" charset="-122"/>
                        <a:ea typeface="微软雅黑" panose="020B0503020204020204" charset="-122"/>
                      </a:endParaRPr>
                    </a:p>
                  </a:txBody>
                  <a:tcPr marL="6350" marR="6350" marT="6350"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lnTlToBr w="12700" cmpd="sng">
                      <a:noFill/>
                      <a:prstDash val="solid"/>
                    </a:lnTlToBr>
                    <a:lnBlToTr w="12700" cmpd="sng">
                      <a:noFill/>
                      <a:prstDash val="solid"/>
                    </a:lnBlToTr>
                    <a:noFill/>
                  </a:tcPr>
                </a:tc>
              </a:tr>
              <a:tr h="457900">
                <a:tc>
                  <a:txBody>
                    <a:bodyPr/>
                    <a:lstStyle>
                      <a:lvl1pPr marL="0" algn="l" defTabSz="685800" rtl="0" eaLnBrk="1" latinLnBrk="0" hangingPunct="1">
                        <a:defRPr sz="1350" kern="1200">
                          <a:solidFill>
                            <a:schemeClr val="tx1"/>
                          </a:solidFill>
                          <a:latin typeface="Verdana" panose="020B0604030504040204"/>
                        </a:defRPr>
                      </a:lvl1pPr>
                      <a:lvl2pPr marL="342900" algn="l" defTabSz="685800" rtl="0" eaLnBrk="1" latinLnBrk="0" hangingPunct="1">
                        <a:defRPr sz="1350" kern="1200">
                          <a:solidFill>
                            <a:schemeClr val="tx1"/>
                          </a:solidFill>
                          <a:latin typeface="Verdana" panose="020B0604030504040204"/>
                        </a:defRPr>
                      </a:lvl2pPr>
                      <a:lvl3pPr marL="685800" algn="l" defTabSz="685800" rtl="0" eaLnBrk="1" latinLnBrk="0" hangingPunct="1">
                        <a:defRPr sz="1350" kern="1200">
                          <a:solidFill>
                            <a:schemeClr val="tx1"/>
                          </a:solidFill>
                          <a:latin typeface="Verdana" panose="020B0604030504040204"/>
                        </a:defRPr>
                      </a:lvl3pPr>
                      <a:lvl4pPr marL="1028700" algn="l" defTabSz="685800" rtl="0" eaLnBrk="1" latinLnBrk="0" hangingPunct="1">
                        <a:defRPr sz="1350" kern="1200">
                          <a:solidFill>
                            <a:schemeClr val="tx1"/>
                          </a:solidFill>
                          <a:latin typeface="Verdana" panose="020B0604030504040204"/>
                        </a:defRPr>
                      </a:lvl4pPr>
                      <a:lvl5pPr marL="1371600" algn="l" defTabSz="685800" rtl="0" eaLnBrk="1" latinLnBrk="0" hangingPunct="1">
                        <a:defRPr sz="1350" kern="1200">
                          <a:solidFill>
                            <a:schemeClr val="tx1"/>
                          </a:solidFill>
                          <a:latin typeface="Verdana" panose="020B0604030504040204"/>
                        </a:defRPr>
                      </a:lvl5pPr>
                      <a:lvl6pPr marL="1714500" algn="l" defTabSz="685800" rtl="0" eaLnBrk="1" latinLnBrk="0" hangingPunct="1">
                        <a:defRPr sz="1350" kern="1200">
                          <a:solidFill>
                            <a:schemeClr val="tx1"/>
                          </a:solidFill>
                          <a:latin typeface="Verdana" panose="020B0604030504040204"/>
                        </a:defRPr>
                      </a:lvl6pPr>
                      <a:lvl7pPr marL="2057400" algn="l" defTabSz="685800" rtl="0" eaLnBrk="1" latinLnBrk="0" hangingPunct="1">
                        <a:defRPr sz="1350" kern="1200">
                          <a:solidFill>
                            <a:schemeClr val="tx1"/>
                          </a:solidFill>
                          <a:latin typeface="Verdana" panose="020B0604030504040204"/>
                        </a:defRPr>
                      </a:lvl7pPr>
                      <a:lvl8pPr marL="2400300" algn="l" defTabSz="685800" rtl="0" eaLnBrk="1" latinLnBrk="0" hangingPunct="1">
                        <a:defRPr sz="1350" kern="1200">
                          <a:solidFill>
                            <a:schemeClr val="tx1"/>
                          </a:solidFill>
                          <a:latin typeface="Verdana" panose="020B0604030504040204"/>
                        </a:defRPr>
                      </a:lvl8pPr>
                      <a:lvl9pPr marL="2743200" algn="l" defTabSz="685800" rtl="0" eaLnBrk="1" latinLnBrk="0" hangingPunct="1">
                        <a:defRPr sz="1350" kern="1200">
                          <a:solidFill>
                            <a:schemeClr val="tx1"/>
                          </a:solidFill>
                          <a:latin typeface="Verdana" panose="020B0604030504040204"/>
                        </a:defRPr>
                      </a:lvl9pPr>
                    </a:lstStyle>
                    <a:p>
                      <a:pPr lvl="1" algn="l" fontAlgn="ctr"/>
                      <a:r>
                        <a:rPr lang="en-US" altLang="zh-CN" sz="1200" b="1" i="0" u="none" strike="noStrike" dirty="0">
                          <a:solidFill>
                            <a:srgbClr val="000000"/>
                          </a:solidFill>
                          <a:effectLst/>
                          <a:latin typeface="微软雅黑" panose="020B0503020204020204" charset="-122"/>
                          <a:ea typeface="微软雅黑" panose="020B0503020204020204" charset="-122"/>
                        </a:rPr>
                        <a:t>--</a:t>
                      </a:r>
                      <a:r>
                        <a:rPr lang="zh-CN" altLang="en-US" sz="1200" b="1" i="0" u="none" strike="noStrike" dirty="0">
                          <a:solidFill>
                            <a:srgbClr val="000000"/>
                          </a:solidFill>
                          <a:effectLst/>
                          <a:latin typeface="微软雅黑" panose="020B0503020204020204" charset="-122"/>
                          <a:ea typeface="微软雅黑" panose="020B0503020204020204" charset="-122"/>
                        </a:rPr>
                        <a:t>质量与安全</a:t>
                      </a:r>
                      <a:endParaRPr lang="zh-CN" altLang="en-US" sz="1200" b="1" i="0" u="none" strike="noStrike" dirty="0">
                        <a:solidFill>
                          <a:srgbClr val="000000"/>
                        </a:solidFill>
                        <a:effectLst/>
                        <a:latin typeface="微软雅黑" panose="020B0503020204020204" charset="-122"/>
                        <a:ea typeface="微软雅黑" panose="020B0503020204020204" charset="-122"/>
                      </a:endParaRPr>
                    </a:p>
                  </a:txBody>
                  <a:tcPr marL="6350" marR="6350" marT="6350"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Verdana" panose="020B0604030504040204"/>
                        </a:defRPr>
                      </a:lvl1pPr>
                      <a:lvl2pPr marL="342900" algn="l" defTabSz="685800" rtl="0" eaLnBrk="1" latinLnBrk="0" hangingPunct="1">
                        <a:defRPr sz="1350" kern="1200">
                          <a:solidFill>
                            <a:schemeClr val="tx1"/>
                          </a:solidFill>
                          <a:latin typeface="Verdana" panose="020B0604030504040204"/>
                        </a:defRPr>
                      </a:lvl2pPr>
                      <a:lvl3pPr marL="685800" algn="l" defTabSz="685800" rtl="0" eaLnBrk="1" latinLnBrk="0" hangingPunct="1">
                        <a:defRPr sz="1350" kern="1200">
                          <a:solidFill>
                            <a:schemeClr val="tx1"/>
                          </a:solidFill>
                          <a:latin typeface="Verdana" panose="020B0604030504040204"/>
                        </a:defRPr>
                      </a:lvl3pPr>
                      <a:lvl4pPr marL="1028700" algn="l" defTabSz="685800" rtl="0" eaLnBrk="1" latinLnBrk="0" hangingPunct="1">
                        <a:defRPr sz="1350" kern="1200">
                          <a:solidFill>
                            <a:schemeClr val="tx1"/>
                          </a:solidFill>
                          <a:latin typeface="Verdana" panose="020B0604030504040204"/>
                        </a:defRPr>
                      </a:lvl4pPr>
                      <a:lvl5pPr marL="1371600" algn="l" defTabSz="685800" rtl="0" eaLnBrk="1" latinLnBrk="0" hangingPunct="1">
                        <a:defRPr sz="1350" kern="1200">
                          <a:solidFill>
                            <a:schemeClr val="tx1"/>
                          </a:solidFill>
                          <a:latin typeface="Verdana" panose="020B0604030504040204"/>
                        </a:defRPr>
                      </a:lvl5pPr>
                      <a:lvl6pPr marL="1714500" algn="l" defTabSz="685800" rtl="0" eaLnBrk="1" latinLnBrk="0" hangingPunct="1">
                        <a:defRPr sz="1350" kern="1200">
                          <a:solidFill>
                            <a:schemeClr val="tx1"/>
                          </a:solidFill>
                          <a:latin typeface="Verdana" panose="020B0604030504040204"/>
                        </a:defRPr>
                      </a:lvl6pPr>
                      <a:lvl7pPr marL="2057400" algn="l" defTabSz="685800" rtl="0" eaLnBrk="1" latinLnBrk="0" hangingPunct="1">
                        <a:defRPr sz="1350" kern="1200">
                          <a:solidFill>
                            <a:schemeClr val="tx1"/>
                          </a:solidFill>
                          <a:latin typeface="Verdana" panose="020B0604030504040204"/>
                        </a:defRPr>
                      </a:lvl7pPr>
                      <a:lvl8pPr marL="2400300" algn="l" defTabSz="685800" rtl="0" eaLnBrk="1" latinLnBrk="0" hangingPunct="1">
                        <a:defRPr sz="1350" kern="1200">
                          <a:solidFill>
                            <a:schemeClr val="tx1"/>
                          </a:solidFill>
                          <a:latin typeface="Verdana" panose="020B0604030504040204"/>
                        </a:defRPr>
                      </a:lvl8pPr>
                      <a:lvl9pPr marL="2743200" algn="l" defTabSz="685800" rtl="0" eaLnBrk="1" latinLnBrk="0" hangingPunct="1">
                        <a:defRPr sz="1350" kern="1200">
                          <a:solidFill>
                            <a:schemeClr val="tx1"/>
                          </a:solidFill>
                          <a:latin typeface="Verdana" panose="020B0604030504040204"/>
                        </a:defRPr>
                      </a:lvl9pPr>
                    </a:lstStyle>
                    <a:p>
                      <a:pPr algn="ctr" fontAlgn="ctr"/>
                      <a:r>
                        <a:rPr lang="en-US" altLang="zh-CN" sz="1100" b="1" i="0" u="none" strike="noStrike" dirty="0">
                          <a:solidFill>
                            <a:srgbClr val="000000"/>
                          </a:solidFill>
                          <a:effectLst/>
                          <a:latin typeface="微软雅黑" panose="020B0503020204020204" charset="-122"/>
                          <a:ea typeface="微软雅黑" panose="020B0503020204020204" charset="-122"/>
                        </a:rPr>
                        <a:t>65</a:t>
                      </a:r>
                      <a:endParaRPr lang="en-US" altLang="zh-CN" sz="1100" b="1" i="0" u="none" strike="noStrike" dirty="0">
                        <a:solidFill>
                          <a:srgbClr val="000000"/>
                        </a:solidFill>
                        <a:effectLst/>
                        <a:latin typeface="微软雅黑" panose="020B0503020204020204" charset="-122"/>
                        <a:ea typeface="微软雅黑" panose="020B0503020204020204" charset="-122"/>
                      </a:endParaRPr>
                    </a:p>
                  </a:txBody>
                  <a:tcPr marL="6350" marR="6350" marT="6350"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Verdana" panose="020B0604030504040204"/>
                        </a:defRPr>
                      </a:lvl1pPr>
                      <a:lvl2pPr marL="342900" algn="l" defTabSz="685800" rtl="0" eaLnBrk="1" latinLnBrk="0" hangingPunct="1">
                        <a:defRPr sz="1350" kern="1200">
                          <a:solidFill>
                            <a:schemeClr val="tx1"/>
                          </a:solidFill>
                          <a:latin typeface="Verdana" panose="020B0604030504040204"/>
                        </a:defRPr>
                      </a:lvl2pPr>
                      <a:lvl3pPr marL="685800" algn="l" defTabSz="685800" rtl="0" eaLnBrk="1" latinLnBrk="0" hangingPunct="1">
                        <a:defRPr sz="1350" kern="1200">
                          <a:solidFill>
                            <a:schemeClr val="tx1"/>
                          </a:solidFill>
                          <a:latin typeface="Verdana" panose="020B0604030504040204"/>
                        </a:defRPr>
                      </a:lvl3pPr>
                      <a:lvl4pPr marL="1028700" algn="l" defTabSz="685800" rtl="0" eaLnBrk="1" latinLnBrk="0" hangingPunct="1">
                        <a:defRPr sz="1350" kern="1200">
                          <a:solidFill>
                            <a:schemeClr val="tx1"/>
                          </a:solidFill>
                          <a:latin typeface="Verdana" panose="020B0604030504040204"/>
                        </a:defRPr>
                      </a:lvl4pPr>
                      <a:lvl5pPr marL="1371600" algn="l" defTabSz="685800" rtl="0" eaLnBrk="1" latinLnBrk="0" hangingPunct="1">
                        <a:defRPr sz="1350" kern="1200">
                          <a:solidFill>
                            <a:schemeClr val="tx1"/>
                          </a:solidFill>
                          <a:latin typeface="Verdana" panose="020B0604030504040204"/>
                        </a:defRPr>
                      </a:lvl5pPr>
                      <a:lvl6pPr marL="1714500" algn="l" defTabSz="685800" rtl="0" eaLnBrk="1" latinLnBrk="0" hangingPunct="1">
                        <a:defRPr sz="1350" kern="1200">
                          <a:solidFill>
                            <a:schemeClr val="tx1"/>
                          </a:solidFill>
                          <a:latin typeface="Verdana" panose="020B0604030504040204"/>
                        </a:defRPr>
                      </a:lvl6pPr>
                      <a:lvl7pPr marL="2057400" algn="l" defTabSz="685800" rtl="0" eaLnBrk="1" latinLnBrk="0" hangingPunct="1">
                        <a:defRPr sz="1350" kern="1200">
                          <a:solidFill>
                            <a:schemeClr val="tx1"/>
                          </a:solidFill>
                          <a:latin typeface="Verdana" panose="020B0604030504040204"/>
                        </a:defRPr>
                      </a:lvl7pPr>
                      <a:lvl8pPr marL="2400300" algn="l" defTabSz="685800" rtl="0" eaLnBrk="1" latinLnBrk="0" hangingPunct="1">
                        <a:defRPr sz="1350" kern="1200">
                          <a:solidFill>
                            <a:schemeClr val="tx1"/>
                          </a:solidFill>
                          <a:latin typeface="Verdana" panose="020B0604030504040204"/>
                        </a:defRPr>
                      </a:lvl8pPr>
                      <a:lvl9pPr marL="2743200" algn="l" defTabSz="685800" rtl="0" eaLnBrk="1" latinLnBrk="0" hangingPunct="1">
                        <a:defRPr sz="1350" kern="1200">
                          <a:solidFill>
                            <a:schemeClr val="tx1"/>
                          </a:solidFill>
                          <a:latin typeface="Verdana" panose="020B0604030504040204"/>
                        </a:defRPr>
                      </a:lvl9pPr>
                    </a:lstStyle>
                    <a:p>
                      <a:pPr algn="ctr" fontAlgn="ctr"/>
                      <a:endParaRPr lang="zh-CN" altLang="en-US" sz="1200" b="1" i="0" u="none" strike="noStrike" dirty="0">
                        <a:solidFill>
                          <a:srgbClr val="000000"/>
                        </a:solidFill>
                        <a:effectLst/>
                        <a:latin typeface="微软雅黑" panose="020B0503020204020204" charset="-122"/>
                        <a:ea typeface="微软雅黑" panose="020B0503020204020204" charset="-122"/>
                      </a:endParaRPr>
                    </a:p>
                  </a:txBody>
                  <a:tcPr marL="6350" marR="6350" marT="6350"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lnTlToBr w="12700" cmpd="sng">
                      <a:noFill/>
                      <a:prstDash val="solid"/>
                    </a:lnTlToBr>
                    <a:lnBlToTr w="12700" cmpd="sng">
                      <a:noFill/>
                      <a:prstDash val="solid"/>
                    </a:lnBlToTr>
                    <a:noFill/>
                  </a:tcPr>
                </a:tc>
              </a:tr>
              <a:tr h="457900">
                <a:tc>
                  <a:txBody>
                    <a:bodyPr/>
                    <a:lstStyle>
                      <a:lvl1pPr marL="0" algn="l" defTabSz="685800" rtl="0" eaLnBrk="1" latinLnBrk="0" hangingPunct="1">
                        <a:defRPr sz="1350" kern="1200">
                          <a:solidFill>
                            <a:schemeClr val="tx1"/>
                          </a:solidFill>
                          <a:latin typeface="Verdana" panose="020B0604030504040204"/>
                        </a:defRPr>
                      </a:lvl1pPr>
                      <a:lvl2pPr marL="342900" algn="l" defTabSz="685800" rtl="0" eaLnBrk="1" latinLnBrk="0" hangingPunct="1">
                        <a:defRPr sz="1350" kern="1200">
                          <a:solidFill>
                            <a:schemeClr val="tx1"/>
                          </a:solidFill>
                          <a:latin typeface="Verdana" panose="020B0604030504040204"/>
                        </a:defRPr>
                      </a:lvl2pPr>
                      <a:lvl3pPr marL="685800" algn="l" defTabSz="685800" rtl="0" eaLnBrk="1" latinLnBrk="0" hangingPunct="1">
                        <a:defRPr sz="1350" kern="1200">
                          <a:solidFill>
                            <a:schemeClr val="tx1"/>
                          </a:solidFill>
                          <a:latin typeface="Verdana" panose="020B0604030504040204"/>
                        </a:defRPr>
                      </a:lvl3pPr>
                      <a:lvl4pPr marL="1028700" algn="l" defTabSz="685800" rtl="0" eaLnBrk="1" latinLnBrk="0" hangingPunct="1">
                        <a:defRPr sz="1350" kern="1200">
                          <a:solidFill>
                            <a:schemeClr val="tx1"/>
                          </a:solidFill>
                          <a:latin typeface="Verdana" panose="020B0604030504040204"/>
                        </a:defRPr>
                      </a:lvl4pPr>
                      <a:lvl5pPr marL="1371600" algn="l" defTabSz="685800" rtl="0" eaLnBrk="1" latinLnBrk="0" hangingPunct="1">
                        <a:defRPr sz="1350" kern="1200">
                          <a:solidFill>
                            <a:schemeClr val="tx1"/>
                          </a:solidFill>
                          <a:latin typeface="Verdana" panose="020B0604030504040204"/>
                        </a:defRPr>
                      </a:lvl5pPr>
                      <a:lvl6pPr marL="1714500" algn="l" defTabSz="685800" rtl="0" eaLnBrk="1" latinLnBrk="0" hangingPunct="1">
                        <a:defRPr sz="1350" kern="1200">
                          <a:solidFill>
                            <a:schemeClr val="tx1"/>
                          </a:solidFill>
                          <a:latin typeface="Verdana" panose="020B0604030504040204"/>
                        </a:defRPr>
                      </a:lvl6pPr>
                      <a:lvl7pPr marL="2057400" algn="l" defTabSz="685800" rtl="0" eaLnBrk="1" latinLnBrk="0" hangingPunct="1">
                        <a:defRPr sz="1350" kern="1200">
                          <a:solidFill>
                            <a:schemeClr val="tx1"/>
                          </a:solidFill>
                          <a:latin typeface="Verdana" panose="020B0604030504040204"/>
                        </a:defRPr>
                      </a:lvl7pPr>
                      <a:lvl8pPr marL="2400300" algn="l" defTabSz="685800" rtl="0" eaLnBrk="1" latinLnBrk="0" hangingPunct="1">
                        <a:defRPr sz="1350" kern="1200">
                          <a:solidFill>
                            <a:schemeClr val="tx1"/>
                          </a:solidFill>
                          <a:latin typeface="Verdana" panose="020B0604030504040204"/>
                        </a:defRPr>
                      </a:lvl8pPr>
                      <a:lvl9pPr marL="2743200" algn="l" defTabSz="685800" rtl="0" eaLnBrk="1" latinLnBrk="0" hangingPunct="1">
                        <a:defRPr sz="1350" kern="1200">
                          <a:solidFill>
                            <a:schemeClr val="tx1"/>
                          </a:solidFill>
                          <a:latin typeface="Verdana" panose="020B0604030504040204"/>
                        </a:defRPr>
                      </a:lvl9pPr>
                    </a:lstStyle>
                    <a:p>
                      <a:pPr lvl="1" algn="l" fontAlgn="ctr"/>
                      <a:r>
                        <a:rPr lang="en-US" altLang="zh-CN" sz="1200" b="1" i="0" u="none" strike="noStrike" dirty="0">
                          <a:solidFill>
                            <a:srgbClr val="000000"/>
                          </a:solidFill>
                          <a:effectLst/>
                          <a:latin typeface="微软雅黑" panose="020B0503020204020204" charset="-122"/>
                          <a:ea typeface="微软雅黑" panose="020B0503020204020204" charset="-122"/>
                        </a:rPr>
                        <a:t>--</a:t>
                      </a:r>
                      <a:r>
                        <a:rPr lang="zh-CN" altLang="en-US" sz="1200" b="1" i="0" u="none" strike="noStrike" dirty="0">
                          <a:solidFill>
                            <a:srgbClr val="000000"/>
                          </a:solidFill>
                          <a:effectLst/>
                          <a:latin typeface="微软雅黑" panose="020B0503020204020204" charset="-122"/>
                          <a:ea typeface="微软雅黑" panose="020B0503020204020204" charset="-122"/>
                        </a:rPr>
                        <a:t>教学和研究</a:t>
                      </a:r>
                      <a:endParaRPr lang="zh-CN" altLang="en-US" sz="1200" b="1" i="0" u="none" strike="noStrike" dirty="0">
                        <a:solidFill>
                          <a:srgbClr val="000000"/>
                        </a:solidFill>
                        <a:effectLst/>
                        <a:latin typeface="微软雅黑" panose="020B0503020204020204" charset="-122"/>
                        <a:ea typeface="微软雅黑" panose="020B0503020204020204" charset="-122"/>
                      </a:endParaRPr>
                    </a:p>
                  </a:txBody>
                  <a:tcPr marL="6350" marR="6350" marT="6350"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Verdana" panose="020B0604030504040204"/>
                        </a:defRPr>
                      </a:lvl1pPr>
                      <a:lvl2pPr marL="342900" algn="l" defTabSz="685800" rtl="0" eaLnBrk="1" latinLnBrk="0" hangingPunct="1">
                        <a:defRPr sz="1350" kern="1200">
                          <a:solidFill>
                            <a:schemeClr val="tx1"/>
                          </a:solidFill>
                          <a:latin typeface="Verdana" panose="020B0604030504040204"/>
                        </a:defRPr>
                      </a:lvl2pPr>
                      <a:lvl3pPr marL="685800" algn="l" defTabSz="685800" rtl="0" eaLnBrk="1" latinLnBrk="0" hangingPunct="1">
                        <a:defRPr sz="1350" kern="1200">
                          <a:solidFill>
                            <a:schemeClr val="tx1"/>
                          </a:solidFill>
                          <a:latin typeface="Verdana" panose="020B0604030504040204"/>
                        </a:defRPr>
                      </a:lvl3pPr>
                      <a:lvl4pPr marL="1028700" algn="l" defTabSz="685800" rtl="0" eaLnBrk="1" latinLnBrk="0" hangingPunct="1">
                        <a:defRPr sz="1350" kern="1200">
                          <a:solidFill>
                            <a:schemeClr val="tx1"/>
                          </a:solidFill>
                          <a:latin typeface="Verdana" panose="020B0604030504040204"/>
                        </a:defRPr>
                      </a:lvl4pPr>
                      <a:lvl5pPr marL="1371600" algn="l" defTabSz="685800" rtl="0" eaLnBrk="1" latinLnBrk="0" hangingPunct="1">
                        <a:defRPr sz="1350" kern="1200">
                          <a:solidFill>
                            <a:schemeClr val="tx1"/>
                          </a:solidFill>
                          <a:latin typeface="Verdana" panose="020B0604030504040204"/>
                        </a:defRPr>
                      </a:lvl5pPr>
                      <a:lvl6pPr marL="1714500" algn="l" defTabSz="685800" rtl="0" eaLnBrk="1" latinLnBrk="0" hangingPunct="1">
                        <a:defRPr sz="1350" kern="1200">
                          <a:solidFill>
                            <a:schemeClr val="tx1"/>
                          </a:solidFill>
                          <a:latin typeface="Verdana" panose="020B0604030504040204"/>
                        </a:defRPr>
                      </a:lvl6pPr>
                      <a:lvl7pPr marL="2057400" algn="l" defTabSz="685800" rtl="0" eaLnBrk="1" latinLnBrk="0" hangingPunct="1">
                        <a:defRPr sz="1350" kern="1200">
                          <a:solidFill>
                            <a:schemeClr val="tx1"/>
                          </a:solidFill>
                          <a:latin typeface="Verdana" panose="020B0604030504040204"/>
                        </a:defRPr>
                      </a:lvl7pPr>
                      <a:lvl8pPr marL="2400300" algn="l" defTabSz="685800" rtl="0" eaLnBrk="1" latinLnBrk="0" hangingPunct="1">
                        <a:defRPr sz="1350" kern="1200">
                          <a:solidFill>
                            <a:schemeClr val="tx1"/>
                          </a:solidFill>
                          <a:latin typeface="Verdana" panose="020B0604030504040204"/>
                        </a:defRPr>
                      </a:lvl8pPr>
                      <a:lvl9pPr marL="2743200" algn="l" defTabSz="685800" rtl="0" eaLnBrk="1" latinLnBrk="0" hangingPunct="1">
                        <a:defRPr sz="1350" kern="1200">
                          <a:solidFill>
                            <a:schemeClr val="tx1"/>
                          </a:solidFill>
                          <a:latin typeface="Verdana" panose="020B0604030504040204"/>
                        </a:defRPr>
                      </a:lvl9pPr>
                    </a:lstStyle>
                    <a:p>
                      <a:pPr algn="ctr" fontAlgn="ctr"/>
                      <a:r>
                        <a:rPr lang="en-US" altLang="zh-CN" sz="1100" b="1" i="0" u="none" strike="noStrike" dirty="0">
                          <a:solidFill>
                            <a:srgbClr val="000000"/>
                          </a:solidFill>
                          <a:effectLst/>
                          <a:latin typeface="微软雅黑" panose="020B0503020204020204" charset="-122"/>
                          <a:ea typeface="微软雅黑" panose="020B0503020204020204" charset="-122"/>
                        </a:rPr>
                        <a:t>22</a:t>
                      </a:r>
                      <a:endParaRPr lang="en-US" altLang="zh-CN" sz="1100" b="1" i="0" u="none" strike="noStrike" dirty="0">
                        <a:solidFill>
                          <a:srgbClr val="000000"/>
                        </a:solidFill>
                        <a:effectLst/>
                        <a:latin typeface="微软雅黑" panose="020B0503020204020204" charset="-122"/>
                        <a:ea typeface="微软雅黑" panose="020B0503020204020204" charset="-122"/>
                      </a:endParaRPr>
                    </a:p>
                  </a:txBody>
                  <a:tcPr marL="6350" marR="6350" marT="6350"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Verdana" panose="020B0604030504040204"/>
                        </a:defRPr>
                      </a:lvl1pPr>
                      <a:lvl2pPr marL="342900" algn="l" defTabSz="685800" rtl="0" eaLnBrk="1" latinLnBrk="0" hangingPunct="1">
                        <a:defRPr sz="1350" kern="1200">
                          <a:solidFill>
                            <a:schemeClr val="tx1"/>
                          </a:solidFill>
                          <a:latin typeface="Verdana" panose="020B0604030504040204"/>
                        </a:defRPr>
                      </a:lvl2pPr>
                      <a:lvl3pPr marL="685800" algn="l" defTabSz="685800" rtl="0" eaLnBrk="1" latinLnBrk="0" hangingPunct="1">
                        <a:defRPr sz="1350" kern="1200">
                          <a:solidFill>
                            <a:schemeClr val="tx1"/>
                          </a:solidFill>
                          <a:latin typeface="Verdana" panose="020B0604030504040204"/>
                        </a:defRPr>
                      </a:lvl3pPr>
                      <a:lvl4pPr marL="1028700" algn="l" defTabSz="685800" rtl="0" eaLnBrk="1" latinLnBrk="0" hangingPunct="1">
                        <a:defRPr sz="1350" kern="1200">
                          <a:solidFill>
                            <a:schemeClr val="tx1"/>
                          </a:solidFill>
                          <a:latin typeface="Verdana" panose="020B0604030504040204"/>
                        </a:defRPr>
                      </a:lvl4pPr>
                      <a:lvl5pPr marL="1371600" algn="l" defTabSz="685800" rtl="0" eaLnBrk="1" latinLnBrk="0" hangingPunct="1">
                        <a:defRPr sz="1350" kern="1200">
                          <a:solidFill>
                            <a:schemeClr val="tx1"/>
                          </a:solidFill>
                          <a:latin typeface="Verdana" panose="020B0604030504040204"/>
                        </a:defRPr>
                      </a:lvl5pPr>
                      <a:lvl6pPr marL="1714500" algn="l" defTabSz="685800" rtl="0" eaLnBrk="1" latinLnBrk="0" hangingPunct="1">
                        <a:defRPr sz="1350" kern="1200">
                          <a:solidFill>
                            <a:schemeClr val="tx1"/>
                          </a:solidFill>
                          <a:latin typeface="Verdana" panose="020B0604030504040204"/>
                        </a:defRPr>
                      </a:lvl6pPr>
                      <a:lvl7pPr marL="2057400" algn="l" defTabSz="685800" rtl="0" eaLnBrk="1" latinLnBrk="0" hangingPunct="1">
                        <a:defRPr sz="1350" kern="1200">
                          <a:solidFill>
                            <a:schemeClr val="tx1"/>
                          </a:solidFill>
                          <a:latin typeface="Verdana" panose="020B0604030504040204"/>
                        </a:defRPr>
                      </a:lvl7pPr>
                      <a:lvl8pPr marL="2400300" algn="l" defTabSz="685800" rtl="0" eaLnBrk="1" latinLnBrk="0" hangingPunct="1">
                        <a:defRPr sz="1350" kern="1200">
                          <a:solidFill>
                            <a:schemeClr val="tx1"/>
                          </a:solidFill>
                          <a:latin typeface="Verdana" panose="020B0604030504040204"/>
                        </a:defRPr>
                      </a:lvl8pPr>
                      <a:lvl9pPr marL="2743200" algn="l" defTabSz="685800" rtl="0" eaLnBrk="1" latinLnBrk="0" hangingPunct="1">
                        <a:defRPr sz="1350" kern="1200">
                          <a:solidFill>
                            <a:schemeClr val="tx1"/>
                          </a:solidFill>
                          <a:latin typeface="Verdana" panose="020B0604030504040204"/>
                        </a:defRPr>
                      </a:lvl9pPr>
                    </a:lstStyle>
                    <a:p>
                      <a:pPr algn="ctr" fontAlgn="ctr"/>
                      <a:endParaRPr lang="zh-CN" altLang="en-US" sz="1200" b="1" i="0" u="none" strike="noStrike" dirty="0">
                        <a:solidFill>
                          <a:srgbClr val="000000"/>
                        </a:solidFill>
                        <a:effectLst/>
                        <a:latin typeface="微软雅黑" panose="020B0503020204020204" charset="-122"/>
                        <a:ea typeface="微软雅黑" panose="020B0503020204020204" charset="-122"/>
                      </a:endParaRPr>
                    </a:p>
                  </a:txBody>
                  <a:tcPr marL="6350" marR="6350" marT="6350"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lnTlToBr w="12700" cmpd="sng">
                      <a:noFill/>
                      <a:prstDash val="solid"/>
                    </a:lnTlToBr>
                    <a:lnBlToTr w="12700" cmpd="sng">
                      <a:noFill/>
                      <a:prstDash val="solid"/>
                    </a:lnBlToTr>
                    <a:noFill/>
                  </a:tcPr>
                </a:tc>
              </a:tr>
              <a:tr h="457900">
                <a:tc>
                  <a:txBody>
                    <a:bodyPr/>
                    <a:lstStyle>
                      <a:lvl1pPr marL="0" algn="l" defTabSz="685800" rtl="0" eaLnBrk="1" latinLnBrk="0" hangingPunct="1">
                        <a:defRPr sz="1350" kern="1200">
                          <a:solidFill>
                            <a:schemeClr val="tx1"/>
                          </a:solidFill>
                          <a:latin typeface="Verdana" panose="020B0604030504040204"/>
                        </a:defRPr>
                      </a:lvl1pPr>
                      <a:lvl2pPr marL="342900" algn="l" defTabSz="685800" rtl="0" eaLnBrk="1" latinLnBrk="0" hangingPunct="1">
                        <a:defRPr sz="1350" kern="1200">
                          <a:solidFill>
                            <a:schemeClr val="tx1"/>
                          </a:solidFill>
                          <a:latin typeface="Verdana" panose="020B0604030504040204"/>
                        </a:defRPr>
                      </a:lvl2pPr>
                      <a:lvl3pPr marL="685800" algn="l" defTabSz="685800" rtl="0" eaLnBrk="1" latinLnBrk="0" hangingPunct="1">
                        <a:defRPr sz="1350" kern="1200">
                          <a:solidFill>
                            <a:schemeClr val="tx1"/>
                          </a:solidFill>
                          <a:latin typeface="Verdana" panose="020B0604030504040204"/>
                        </a:defRPr>
                      </a:lvl3pPr>
                      <a:lvl4pPr marL="1028700" algn="l" defTabSz="685800" rtl="0" eaLnBrk="1" latinLnBrk="0" hangingPunct="1">
                        <a:defRPr sz="1350" kern="1200">
                          <a:solidFill>
                            <a:schemeClr val="tx1"/>
                          </a:solidFill>
                          <a:latin typeface="Verdana" panose="020B0604030504040204"/>
                        </a:defRPr>
                      </a:lvl4pPr>
                      <a:lvl5pPr marL="1371600" algn="l" defTabSz="685800" rtl="0" eaLnBrk="1" latinLnBrk="0" hangingPunct="1">
                        <a:defRPr sz="1350" kern="1200">
                          <a:solidFill>
                            <a:schemeClr val="tx1"/>
                          </a:solidFill>
                          <a:latin typeface="Verdana" panose="020B0604030504040204"/>
                        </a:defRPr>
                      </a:lvl5pPr>
                      <a:lvl6pPr marL="1714500" algn="l" defTabSz="685800" rtl="0" eaLnBrk="1" latinLnBrk="0" hangingPunct="1">
                        <a:defRPr sz="1350" kern="1200">
                          <a:solidFill>
                            <a:schemeClr val="tx1"/>
                          </a:solidFill>
                          <a:latin typeface="Verdana" panose="020B0604030504040204"/>
                        </a:defRPr>
                      </a:lvl6pPr>
                      <a:lvl7pPr marL="2057400" algn="l" defTabSz="685800" rtl="0" eaLnBrk="1" latinLnBrk="0" hangingPunct="1">
                        <a:defRPr sz="1350" kern="1200">
                          <a:solidFill>
                            <a:schemeClr val="tx1"/>
                          </a:solidFill>
                          <a:latin typeface="Verdana" panose="020B0604030504040204"/>
                        </a:defRPr>
                      </a:lvl7pPr>
                      <a:lvl8pPr marL="2400300" algn="l" defTabSz="685800" rtl="0" eaLnBrk="1" latinLnBrk="0" hangingPunct="1">
                        <a:defRPr sz="1350" kern="1200">
                          <a:solidFill>
                            <a:schemeClr val="tx1"/>
                          </a:solidFill>
                          <a:latin typeface="Verdana" panose="020B0604030504040204"/>
                        </a:defRPr>
                      </a:lvl8pPr>
                      <a:lvl9pPr marL="2743200" algn="l" defTabSz="685800" rtl="0" eaLnBrk="1" latinLnBrk="0" hangingPunct="1">
                        <a:defRPr sz="1350" kern="1200">
                          <a:solidFill>
                            <a:schemeClr val="tx1"/>
                          </a:solidFill>
                          <a:latin typeface="Verdana" panose="020B0604030504040204"/>
                        </a:defRPr>
                      </a:lvl9pPr>
                    </a:lstStyle>
                    <a:p>
                      <a:pPr lvl="1" algn="l" fontAlgn="ctr"/>
                      <a:r>
                        <a:rPr lang="en-US" altLang="zh-CN" sz="1200" b="1" i="0" u="none" strike="noStrike" dirty="0">
                          <a:solidFill>
                            <a:srgbClr val="000000"/>
                          </a:solidFill>
                          <a:effectLst/>
                          <a:latin typeface="微软雅黑" panose="020B0503020204020204" charset="-122"/>
                          <a:ea typeface="微软雅黑" panose="020B0503020204020204" charset="-122"/>
                        </a:rPr>
                        <a:t>--</a:t>
                      </a:r>
                      <a:r>
                        <a:rPr lang="zh-CN" altLang="en-US" sz="1200" b="1" i="0" u="none" strike="noStrike" dirty="0">
                          <a:solidFill>
                            <a:srgbClr val="000000"/>
                          </a:solidFill>
                          <a:effectLst/>
                          <a:latin typeface="微软雅黑" panose="020B0503020204020204" charset="-122"/>
                          <a:ea typeface="微软雅黑" panose="020B0503020204020204" charset="-122"/>
                        </a:rPr>
                        <a:t>人才培养</a:t>
                      </a:r>
                      <a:endParaRPr lang="zh-CN" altLang="en-US" sz="1200" b="1" i="0" u="none" strike="noStrike" dirty="0">
                        <a:solidFill>
                          <a:srgbClr val="000000"/>
                        </a:solidFill>
                        <a:effectLst/>
                        <a:latin typeface="微软雅黑" panose="020B0503020204020204" charset="-122"/>
                        <a:ea typeface="微软雅黑" panose="020B0503020204020204" charset="-122"/>
                      </a:endParaRPr>
                    </a:p>
                  </a:txBody>
                  <a:tcPr marL="6350" marR="6350" marT="6350"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Verdana" panose="020B0604030504040204"/>
                        </a:defRPr>
                      </a:lvl1pPr>
                      <a:lvl2pPr marL="342900" algn="l" defTabSz="685800" rtl="0" eaLnBrk="1" latinLnBrk="0" hangingPunct="1">
                        <a:defRPr sz="1350" kern="1200">
                          <a:solidFill>
                            <a:schemeClr val="tx1"/>
                          </a:solidFill>
                          <a:latin typeface="Verdana" panose="020B0604030504040204"/>
                        </a:defRPr>
                      </a:lvl2pPr>
                      <a:lvl3pPr marL="685800" algn="l" defTabSz="685800" rtl="0" eaLnBrk="1" latinLnBrk="0" hangingPunct="1">
                        <a:defRPr sz="1350" kern="1200">
                          <a:solidFill>
                            <a:schemeClr val="tx1"/>
                          </a:solidFill>
                          <a:latin typeface="Verdana" panose="020B0604030504040204"/>
                        </a:defRPr>
                      </a:lvl3pPr>
                      <a:lvl4pPr marL="1028700" algn="l" defTabSz="685800" rtl="0" eaLnBrk="1" latinLnBrk="0" hangingPunct="1">
                        <a:defRPr sz="1350" kern="1200">
                          <a:solidFill>
                            <a:schemeClr val="tx1"/>
                          </a:solidFill>
                          <a:latin typeface="Verdana" panose="020B0604030504040204"/>
                        </a:defRPr>
                      </a:lvl4pPr>
                      <a:lvl5pPr marL="1371600" algn="l" defTabSz="685800" rtl="0" eaLnBrk="1" latinLnBrk="0" hangingPunct="1">
                        <a:defRPr sz="1350" kern="1200">
                          <a:solidFill>
                            <a:schemeClr val="tx1"/>
                          </a:solidFill>
                          <a:latin typeface="Verdana" panose="020B0604030504040204"/>
                        </a:defRPr>
                      </a:lvl5pPr>
                      <a:lvl6pPr marL="1714500" algn="l" defTabSz="685800" rtl="0" eaLnBrk="1" latinLnBrk="0" hangingPunct="1">
                        <a:defRPr sz="1350" kern="1200">
                          <a:solidFill>
                            <a:schemeClr val="tx1"/>
                          </a:solidFill>
                          <a:latin typeface="Verdana" panose="020B0604030504040204"/>
                        </a:defRPr>
                      </a:lvl6pPr>
                      <a:lvl7pPr marL="2057400" algn="l" defTabSz="685800" rtl="0" eaLnBrk="1" latinLnBrk="0" hangingPunct="1">
                        <a:defRPr sz="1350" kern="1200">
                          <a:solidFill>
                            <a:schemeClr val="tx1"/>
                          </a:solidFill>
                          <a:latin typeface="Verdana" panose="020B0604030504040204"/>
                        </a:defRPr>
                      </a:lvl7pPr>
                      <a:lvl8pPr marL="2400300" algn="l" defTabSz="685800" rtl="0" eaLnBrk="1" latinLnBrk="0" hangingPunct="1">
                        <a:defRPr sz="1350" kern="1200">
                          <a:solidFill>
                            <a:schemeClr val="tx1"/>
                          </a:solidFill>
                          <a:latin typeface="Verdana" panose="020B0604030504040204"/>
                        </a:defRPr>
                      </a:lvl8pPr>
                      <a:lvl9pPr marL="2743200" algn="l" defTabSz="685800" rtl="0" eaLnBrk="1" latinLnBrk="0" hangingPunct="1">
                        <a:defRPr sz="1350" kern="1200">
                          <a:solidFill>
                            <a:schemeClr val="tx1"/>
                          </a:solidFill>
                          <a:latin typeface="Verdana" panose="020B0604030504040204"/>
                        </a:defRPr>
                      </a:lvl9pPr>
                    </a:lstStyle>
                    <a:p>
                      <a:pPr algn="ctr" fontAlgn="ctr"/>
                      <a:r>
                        <a:rPr lang="en-US" altLang="zh-CN" sz="1100" b="1" i="0" u="none" strike="noStrike" dirty="0">
                          <a:solidFill>
                            <a:srgbClr val="000000"/>
                          </a:solidFill>
                          <a:effectLst/>
                          <a:latin typeface="微软雅黑" panose="020B0503020204020204" charset="-122"/>
                          <a:ea typeface="微软雅黑" panose="020B0503020204020204" charset="-122"/>
                        </a:rPr>
                        <a:t>8</a:t>
                      </a:r>
                      <a:endParaRPr lang="en-US" altLang="zh-CN" sz="1100" b="1" i="0" u="none" strike="noStrike" dirty="0">
                        <a:solidFill>
                          <a:srgbClr val="000000"/>
                        </a:solidFill>
                        <a:effectLst/>
                        <a:latin typeface="微软雅黑" panose="020B0503020204020204" charset="-122"/>
                        <a:ea typeface="微软雅黑" panose="020B0503020204020204" charset="-122"/>
                      </a:endParaRPr>
                    </a:p>
                  </a:txBody>
                  <a:tcPr marL="6350" marR="6350" marT="6350"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Verdana" panose="020B0604030504040204"/>
                        </a:defRPr>
                      </a:lvl1pPr>
                      <a:lvl2pPr marL="342900" algn="l" defTabSz="685800" rtl="0" eaLnBrk="1" latinLnBrk="0" hangingPunct="1">
                        <a:defRPr sz="1350" kern="1200">
                          <a:solidFill>
                            <a:schemeClr val="tx1"/>
                          </a:solidFill>
                          <a:latin typeface="Verdana" panose="020B0604030504040204"/>
                        </a:defRPr>
                      </a:lvl2pPr>
                      <a:lvl3pPr marL="685800" algn="l" defTabSz="685800" rtl="0" eaLnBrk="1" latinLnBrk="0" hangingPunct="1">
                        <a:defRPr sz="1350" kern="1200">
                          <a:solidFill>
                            <a:schemeClr val="tx1"/>
                          </a:solidFill>
                          <a:latin typeface="Verdana" panose="020B0604030504040204"/>
                        </a:defRPr>
                      </a:lvl3pPr>
                      <a:lvl4pPr marL="1028700" algn="l" defTabSz="685800" rtl="0" eaLnBrk="1" latinLnBrk="0" hangingPunct="1">
                        <a:defRPr sz="1350" kern="1200">
                          <a:solidFill>
                            <a:schemeClr val="tx1"/>
                          </a:solidFill>
                          <a:latin typeface="Verdana" panose="020B0604030504040204"/>
                        </a:defRPr>
                      </a:lvl4pPr>
                      <a:lvl5pPr marL="1371600" algn="l" defTabSz="685800" rtl="0" eaLnBrk="1" latinLnBrk="0" hangingPunct="1">
                        <a:defRPr sz="1350" kern="1200">
                          <a:solidFill>
                            <a:schemeClr val="tx1"/>
                          </a:solidFill>
                          <a:latin typeface="Verdana" panose="020B0604030504040204"/>
                        </a:defRPr>
                      </a:lvl5pPr>
                      <a:lvl6pPr marL="1714500" algn="l" defTabSz="685800" rtl="0" eaLnBrk="1" latinLnBrk="0" hangingPunct="1">
                        <a:defRPr sz="1350" kern="1200">
                          <a:solidFill>
                            <a:schemeClr val="tx1"/>
                          </a:solidFill>
                          <a:latin typeface="Verdana" panose="020B0604030504040204"/>
                        </a:defRPr>
                      </a:lvl6pPr>
                      <a:lvl7pPr marL="2057400" algn="l" defTabSz="685800" rtl="0" eaLnBrk="1" latinLnBrk="0" hangingPunct="1">
                        <a:defRPr sz="1350" kern="1200">
                          <a:solidFill>
                            <a:schemeClr val="tx1"/>
                          </a:solidFill>
                          <a:latin typeface="Verdana" panose="020B0604030504040204"/>
                        </a:defRPr>
                      </a:lvl7pPr>
                      <a:lvl8pPr marL="2400300" algn="l" defTabSz="685800" rtl="0" eaLnBrk="1" latinLnBrk="0" hangingPunct="1">
                        <a:defRPr sz="1350" kern="1200">
                          <a:solidFill>
                            <a:schemeClr val="tx1"/>
                          </a:solidFill>
                          <a:latin typeface="Verdana" panose="020B0604030504040204"/>
                        </a:defRPr>
                      </a:lvl8pPr>
                      <a:lvl9pPr marL="2743200" algn="l" defTabSz="685800" rtl="0" eaLnBrk="1" latinLnBrk="0" hangingPunct="1">
                        <a:defRPr sz="1350" kern="1200">
                          <a:solidFill>
                            <a:schemeClr val="tx1"/>
                          </a:solidFill>
                          <a:latin typeface="Verdana" panose="020B0604030504040204"/>
                        </a:defRPr>
                      </a:lvl9pPr>
                    </a:lstStyle>
                    <a:p>
                      <a:pPr algn="ctr" fontAlgn="ctr"/>
                      <a:endParaRPr lang="zh-CN" altLang="en-US" sz="1200" b="1" i="0" u="none" strike="noStrike" dirty="0">
                        <a:solidFill>
                          <a:srgbClr val="000000"/>
                        </a:solidFill>
                        <a:effectLst/>
                        <a:latin typeface="微软雅黑" panose="020B0503020204020204" charset="-122"/>
                        <a:ea typeface="微软雅黑" panose="020B0503020204020204" charset="-122"/>
                      </a:endParaRPr>
                    </a:p>
                  </a:txBody>
                  <a:tcPr marL="6350" marR="6350" marT="6350"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lnTlToBr w="12700" cmpd="sng">
                      <a:noFill/>
                      <a:prstDash val="solid"/>
                    </a:lnTlToBr>
                    <a:lnBlToTr w="12700" cmpd="sng">
                      <a:noFill/>
                      <a:prstDash val="solid"/>
                    </a:lnBlToTr>
                    <a:noFill/>
                  </a:tcPr>
                </a:tc>
              </a:tr>
            </a:tbl>
          </a:graphicData>
        </a:graphic>
      </p:graphicFrame>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think-cell data - do not delete" hidden="1"/>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2" name="think-cell 幻灯片" r:id="rId2" imgW="5715" imgH="5715" progId="TCLayout.ActiveDocument.1">
                  <p:embed/>
                </p:oleObj>
              </mc:Choice>
              <mc:Fallback>
                <p:oleObj name="think-cell 幻灯片" r:id="rId2" imgW="5715" imgH="5715" progId="TCLayout.ActiveDocument.1">
                  <p:embed/>
                  <p:pic>
                    <p:nvPicPr>
                      <p:cNvPr id="0" name="think-cell data - do not delete" hidden="1"/>
                      <p:cNvPicPr/>
                      <p:nvPr/>
                    </p:nvPicPr>
                    <p:blipFill>
                      <a:blip r:embed="rId3"/>
                      <a:stretch>
                        <a:fillRect/>
                      </a:stretch>
                    </p:blipFill>
                    <p:spPr>
                      <a:xfrm>
                        <a:off x="1588" y="1588"/>
                        <a:ext cx="1588" cy="1588"/>
                      </a:xfrm>
                      <a:prstGeom prst="rect">
                        <a:avLst/>
                      </a:prstGeom>
                    </p:spPr>
                  </p:pic>
                </p:oleObj>
              </mc:Fallback>
            </mc:AlternateContent>
          </a:graphicData>
        </a:graphic>
      </p:graphicFrame>
      <p:sp>
        <p:nvSpPr>
          <p:cNvPr id="3" name="灯片编号占位符 2"/>
          <p:cNvSpPr>
            <a:spLocks noGrp="1"/>
          </p:cNvSpPr>
          <p:nvPr>
            <p:ph type="sldNum" sz="quarter" idx="4"/>
          </p:nvPr>
        </p:nvSpPr>
        <p:spPr/>
        <p:txBody>
          <a:bodyPr/>
          <a:lstStyle/>
          <a:p>
            <a:fld id="{3C4F54F3-C349-4609-AFEE-01462D5C7942}" type="slidenum">
              <a:rPr lang="en-GB" smtClean="0"/>
            </a:fld>
            <a:endParaRPr lang="en-GB" dirty="0"/>
          </a:p>
        </p:txBody>
      </p:sp>
      <p:sp>
        <p:nvSpPr>
          <p:cNvPr id="7" name="标题 3"/>
          <p:cNvSpPr txBox="1"/>
          <p:nvPr/>
        </p:nvSpPr>
        <p:spPr>
          <a:xfrm>
            <a:off x="516375" y="147762"/>
            <a:ext cx="9144000" cy="497205"/>
          </a:xfrm>
          <a:prstGeom prst="rect">
            <a:avLst/>
          </a:prstGeom>
        </p:spPr>
        <p:txBody>
          <a:bodyPr vert="horz"/>
          <a:lstStyle>
            <a:lvl1pPr algn="l" defTabSz="457200" rtl="0" eaLnBrk="1" latinLnBrk="0" hangingPunct="1">
              <a:lnSpc>
                <a:spcPct val="100000"/>
              </a:lnSpc>
              <a:spcBef>
                <a:spcPct val="0"/>
              </a:spcBef>
              <a:buNone/>
              <a:defRPr lang="en-GB" sz="2400" b="1" kern="1200" baseline="0" noProof="0" dirty="0">
                <a:solidFill>
                  <a:srgbClr val="830051"/>
                </a:solidFill>
                <a:latin typeface="Arial" panose="020B0604020202020204" pitchFamily="34" charset="0"/>
                <a:ea typeface="+mj-ea"/>
                <a:cs typeface="Arial" panose="020B0604020202020204" pitchFamily="34" charset="0"/>
              </a:defRPr>
            </a:lvl1pPr>
          </a:lstStyle>
          <a:p>
            <a:r>
              <a:rPr lang="zh-CN" altLang="en-US" dirty="0">
                <a:solidFill>
                  <a:srgbClr val="A60000"/>
                </a:solidFill>
                <a:latin typeface="微软雅黑" panose="020B0503020204020204" charset="-122"/>
                <a:ea typeface="微软雅黑" panose="020B0503020204020204" charset="-122"/>
                <a:sym typeface="+mn-ea"/>
              </a:rPr>
              <a:t>准入条件汇总</a:t>
            </a:r>
            <a:endParaRPr lang="zh-CN" altLang="en-US" dirty="0">
              <a:solidFill>
                <a:srgbClr val="A60000"/>
              </a:solidFill>
              <a:latin typeface="微软雅黑" panose="020B0503020204020204" charset="-122"/>
              <a:ea typeface="微软雅黑" panose="020B0503020204020204" charset="-122"/>
              <a:sym typeface="+mn-ea"/>
            </a:endParaRPr>
          </a:p>
        </p:txBody>
      </p:sp>
      <p:graphicFrame>
        <p:nvGraphicFramePr>
          <p:cNvPr id="4" name="表格 3"/>
          <p:cNvGraphicFramePr>
            <a:graphicFrameLocks noGrp="1"/>
          </p:cNvGraphicFramePr>
          <p:nvPr/>
        </p:nvGraphicFramePr>
        <p:xfrm>
          <a:off x="642878" y="1128889"/>
          <a:ext cx="7619303" cy="1935659"/>
        </p:xfrm>
        <a:graphic>
          <a:graphicData uri="http://schemas.openxmlformats.org/drawingml/2006/table">
            <a:tbl>
              <a:tblPr firstRow="1" bandRow="1">
                <a:tableStyleId>{5C22544A-7EE6-4342-B048-85BDC9FD1C3A}</a:tableStyleId>
              </a:tblPr>
              <a:tblGrid>
                <a:gridCol w="5444143"/>
                <a:gridCol w="2175160"/>
              </a:tblGrid>
              <a:tr h="490858">
                <a:tc>
                  <a:txBody>
                    <a:bodyPr/>
                    <a:lstStyle/>
                    <a:p>
                      <a:pPr algn="ctr" fontAlgn="ctr"/>
                      <a:r>
                        <a:rPr lang="zh-CN" altLang="en-US" sz="1400" b="1" i="0" u="none" strike="noStrike" dirty="0">
                          <a:solidFill>
                            <a:schemeClr val="tx1"/>
                          </a:solidFill>
                          <a:effectLst/>
                          <a:latin typeface="微软雅黑" panose="020B0503020204020204" charset="-122"/>
                          <a:ea typeface="微软雅黑" panose="020B0503020204020204" charset="-122"/>
                        </a:rPr>
                        <a:t>考核指标</a:t>
                      </a:r>
                      <a:endParaRPr lang="zh-CN" altLang="en-US" sz="1400" b="1" i="0" u="none" strike="noStrike" dirty="0">
                        <a:solidFill>
                          <a:schemeClr val="tx1"/>
                        </a:solidFill>
                        <a:effectLst/>
                        <a:latin typeface="微软雅黑" panose="020B0503020204020204" charset="-122"/>
                        <a:ea typeface="微软雅黑" panose="020B0503020204020204" charset="-122"/>
                      </a:endParaRPr>
                    </a:p>
                  </a:txBody>
                  <a:tcPr marL="4184" marR="4184" marT="4184" marB="0" anchor="ctr">
                    <a:solidFill>
                      <a:srgbClr val="B8CCE4"/>
                    </a:solidFill>
                  </a:tcPr>
                </a:tc>
                <a:tc>
                  <a:txBody>
                    <a:bodyPr/>
                    <a:lstStyle/>
                    <a:p>
                      <a:pPr algn="ctr" fontAlgn="ctr"/>
                      <a:r>
                        <a:rPr lang="zh-CN" altLang="en-US" sz="1400" b="1" i="0" u="none" strike="noStrike" dirty="0">
                          <a:solidFill>
                            <a:schemeClr val="tx1"/>
                          </a:solidFill>
                          <a:effectLst/>
                          <a:latin typeface="微软雅黑" panose="020B0503020204020204" charset="-122"/>
                          <a:ea typeface="微软雅黑" panose="020B0503020204020204" charset="-122"/>
                        </a:rPr>
                        <a:t>是否符合要求</a:t>
                      </a:r>
                      <a:endParaRPr lang="zh-CN" altLang="en-US" sz="1400" b="1" i="0" u="none" strike="noStrike" dirty="0">
                        <a:solidFill>
                          <a:schemeClr val="tx1"/>
                        </a:solidFill>
                        <a:effectLst/>
                        <a:latin typeface="微软雅黑" panose="020B0503020204020204" charset="-122"/>
                        <a:ea typeface="微软雅黑" panose="020B0503020204020204" charset="-122"/>
                      </a:endParaRPr>
                    </a:p>
                  </a:txBody>
                  <a:tcPr marL="4184" marR="4184" marT="4184" marB="0" anchor="ctr">
                    <a:solidFill>
                      <a:srgbClr val="B8CCE4"/>
                    </a:solidFill>
                  </a:tcPr>
                </a:tc>
              </a:tr>
              <a:tr h="456931">
                <a:tc>
                  <a:txBody>
                    <a:bodyPr/>
                    <a:lstStyle/>
                    <a:p>
                      <a:pPr algn="l" fontAlgn="ctr"/>
                      <a:r>
                        <a:rPr lang="zh-CN" altLang="en-US" sz="1400" b="0" i="0" u="none" strike="noStrike" dirty="0">
                          <a:solidFill>
                            <a:srgbClr val="000000"/>
                          </a:solidFill>
                          <a:effectLst/>
                          <a:latin typeface="微软雅黑" panose="020B0503020204020204" charset="-122"/>
                          <a:ea typeface="微软雅黑" panose="020B0503020204020204" charset="-122"/>
                        </a:rPr>
                        <a:t>设立胸膜专病门诊</a:t>
                      </a:r>
                      <a:endParaRPr lang="zh-CN" altLang="en-US" sz="1400" b="0" i="0" u="none" strike="noStrike" dirty="0">
                        <a:solidFill>
                          <a:srgbClr val="000000"/>
                        </a:solidFill>
                        <a:effectLst/>
                        <a:latin typeface="微软雅黑" panose="020B0503020204020204" charset="-122"/>
                        <a:ea typeface="微软雅黑" panose="020B0503020204020204" charset="-122"/>
                      </a:endParaRPr>
                    </a:p>
                  </a:txBody>
                  <a:tcPr marL="4184" marR="4184" marT="4184" marB="0" anchor="ctr">
                    <a:solidFill>
                      <a:schemeClr val="bg1">
                        <a:lumMod val="95000"/>
                      </a:schemeClr>
                    </a:solidFill>
                  </a:tcPr>
                </a:tc>
                <a:tc>
                  <a:txBody>
                    <a:bodyPr/>
                    <a:lstStyle/>
                    <a:p>
                      <a:pPr algn="ctr" fontAlgn="ctr">
                        <a:lnSpc>
                          <a:spcPct val="150000"/>
                        </a:lnSpc>
                      </a:pPr>
                      <a:endParaRPr lang="zh-CN" altLang="en-US" sz="1400" b="0" i="0" u="none" strike="noStrike" dirty="0">
                        <a:solidFill>
                          <a:srgbClr val="000000"/>
                        </a:solidFill>
                        <a:effectLst/>
                        <a:latin typeface="微软雅黑" panose="020B0503020204020204" charset="-122"/>
                        <a:ea typeface="微软雅黑" panose="020B0503020204020204" charset="-122"/>
                      </a:endParaRPr>
                    </a:p>
                  </a:txBody>
                  <a:tcPr marL="4184" marR="4184" marT="4184" marB="0" anchor="ctr">
                    <a:solidFill>
                      <a:schemeClr val="bg1">
                        <a:lumMod val="95000"/>
                      </a:schemeClr>
                    </a:solidFill>
                  </a:tcPr>
                </a:tc>
              </a:tr>
              <a:tr h="456931">
                <a:tc>
                  <a:txBody>
                    <a:bodyPr/>
                    <a:lstStyle/>
                    <a:p>
                      <a:pPr algn="l" fontAlgn="ctr"/>
                      <a:r>
                        <a:rPr lang="zh-CN" altLang="en-US" sz="1400" b="0" i="0" u="none" strike="noStrike" dirty="0">
                          <a:solidFill>
                            <a:srgbClr val="000000"/>
                          </a:solidFill>
                          <a:effectLst/>
                          <a:latin typeface="微软雅黑" panose="020B0503020204020204" charset="-122"/>
                          <a:ea typeface="微软雅黑" panose="020B0503020204020204" charset="-122"/>
                        </a:rPr>
                        <a:t>病房收治胸膜疾病患者≥</a:t>
                      </a:r>
                      <a:r>
                        <a:rPr lang="en-US" altLang="zh-CN" sz="1400" b="0" i="0" u="none" strike="noStrike" dirty="0">
                          <a:solidFill>
                            <a:srgbClr val="000000"/>
                          </a:solidFill>
                          <a:effectLst/>
                          <a:latin typeface="微软雅黑" panose="020B0503020204020204" charset="-122"/>
                          <a:ea typeface="微软雅黑" panose="020B0503020204020204" charset="-122"/>
                        </a:rPr>
                        <a:t>50</a:t>
                      </a:r>
                      <a:r>
                        <a:rPr lang="zh-CN" altLang="en-US" sz="1400" b="0" i="0" u="none" strike="noStrike" dirty="0">
                          <a:solidFill>
                            <a:srgbClr val="000000"/>
                          </a:solidFill>
                          <a:effectLst/>
                          <a:latin typeface="微软雅黑" panose="020B0503020204020204" charset="-122"/>
                          <a:ea typeface="微软雅黑" panose="020B0503020204020204" charset="-122"/>
                        </a:rPr>
                        <a:t>例</a:t>
                      </a:r>
                      <a:r>
                        <a:rPr lang="en-US" altLang="zh-CN" sz="1400" b="0" i="0" u="none" strike="noStrike" dirty="0">
                          <a:solidFill>
                            <a:srgbClr val="000000"/>
                          </a:solidFill>
                          <a:effectLst/>
                          <a:latin typeface="微软雅黑" panose="020B0503020204020204" charset="-122"/>
                          <a:ea typeface="微软雅黑" panose="020B0503020204020204" charset="-122"/>
                        </a:rPr>
                        <a:t>/</a:t>
                      </a:r>
                      <a:r>
                        <a:rPr lang="zh-CN" altLang="en-US" sz="1400" b="0" i="0" u="none" strike="noStrike" dirty="0">
                          <a:solidFill>
                            <a:srgbClr val="000000"/>
                          </a:solidFill>
                          <a:effectLst/>
                          <a:latin typeface="微软雅黑" panose="020B0503020204020204" charset="-122"/>
                          <a:ea typeface="微软雅黑" panose="020B0503020204020204" charset="-122"/>
                        </a:rPr>
                        <a:t>年 </a:t>
                      </a:r>
                      <a:endParaRPr lang="zh-CN" altLang="en-US" sz="1400" b="0" i="0" u="none" strike="noStrike" dirty="0">
                        <a:solidFill>
                          <a:srgbClr val="000000"/>
                        </a:solidFill>
                        <a:effectLst/>
                        <a:latin typeface="微软雅黑" panose="020B0503020204020204" charset="-122"/>
                        <a:ea typeface="微软雅黑" panose="020B0503020204020204" charset="-122"/>
                      </a:endParaRPr>
                    </a:p>
                  </a:txBody>
                  <a:tcPr marL="4184" marR="4184" marT="4184" marB="0" anchor="ctr">
                    <a:solidFill>
                      <a:schemeClr val="bg1">
                        <a:lumMod val="95000"/>
                      </a:schemeClr>
                    </a:solidFill>
                  </a:tcPr>
                </a:tc>
                <a:tc>
                  <a:txBody>
                    <a:bodyPr/>
                    <a:lstStyle/>
                    <a:p>
                      <a:pPr algn="ctr" fontAlgn="ctr">
                        <a:lnSpc>
                          <a:spcPct val="150000"/>
                        </a:lnSpc>
                      </a:pPr>
                      <a:endParaRPr lang="zh-CN" altLang="en-US" sz="1400" b="0" i="0" u="none" strike="noStrike" dirty="0">
                        <a:solidFill>
                          <a:srgbClr val="000000"/>
                        </a:solidFill>
                        <a:effectLst/>
                        <a:latin typeface="微软雅黑" panose="020B0503020204020204" charset="-122"/>
                        <a:ea typeface="微软雅黑" panose="020B0503020204020204" charset="-122"/>
                      </a:endParaRPr>
                    </a:p>
                  </a:txBody>
                  <a:tcPr marL="4184" marR="4184" marT="4184" marB="0" anchor="ctr">
                    <a:solidFill>
                      <a:schemeClr val="bg1">
                        <a:lumMod val="95000"/>
                      </a:schemeClr>
                    </a:solidFill>
                  </a:tcPr>
                </a:tc>
              </a:tr>
              <a:tr h="530939">
                <a:tc>
                  <a:txBody>
                    <a:bodyPr/>
                    <a:lstStyle/>
                    <a:p>
                      <a:pPr algn="l" fontAlgn="ctr"/>
                      <a:r>
                        <a:rPr lang="zh-CN" altLang="en-US" sz="1400" b="0" i="0" u="none" strike="noStrike" dirty="0">
                          <a:solidFill>
                            <a:srgbClr val="000000"/>
                          </a:solidFill>
                          <a:effectLst/>
                          <a:latin typeface="微软雅黑" panose="020B0503020204020204" charset="-122"/>
                          <a:ea typeface="微软雅黑" panose="020B0503020204020204" charset="-122"/>
                        </a:rPr>
                        <a:t>可行内科胸腔镜检查和组织活检</a:t>
                      </a:r>
                      <a:endParaRPr lang="zh-CN" altLang="en-US" sz="1400" b="0" i="0" u="none" strike="noStrike" dirty="0">
                        <a:solidFill>
                          <a:srgbClr val="000000"/>
                        </a:solidFill>
                        <a:effectLst/>
                        <a:latin typeface="微软雅黑" panose="020B0503020204020204" charset="-122"/>
                        <a:ea typeface="微软雅黑" panose="020B0503020204020204" charset="-122"/>
                      </a:endParaRPr>
                    </a:p>
                  </a:txBody>
                  <a:tcPr marL="4184" marR="4184" marT="4184" marB="0" anchor="ctr">
                    <a:solidFill>
                      <a:schemeClr val="bg1">
                        <a:lumMod val="95000"/>
                      </a:schemeClr>
                    </a:solidFill>
                  </a:tcPr>
                </a:tc>
                <a:tc>
                  <a:txBody>
                    <a:bodyPr/>
                    <a:lstStyle/>
                    <a:p>
                      <a:pPr algn="ctr" fontAlgn="ctr">
                        <a:lnSpc>
                          <a:spcPct val="150000"/>
                        </a:lnSpc>
                      </a:pPr>
                      <a:endParaRPr lang="zh-CN" altLang="en-US" sz="1400" b="0" i="0" u="none" strike="noStrike" dirty="0">
                        <a:solidFill>
                          <a:srgbClr val="000000"/>
                        </a:solidFill>
                        <a:effectLst/>
                        <a:latin typeface="微软雅黑" panose="020B0503020204020204" charset="-122"/>
                        <a:ea typeface="微软雅黑" panose="020B0503020204020204" charset="-122"/>
                      </a:endParaRPr>
                    </a:p>
                  </a:txBody>
                  <a:tcPr marL="4184" marR="4184" marT="4184" marB="0" anchor="ctr">
                    <a:solidFill>
                      <a:schemeClr val="bg1">
                        <a:lumMod val="95000"/>
                      </a:schemeClr>
                    </a:solidFill>
                  </a:tcPr>
                </a:tc>
              </a:tr>
            </a:tbl>
          </a:graphicData>
        </a:graphic>
      </p:graphicFrame>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think-cell data - do not delete" hidden="1"/>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2" name="think-cell 幻灯片" r:id="rId2" imgW="5715" imgH="5715" progId="TCLayout.ActiveDocument.1">
                  <p:embed/>
                </p:oleObj>
              </mc:Choice>
              <mc:Fallback>
                <p:oleObj name="think-cell 幻灯片" r:id="rId2" imgW="5715" imgH="5715" progId="TCLayout.ActiveDocument.1">
                  <p:embed/>
                  <p:pic>
                    <p:nvPicPr>
                      <p:cNvPr id="0" name="think-cell data - do not delete" hidden="1"/>
                      <p:cNvPicPr/>
                      <p:nvPr/>
                    </p:nvPicPr>
                    <p:blipFill>
                      <a:blip r:embed="rId3"/>
                      <a:stretch>
                        <a:fillRect/>
                      </a:stretch>
                    </p:blipFill>
                    <p:spPr>
                      <a:xfrm>
                        <a:off x="1588" y="1588"/>
                        <a:ext cx="1588" cy="1588"/>
                      </a:xfrm>
                      <a:prstGeom prst="rect">
                        <a:avLst/>
                      </a:prstGeom>
                    </p:spPr>
                  </p:pic>
                </p:oleObj>
              </mc:Fallback>
            </mc:AlternateContent>
          </a:graphicData>
        </a:graphic>
      </p:graphicFrame>
      <p:sp>
        <p:nvSpPr>
          <p:cNvPr id="3" name="灯片编号占位符 2"/>
          <p:cNvSpPr>
            <a:spLocks noGrp="1"/>
          </p:cNvSpPr>
          <p:nvPr>
            <p:ph type="sldNum" sz="quarter" idx="4"/>
          </p:nvPr>
        </p:nvSpPr>
        <p:spPr/>
        <p:txBody>
          <a:bodyPr/>
          <a:lstStyle/>
          <a:p>
            <a:fld id="{3C4F54F3-C349-4609-AFEE-01462D5C7942}" type="slidenum">
              <a:rPr lang="en-GB" smtClean="0"/>
            </a:fld>
            <a:endParaRPr lang="en-GB" dirty="0"/>
          </a:p>
        </p:txBody>
      </p:sp>
      <p:sp>
        <p:nvSpPr>
          <p:cNvPr id="7" name="标题 1"/>
          <p:cNvSpPr txBox="1"/>
          <p:nvPr/>
        </p:nvSpPr>
        <p:spPr>
          <a:xfrm>
            <a:off x="516375" y="273844"/>
            <a:ext cx="7886700" cy="497205"/>
          </a:xfrm>
          <a:prstGeom prst="rect">
            <a:avLst/>
          </a:prstGeom>
        </p:spPr>
        <p:txBody>
          <a:bodyPr vert="horz"/>
          <a:lstStyle>
            <a:lvl1pPr algn="l" defTabSz="457200" rtl="0" eaLnBrk="1" latinLnBrk="0" hangingPunct="1">
              <a:lnSpc>
                <a:spcPct val="100000"/>
              </a:lnSpc>
              <a:spcBef>
                <a:spcPct val="0"/>
              </a:spcBef>
              <a:buNone/>
              <a:defRPr lang="en-GB" sz="2400" b="1" kern="1200" baseline="0" noProof="0" dirty="0">
                <a:solidFill>
                  <a:srgbClr val="830051"/>
                </a:solidFill>
                <a:latin typeface="Arial" panose="020B0604020202020204" pitchFamily="34" charset="0"/>
                <a:ea typeface="+mj-ea"/>
                <a:cs typeface="Arial" panose="020B0604020202020204" pitchFamily="34" charset="0"/>
              </a:defRPr>
            </a:lvl1pPr>
          </a:lstStyle>
          <a:p>
            <a:r>
              <a:rPr lang="zh-CN" altLang="en-US" dirty="0">
                <a:solidFill>
                  <a:srgbClr val="A60000"/>
                </a:solidFill>
                <a:latin typeface="微软雅黑" panose="020B0503020204020204" charset="-122"/>
                <a:ea typeface="微软雅黑" panose="020B0503020204020204" charset="-122"/>
              </a:rPr>
              <a:t>专业组设置</a:t>
            </a:r>
            <a:endParaRPr lang="zh-CN" altLang="en-US" dirty="0">
              <a:solidFill>
                <a:srgbClr val="A60000"/>
              </a:solidFill>
            </a:endParaRPr>
          </a:p>
        </p:txBody>
      </p:sp>
      <p:sp>
        <p:nvSpPr>
          <p:cNvPr id="13" name="内容占位符 2"/>
          <p:cNvSpPr txBox="1"/>
          <p:nvPr/>
        </p:nvSpPr>
        <p:spPr>
          <a:xfrm>
            <a:off x="5384801" y="178979"/>
            <a:ext cx="3536898" cy="510295"/>
          </a:xfrm>
          <a:solidFill>
            <a:srgbClr val="A60000"/>
          </a:solidFill>
          <a:ln w="12700">
            <a:solidFill>
              <a:srgbClr val="A60000"/>
            </a:solidFill>
            <a:prstDash val="solid"/>
          </a:ln>
        </p:spPr>
        <p:txBody>
          <a:bodyPr/>
          <a:lstStyle>
            <a:lvl1pPr marL="342900" indent="-342900" algn="l" defTabSz="457200" rtl="0" eaLnBrk="1" latinLnBrk="0" hangingPunct="1">
              <a:spcBef>
                <a:spcPct val="20000"/>
              </a:spcBef>
              <a:buFont typeface="Arial" panose="020B0604020202020204"/>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pPr marL="0" indent="0">
              <a:buNone/>
            </a:pPr>
            <a:r>
              <a:rPr lang="zh-CN" altLang="en-US" sz="2000" b="1" dirty="0">
                <a:highlight>
                  <a:srgbClr val="FFFF00"/>
                </a:highlight>
                <a:latin typeface="微软雅黑" panose="020B0503020204020204" charset="-122"/>
                <a:ea typeface="微软雅黑" panose="020B0503020204020204" charset="-122"/>
              </a:rPr>
              <a:t>需含医院材料证明，图文并茂</a:t>
            </a:r>
            <a:endParaRPr lang="en-US" altLang="zh-CN" sz="2000" b="1" dirty="0">
              <a:highlight>
                <a:srgbClr val="FFFF00"/>
              </a:highlight>
              <a:latin typeface="微软雅黑" panose="020B0503020204020204" charset="-122"/>
              <a:ea typeface="微软雅黑" panose="020B0503020204020204" charset="-122"/>
            </a:endParaRPr>
          </a:p>
        </p:txBody>
      </p:sp>
      <p:graphicFrame>
        <p:nvGraphicFramePr>
          <p:cNvPr id="5" name="表格 4"/>
          <p:cNvGraphicFramePr>
            <a:graphicFrameLocks noGrp="1"/>
          </p:cNvGraphicFramePr>
          <p:nvPr/>
        </p:nvGraphicFramePr>
        <p:xfrm>
          <a:off x="318375" y="828285"/>
          <a:ext cx="8419225" cy="811612"/>
        </p:xfrm>
        <a:graphic>
          <a:graphicData uri="http://schemas.openxmlformats.org/drawingml/2006/table">
            <a:tbl>
              <a:tblPr/>
              <a:tblGrid>
                <a:gridCol w="802332"/>
                <a:gridCol w="1928313"/>
                <a:gridCol w="994521"/>
                <a:gridCol w="2840216"/>
                <a:gridCol w="424993"/>
                <a:gridCol w="681452"/>
                <a:gridCol w="747398"/>
              </a:tblGrid>
              <a:tr h="350283">
                <a:tc gridSpan="2">
                  <a:txBody>
                    <a:bodyPr/>
                    <a:lstStyle/>
                    <a:p>
                      <a:pPr algn="ctr" fontAlgn="ctr">
                        <a:buNone/>
                      </a:pPr>
                      <a:r>
                        <a:rPr lang="zh-CN" altLang="en-US" sz="1000" b="1">
                          <a:solidFill>
                            <a:srgbClr val="000000"/>
                          </a:solidFill>
                          <a:latin typeface="微软雅黑" panose="020B0503020204020204" charset="-122"/>
                        </a:rPr>
                        <a:t>业务能力考核指标</a:t>
                      </a:r>
                      <a:endParaRPr lang="zh-CN" altLang="en-US" sz="1000" b="1" i="0" u="none" strike="noStrike">
                        <a:solidFill>
                          <a:srgbClr val="000000"/>
                        </a:solidFill>
                        <a:effectLst/>
                        <a:latin typeface="微软雅黑" panose="020B0503020204020204" charset="-122"/>
                        <a:ea typeface="微软雅黑" panose="020B0503020204020204" charset="-122"/>
                      </a:endParaRP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B8CCE4"/>
                    </a:solidFill>
                  </a:tcPr>
                </a:tc>
                <a:tc hMerge="1">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B8CCE4"/>
                    </a:solidFill>
                  </a:tcPr>
                </a:tc>
                <a:tc>
                  <a:txBody>
                    <a:bodyPr/>
                    <a:lstStyle/>
                    <a:p>
                      <a:pPr algn="ctr" fontAlgn="ctr"/>
                      <a:r>
                        <a:rPr lang="zh-CN" altLang="en-US" sz="1000" b="1" i="0" u="none" strike="noStrike">
                          <a:solidFill>
                            <a:srgbClr val="000000"/>
                          </a:solidFill>
                          <a:effectLst/>
                          <a:latin typeface="微软雅黑" panose="020B0503020204020204" charset="-122"/>
                          <a:ea typeface="微软雅黑" panose="020B0503020204020204" charset="-122"/>
                        </a:rPr>
                        <a:t>实地认定场景</a:t>
                      </a:r>
                      <a:endParaRPr lang="zh-CN" altLang="en-US" sz="1000" b="1" i="0" u="none" strike="noStrike">
                        <a:solidFill>
                          <a:srgbClr val="000000"/>
                        </a:solidFill>
                        <a:effectLst/>
                        <a:latin typeface="微软雅黑" panose="020B0503020204020204" charset="-122"/>
                        <a:ea typeface="微软雅黑" panose="020B0503020204020204" charset="-122"/>
                      </a:endParaRP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B8CCE4"/>
                    </a:solidFill>
                  </a:tcPr>
                </a:tc>
                <a:tc>
                  <a:txBody>
                    <a:bodyPr/>
                    <a:lstStyle/>
                    <a:p>
                      <a:pPr algn="ctr" fontAlgn="ctr"/>
                      <a:r>
                        <a:rPr lang="zh-CN" altLang="en-US" sz="1000" b="1" i="0" u="none" strike="noStrike">
                          <a:solidFill>
                            <a:srgbClr val="000000"/>
                          </a:solidFill>
                          <a:effectLst/>
                          <a:latin typeface="微软雅黑" panose="020B0503020204020204" charset="-122"/>
                          <a:ea typeface="微软雅黑" panose="020B0503020204020204" charset="-122"/>
                        </a:rPr>
                        <a:t>检查标准与方法</a:t>
                      </a:r>
                      <a:endParaRPr lang="zh-CN" altLang="en-US" sz="1000" b="1" i="0" u="none" strike="noStrike">
                        <a:solidFill>
                          <a:srgbClr val="000000"/>
                        </a:solidFill>
                        <a:effectLst/>
                        <a:latin typeface="微软雅黑" panose="020B0503020204020204" charset="-122"/>
                        <a:ea typeface="微软雅黑" panose="020B0503020204020204" charset="-122"/>
                      </a:endParaRP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B8CCE4"/>
                    </a:solidFill>
                  </a:tcPr>
                </a:tc>
                <a:tc>
                  <a:txBody>
                    <a:bodyPr/>
                    <a:lstStyle/>
                    <a:p>
                      <a:pPr algn="ctr" fontAlgn="ctr"/>
                      <a:r>
                        <a:rPr lang="zh-CN" altLang="en-US" sz="1000" b="1" i="0" u="none" strike="noStrike">
                          <a:solidFill>
                            <a:srgbClr val="FFFFFF"/>
                          </a:solidFill>
                          <a:effectLst/>
                          <a:latin typeface="微软雅黑" panose="020B0503020204020204" charset="-122"/>
                          <a:ea typeface="微软雅黑" panose="020B0503020204020204" charset="-122"/>
                        </a:rPr>
                        <a:t>自评</a:t>
                      </a:r>
                      <a:endParaRPr lang="zh-CN" altLang="en-US" sz="1000" b="1" i="0" u="none" strike="noStrike">
                        <a:solidFill>
                          <a:srgbClr val="FFFFFF"/>
                        </a:solidFill>
                        <a:effectLst/>
                        <a:latin typeface="微软雅黑" panose="020B0503020204020204" charset="-122"/>
                        <a:ea typeface="微软雅黑" panose="020B0503020204020204" charset="-122"/>
                      </a:endParaRP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C00000"/>
                    </a:solidFill>
                  </a:tcPr>
                </a:tc>
                <a:tc gridSpan="2">
                  <a:txBody>
                    <a:bodyPr/>
                    <a:lstStyle/>
                    <a:p>
                      <a:pPr algn="ctr" fontAlgn="ctr"/>
                      <a:r>
                        <a:rPr lang="zh-CN" altLang="en-US" sz="1000" b="1" i="0" u="none" strike="noStrike">
                          <a:solidFill>
                            <a:srgbClr val="000000"/>
                          </a:solidFill>
                          <a:effectLst/>
                          <a:latin typeface="微软雅黑" panose="020B0503020204020204" charset="-122"/>
                          <a:ea typeface="微软雅黑" panose="020B0503020204020204" charset="-122"/>
                        </a:rPr>
                        <a:t>评分标准 </a:t>
                      </a:r>
                      <a:endParaRPr lang="zh-CN" altLang="en-US" sz="1000" b="1" i="0" u="none" strike="noStrike">
                        <a:solidFill>
                          <a:srgbClr val="000000"/>
                        </a:solidFill>
                        <a:effectLst/>
                        <a:latin typeface="微软雅黑" panose="020B0503020204020204" charset="-122"/>
                        <a:ea typeface="微软雅黑" panose="020B0503020204020204" charset="-122"/>
                      </a:endParaRP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a:noFill/>
                    </a:lnT>
                    <a:lnB w="6350" cap="flat" cmpd="sng" algn="ctr">
                      <a:solidFill>
                        <a:srgbClr val="000000"/>
                      </a:solidFill>
                      <a:prstDash val="dot"/>
                      <a:round/>
                      <a:headEnd type="none" w="med" len="med"/>
                      <a:tailEnd type="none" w="med" len="med"/>
                    </a:lnB>
                    <a:solidFill>
                      <a:srgbClr val="B8CCE4"/>
                    </a:solidFill>
                  </a:tcPr>
                </a:tc>
                <a:tc hMerge="1">
                  <a:tcPr/>
                </a:tc>
              </a:tr>
              <a:tr h="458079">
                <a:tc>
                  <a:txBody>
                    <a:bodyPr/>
                    <a:lstStyle/>
                    <a:p>
                      <a:pPr algn="l" fontAlgn="ctr">
                        <a:buNone/>
                      </a:pPr>
                      <a:r>
                        <a:rPr lang="zh-CN" altLang="en-US" sz="1000" b="0" i="0" u="none" strike="noStrike" dirty="0">
                          <a:solidFill>
                            <a:srgbClr val="000000"/>
                          </a:solidFill>
                          <a:effectLst/>
                          <a:latin typeface="微软雅黑" panose="020B0503020204020204" charset="-122"/>
                          <a:ea typeface="微软雅黑" panose="020B0503020204020204" charset="-122"/>
                        </a:rPr>
                        <a:t>专业组设置 </a:t>
                      </a:r>
                      <a:endParaRPr lang="zh-CN" altLang="en-US" sz="1000" b="0" i="0" u="none" strike="noStrike" dirty="0">
                        <a:solidFill>
                          <a:srgbClr val="000000"/>
                        </a:solidFill>
                        <a:effectLst/>
                        <a:latin typeface="微软雅黑" panose="020B0503020204020204" charset="-122"/>
                        <a:ea typeface="微软雅黑" panose="020B0503020204020204" charset="-122"/>
                      </a:endParaRP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l" fontAlgn="ctr"/>
                      <a:r>
                        <a:rPr lang="zh-CN" altLang="en-US" sz="1000" b="0" i="0" u="none" strike="noStrike" dirty="0">
                          <a:solidFill>
                            <a:srgbClr val="000000"/>
                          </a:solidFill>
                          <a:effectLst/>
                          <a:latin typeface="微软雅黑" panose="020B0503020204020204" charset="-122"/>
                          <a:ea typeface="微软雅黑" panose="020B0503020204020204" charset="-122"/>
                        </a:rPr>
                        <a:t>设立</a:t>
                      </a:r>
                      <a:r>
                        <a:rPr lang="en-US" altLang="zh-CN" sz="1000" b="0" i="0" u="none" strike="noStrike" dirty="0">
                          <a:solidFill>
                            <a:srgbClr val="000000"/>
                          </a:solidFill>
                          <a:effectLst/>
                          <a:latin typeface="微软雅黑" panose="020B0503020204020204" charset="-122"/>
                          <a:ea typeface="微软雅黑" panose="020B0503020204020204" charset="-122"/>
                        </a:rPr>
                        <a:t>PCCM</a:t>
                      </a:r>
                      <a:r>
                        <a:rPr lang="zh-CN" altLang="en-US" sz="1000" b="0" i="0" u="none" strike="noStrike" dirty="0">
                          <a:solidFill>
                            <a:srgbClr val="000000"/>
                          </a:solidFill>
                          <a:effectLst/>
                          <a:latin typeface="微软雅黑" panose="020B0503020204020204" charset="-122"/>
                          <a:ea typeface="微软雅黑" panose="020B0503020204020204" charset="-122"/>
                        </a:rPr>
                        <a:t>科胸膜疾病亚专科或专业组，有相对固定亚专科医生，包括临床医生、检验医生、病理医生</a:t>
                      </a:r>
                      <a:endParaRPr lang="zh-CN" altLang="en-US" sz="1000" b="0" i="0" u="none" strike="noStrike" dirty="0">
                        <a:solidFill>
                          <a:srgbClr val="000000"/>
                        </a:solidFill>
                        <a:effectLst/>
                        <a:latin typeface="微软雅黑" panose="020B0503020204020204" charset="-122"/>
                        <a:ea typeface="微软雅黑" panose="020B0503020204020204" charset="-122"/>
                      </a:endParaRP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ctr" fontAlgn="ctr"/>
                      <a:r>
                        <a:rPr lang="zh-CN" altLang="en-US" sz="1000" b="0" i="0" u="none" strike="noStrike" dirty="0">
                          <a:solidFill>
                            <a:srgbClr val="000000"/>
                          </a:solidFill>
                          <a:effectLst/>
                          <a:latin typeface="微软雅黑" panose="020B0503020204020204" charset="-122"/>
                          <a:ea typeface="微软雅黑" panose="020B0503020204020204" charset="-122"/>
                        </a:rPr>
                        <a:t>现场</a:t>
                      </a:r>
                      <a:endParaRPr lang="zh-CN" altLang="en-US" sz="1000" b="0" i="0" u="none" strike="noStrike" dirty="0">
                        <a:solidFill>
                          <a:srgbClr val="000000"/>
                        </a:solidFill>
                        <a:effectLst/>
                        <a:latin typeface="微软雅黑" panose="020B0503020204020204" charset="-122"/>
                        <a:ea typeface="微软雅黑" panose="020B0503020204020204" charset="-122"/>
                      </a:endParaRP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l" fontAlgn="ctr"/>
                      <a:r>
                        <a:rPr lang="zh-CN" altLang="en-US" sz="1000" b="0" i="0" u="none" strike="noStrike" dirty="0">
                          <a:solidFill>
                            <a:srgbClr val="000000"/>
                          </a:solidFill>
                          <a:effectLst/>
                          <a:latin typeface="微软雅黑" panose="020B0503020204020204" charset="-122"/>
                          <a:ea typeface="微软雅黑" panose="020B0503020204020204" charset="-122"/>
                        </a:rPr>
                        <a:t>出具检查当月门诊排班表、挂号系统显示或者有工作登记表、网站截屏来衡量</a:t>
                      </a:r>
                      <a:endParaRPr lang="zh-CN" altLang="en-US" sz="1000" b="0" i="0" u="none" strike="noStrike" dirty="0">
                        <a:solidFill>
                          <a:srgbClr val="000000"/>
                        </a:solidFill>
                        <a:effectLst/>
                        <a:latin typeface="微软雅黑" panose="020B0503020204020204" charset="-122"/>
                        <a:ea typeface="微软雅黑" panose="020B0503020204020204" charset="-122"/>
                      </a:endParaRP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ctr" fontAlgn="ctr"/>
                      <a:endParaRPr lang="en-US" altLang="zh-CN" sz="1000" b="0" i="0" u="none" strike="noStrike" dirty="0">
                        <a:solidFill>
                          <a:srgbClr val="000000"/>
                        </a:solidFill>
                        <a:effectLst/>
                        <a:latin typeface="微软雅黑" panose="020B0503020204020204" charset="-122"/>
                        <a:ea typeface="微软雅黑" panose="020B0503020204020204" charset="-122"/>
                      </a:endParaRP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ctr" fontAlgn="ctr"/>
                      <a:r>
                        <a:rPr lang="zh-CN" altLang="en-US" sz="1000" b="0" i="0" u="none" strike="noStrike" dirty="0">
                          <a:solidFill>
                            <a:srgbClr val="000000"/>
                          </a:solidFill>
                          <a:effectLst/>
                          <a:latin typeface="微软雅黑" panose="020B0503020204020204" charset="-122"/>
                          <a:ea typeface="微软雅黑" panose="020B0503020204020204" charset="-122"/>
                        </a:rPr>
                        <a:t>是（</a:t>
                      </a:r>
                      <a:r>
                        <a:rPr lang="en-US" altLang="zh-CN" sz="1000" b="0" i="0" u="none" strike="noStrike" dirty="0">
                          <a:solidFill>
                            <a:srgbClr val="000000"/>
                          </a:solidFill>
                          <a:effectLst/>
                          <a:latin typeface="微软雅黑" panose="020B0503020204020204" charset="-122"/>
                          <a:ea typeface="微软雅黑" panose="020B0503020204020204" charset="-122"/>
                        </a:rPr>
                        <a:t>5</a:t>
                      </a:r>
                      <a:r>
                        <a:rPr lang="zh-CN" altLang="en-US" sz="1000" b="0" i="0" u="none" strike="noStrike" dirty="0">
                          <a:solidFill>
                            <a:srgbClr val="000000"/>
                          </a:solidFill>
                          <a:effectLst/>
                          <a:latin typeface="微软雅黑" panose="020B0503020204020204" charset="-122"/>
                          <a:ea typeface="微软雅黑" panose="020B0503020204020204" charset="-122"/>
                        </a:rPr>
                        <a:t>）</a:t>
                      </a:r>
                      <a:endParaRPr lang="zh-CN" altLang="en-US" sz="1000" b="0" i="0" u="none" strike="noStrike" dirty="0">
                        <a:solidFill>
                          <a:srgbClr val="000000"/>
                        </a:solidFill>
                        <a:effectLst/>
                        <a:latin typeface="微软雅黑" panose="020B0503020204020204" charset="-122"/>
                        <a:ea typeface="微软雅黑" panose="020B0503020204020204" charset="-122"/>
                      </a:endParaRP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ctr" fontAlgn="ctr"/>
                      <a:r>
                        <a:rPr lang="zh-CN" altLang="en-US" sz="1000" b="0" i="0" u="none" strike="noStrike" dirty="0">
                          <a:solidFill>
                            <a:srgbClr val="000000"/>
                          </a:solidFill>
                          <a:effectLst/>
                          <a:latin typeface="微软雅黑" panose="020B0503020204020204" charset="-122"/>
                          <a:ea typeface="微软雅黑" panose="020B0503020204020204" charset="-122"/>
                        </a:rPr>
                        <a:t>否（</a:t>
                      </a:r>
                      <a:r>
                        <a:rPr lang="en-US" altLang="zh-CN" sz="1000" b="0" i="0" u="none" strike="noStrike" dirty="0">
                          <a:solidFill>
                            <a:srgbClr val="000000"/>
                          </a:solidFill>
                          <a:effectLst/>
                          <a:latin typeface="微软雅黑" panose="020B0503020204020204" charset="-122"/>
                          <a:ea typeface="微软雅黑" panose="020B0503020204020204" charset="-122"/>
                        </a:rPr>
                        <a:t>0</a:t>
                      </a:r>
                      <a:r>
                        <a:rPr lang="zh-CN" altLang="en-US" sz="1000" b="0" i="0" u="none" strike="noStrike" dirty="0">
                          <a:solidFill>
                            <a:srgbClr val="000000"/>
                          </a:solidFill>
                          <a:effectLst/>
                          <a:latin typeface="微软雅黑" panose="020B0503020204020204" charset="-122"/>
                          <a:ea typeface="微软雅黑" panose="020B0503020204020204" charset="-122"/>
                        </a:rPr>
                        <a:t>）</a:t>
                      </a:r>
                      <a:endParaRPr lang="zh-CN" altLang="en-US" sz="1000" b="0" i="0" u="none" strike="noStrike" dirty="0">
                        <a:solidFill>
                          <a:srgbClr val="000000"/>
                        </a:solidFill>
                        <a:effectLst/>
                        <a:latin typeface="微软雅黑" panose="020B0503020204020204" charset="-122"/>
                        <a:ea typeface="微软雅黑" panose="020B0503020204020204" charset="-122"/>
                      </a:endParaRPr>
                    </a:p>
                  </a:txBody>
                  <a:tcPr marL="4129" marR="4129" marT="4129"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r>
            </a:tbl>
          </a:graphicData>
        </a:graphic>
      </p:graphicFrame>
      <p:sp>
        <p:nvSpPr>
          <p:cNvPr id="4" name="文本框 3"/>
          <p:cNvSpPr txBox="1"/>
          <p:nvPr/>
        </p:nvSpPr>
        <p:spPr>
          <a:xfrm>
            <a:off x="3176" y="-3763"/>
            <a:ext cx="1098786" cy="215444"/>
          </a:xfrm>
          <a:prstGeom prst="rect">
            <a:avLst/>
          </a:prstGeom>
          <a:solidFill>
            <a:schemeClr val="bg1">
              <a:lumMod val="75000"/>
            </a:schemeClr>
          </a:solidFill>
        </p:spPr>
        <p:txBody>
          <a:bodyPr wrap="square" rtlCol="0">
            <a:spAutoFit/>
          </a:bodyPr>
          <a:lstStyle/>
          <a:p>
            <a:r>
              <a:rPr lang="en-US" altLang="zh-CN" sz="800" dirty="0"/>
              <a:t>1.</a:t>
            </a:r>
            <a:r>
              <a:rPr lang="zh-CN" altLang="en-US" sz="800" dirty="0"/>
              <a:t>业务能力考核指标</a:t>
            </a:r>
            <a:endParaRPr lang="zh-CN" altLang="en-US" sz="800" dirty="0"/>
          </a:p>
        </p:txBody>
      </p:sp>
    </p:spTree>
  </p:cSld>
  <p:clrMapOvr>
    <a:masterClrMapping/>
  </p:clrMapOvr>
</p:sld>
</file>

<file path=ppt/tags/tag1.xml><?xml version="1.0" encoding="utf-8"?>
<p:tagLst xmlns:p="http://schemas.openxmlformats.org/presentationml/2006/main">
  <p:tag name="THINKCELLSHAPEDONOTDELETE" val="thinkcellActiveDocDoNotDelete"/>
</p:tagLst>
</file>

<file path=ppt/tags/tag10.xml><?xml version="1.0" encoding="utf-8"?>
<p:tagLst xmlns:p="http://schemas.openxmlformats.org/presentationml/2006/main">
  <p:tag name="THINKCELLSHAPEDONOTDELETE" val="thinkcellActiveDocDoNotDelete"/>
</p:tagLst>
</file>

<file path=ppt/tags/tag11.xml><?xml version="1.0" encoding="utf-8"?>
<p:tagLst xmlns:p="http://schemas.openxmlformats.org/presentationml/2006/main">
  <p:tag name="TABLE_ENDDRAG_ORIGIN_RECT" val="681*84"/>
  <p:tag name="TABLE_ENDDRAG_RECT" val="19*57*681*84"/>
</p:tagLst>
</file>

<file path=ppt/tags/tag12.xml><?xml version="1.0" encoding="utf-8"?>
<p:tagLst xmlns:p="http://schemas.openxmlformats.org/presentationml/2006/main">
  <p:tag name="THINKCELLSHAPEDONOTDELETE" val="thinkcellActiveDocDoNotDelete"/>
</p:tagLst>
</file>

<file path=ppt/tags/tag13.xml><?xml version="1.0" encoding="utf-8"?>
<p:tagLst xmlns:p="http://schemas.openxmlformats.org/presentationml/2006/main">
  <p:tag name="THINKCELLSHAPEDONOTDELETE" val="thinkcellActiveDocDoNotDelete"/>
</p:tagLst>
</file>

<file path=ppt/tags/tag14.xml><?xml version="1.0" encoding="utf-8"?>
<p:tagLst xmlns:p="http://schemas.openxmlformats.org/presentationml/2006/main">
  <p:tag name="THINKCELLSHAPEDONOTDELETE" val="thinkcellActiveDocDoNotDelete"/>
</p:tagLst>
</file>

<file path=ppt/tags/tag15.xml><?xml version="1.0" encoding="utf-8"?>
<p:tagLst xmlns:p="http://schemas.openxmlformats.org/presentationml/2006/main">
  <p:tag name="THINKCELLSHAPEDONOTDELETE" val="thinkcellActiveDocDoNotDelete"/>
</p:tagLst>
</file>

<file path=ppt/tags/tag16.xml><?xml version="1.0" encoding="utf-8"?>
<p:tagLst xmlns:p="http://schemas.openxmlformats.org/presentationml/2006/main">
  <p:tag name="THINKCELLSHAPEDONOTDELETE" val="thinkcellActiveDocDoNotDelete"/>
</p:tagLst>
</file>

<file path=ppt/tags/tag17.xml><?xml version="1.0" encoding="utf-8"?>
<p:tagLst xmlns:p="http://schemas.openxmlformats.org/presentationml/2006/main">
  <p:tag name="THINKCELLSHAPEDONOTDELETE" val="thinkcellActiveDocDoNotDelete"/>
</p:tagLst>
</file>

<file path=ppt/tags/tag18.xml><?xml version="1.0" encoding="utf-8"?>
<p:tagLst xmlns:p="http://schemas.openxmlformats.org/presentationml/2006/main">
  <p:tag name="THINKCELLSHAPEDONOTDELETE" val="thinkcellActiveDocDoNotDelete"/>
</p:tagLst>
</file>

<file path=ppt/tags/tag19.xml><?xml version="1.0" encoding="utf-8"?>
<p:tagLst xmlns:p="http://schemas.openxmlformats.org/presentationml/2006/main">
  <p:tag name="THINKCELLSHAPEDONOTDELETE" val="thinkcellActiveDocDoNotDelete"/>
</p:tagLst>
</file>

<file path=ppt/tags/tag2.xml><?xml version="1.0" encoding="utf-8"?>
<p:tagLst xmlns:p="http://schemas.openxmlformats.org/presentationml/2006/main">
  <p:tag name="THINKCELLSHAPEDONOTDELETE" val="thinkcellActiveDocDoNotDelete"/>
</p:tagLst>
</file>

<file path=ppt/tags/tag20.xml><?xml version="1.0" encoding="utf-8"?>
<p:tagLst xmlns:p="http://schemas.openxmlformats.org/presentationml/2006/main">
  <p:tag name="THINKCELLSHAPEDONOTDELETE" val="thinkcellActiveDocDoNotDelete"/>
</p:tagLst>
</file>

<file path=ppt/tags/tag21.xml><?xml version="1.0" encoding="utf-8"?>
<p:tagLst xmlns:p="http://schemas.openxmlformats.org/presentationml/2006/main">
  <p:tag name="THINKCELLSHAPEDONOTDELETE" val="thinkcellActiveDocDoNotDelete"/>
</p:tagLst>
</file>

<file path=ppt/tags/tag22.xml><?xml version="1.0" encoding="utf-8"?>
<p:tagLst xmlns:p="http://schemas.openxmlformats.org/presentationml/2006/main">
  <p:tag name="THINKCELLSHAPEDONOTDELETE" val="thinkcellActiveDocDoNotDelete"/>
</p:tagLst>
</file>

<file path=ppt/tags/tag23.xml><?xml version="1.0" encoding="utf-8"?>
<p:tagLst xmlns:p="http://schemas.openxmlformats.org/presentationml/2006/main">
  <p:tag name="KSO_WM_BEAUTIFY_FLAG" val=""/>
</p:tagLst>
</file>

<file path=ppt/tags/tag24.xml><?xml version="1.0" encoding="utf-8"?>
<p:tagLst xmlns:p="http://schemas.openxmlformats.org/presentationml/2006/main">
  <p:tag name="KSO_WM_BEAUTIFY_FLAG" val=""/>
</p:tagLst>
</file>

<file path=ppt/tags/tag25.xml><?xml version="1.0" encoding="utf-8"?>
<p:tagLst xmlns:p="http://schemas.openxmlformats.org/presentationml/2006/main">
  <p:tag name="ASTRAZENECA" val="TEMPLATE04"/>
  <p:tag name="THINKCELLUNDODONOTDELETE" val="0"/>
  <p:tag name="COMMONDATA" val="eyJoZGlkIjoiYWVkMzZjZjZlZmJhMjdkMTI2NTY1NTBhMWY4NDMwMTUifQ=="/>
</p:tagLst>
</file>

<file path=ppt/tags/tag3.xml><?xml version="1.0" encoding="utf-8"?>
<p:tagLst xmlns:p="http://schemas.openxmlformats.org/presentationml/2006/main">
  <p:tag name="KSO_WM_UNIT_TABLE_BEAUTIFY" val="smartTable{0881d63b-9961-4528-9dbe-e84154738405}"/>
</p:tagLst>
</file>

<file path=ppt/tags/tag4.xml><?xml version="1.0" encoding="utf-8"?>
<p:tagLst xmlns:p="http://schemas.openxmlformats.org/presentationml/2006/main">
  <p:tag name="THINKCELLSHAPEDONOTDELETE" val="thinkcellActiveDocDoNotDelete"/>
</p:tagLst>
</file>

<file path=ppt/tags/tag5.xml><?xml version="1.0" encoding="utf-8"?>
<p:tagLst xmlns:p="http://schemas.openxmlformats.org/presentationml/2006/main">
  <p:tag name="THINKCELLSHAPEDONOTDELETE" val="thinkcellActiveDocDoNotDelete"/>
</p:tagLst>
</file>

<file path=ppt/tags/tag6.xml><?xml version="1.0" encoding="utf-8"?>
<p:tagLst xmlns:p="http://schemas.openxmlformats.org/presentationml/2006/main">
  <p:tag name="THINKCELLSHAPEDONOTDELETE" val="thinkcellActiveDocDoNotDelete"/>
</p:tagLst>
</file>

<file path=ppt/tags/tag7.xml><?xml version="1.0" encoding="utf-8"?>
<p:tagLst xmlns:p="http://schemas.openxmlformats.org/presentationml/2006/main">
  <p:tag name="THINKCELLSHAPEDONOTDELETE" val="thinkcellActiveDocDoNotDelete"/>
</p:tagLst>
</file>

<file path=ppt/tags/tag8.xml><?xml version="1.0" encoding="utf-8"?>
<p:tagLst xmlns:p="http://schemas.openxmlformats.org/presentationml/2006/main">
  <p:tag name="THINKCELLSHAPEDONOTDELETE" val="thinkcellActiveDocDoNotDelete"/>
</p:tagLst>
</file>

<file path=ppt/tags/tag9.xml><?xml version="1.0" encoding="utf-8"?>
<p:tagLst xmlns:p="http://schemas.openxmlformats.org/presentationml/2006/main">
  <p:tag name="TABLE_ENDDRAG_ORIGIN_RECT" val="660*80"/>
  <p:tag name="TABLE_ENDDRAG_RECT" val="19*57*660*80"/>
</p:tagLst>
</file>

<file path=ppt/theme/theme1.xml><?xml version="1.0" encoding="utf-8"?>
<a:theme xmlns:a="http://schemas.openxmlformats.org/drawingml/2006/main" name="AZ General Master Slide Options">
  <a:themeElements>
    <a:clrScheme name="Custom 203">
      <a:dk1>
        <a:srgbClr val="000000"/>
      </a:dk1>
      <a:lt1>
        <a:srgbClr val="FFFFFF"/>
      </a:lt1>
      <a:dk2>
        <a:srgbClr val="830051"/>
      </a:dk2>
      <a:lt2>
        <a:srgbClr val="F0AB00"/>
      </a:lt2>
      <a:accent1>
        <a:srgbClr val="830051"/>
      </a:accent1>
      <a:accent2>
        <a:srgbClr val="003865"/>
      </a:accent2>
      <a:accent3>
        <a:srgbClr val="68D2DF"/>
      </a:accent3>
      <a:accent4>
        <a:srgbClr val="3C1053"/>
      </a:accent4>
      <a:accent5>
        <a:srgbClr val="C4D600"/>
      </a:accent5>
      <a:accent6>
        <a:srgbClr val="3F4444"/>
      </a:accent6>
      <a:hlink>
        <a:srgbClr val="003865"/>
      </a:hlink>
      <a:folHlink>
        <a:srgbClr val="9DA7AC"/>
      </a:folHlink>
    </a:clrScheme>
    <a:fontScheme name="Consolas-Verdana">
      <a:majorFont>
        <a:latin typeface="Consolas"/>
        <a:ea typeface=""/>
        <a:cs typeface=""/>
        <a:font script="Jpan" typeface="HG丸ｺﾞｼｯｸM-PRO"/>
        <a:font script="Hang" typeface="HY중고딕"/>
        <a:font script="Hans" typeface="华文楷体"/>
        <a:font script="Hant" typeface="新細明體"/>
        <a:font script="Arab" typeface="Tahoma"/>
        <a:font script="Hebr" typeface="Levenim MT"/>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blank</Template>
  <TotalTime>0</TotalTime>
  <Words>5379</Words>
  <Application>WPS 演示</Application>
  <PresentationFormat>全屏显示(16:9)</PresentationFormat>
  <Paragraphs>1042</Paragraphs>
  <Slides>29</Slides>
  <Notes>0</Notes>
  <HiddenSlides>0</HiddenSlides>
  <MMClips>0</MMClips>
  <ScaleCrop>false</ScaleCrop>
  <HeadingPairs>
    <vt:vector size="8" baseType="variant">
      <vt:variant>
        <vt:lpstr>已用的字体</vt:lpstr>
      </vt:variant>
      <vt:variant>
        <vt:i4>12</vt:i4>
      </vt:variant>
      <vt:variant>
        <vt:lpstr>主题</vt:lpstr>
      </vt:variant>
      <vt:variant>
        <vt:i4>3</vt:i4>
      </vt:variant>
      <vt:variant>
        <vt:lpstr>嵌入 OLE 服务器</vt:lpstr>
      </vt:variant>
      <vt:variant>
        <vt:i4>19</vt:i4>
      </vt:variant>
      <vt:variant>
        <vt:lpstr>幻灯片标题</vt:lpstr>
      </vt:variant>
      <vt:variant>
        <vt:i4>29</vt:i4>
      </vt:variant>
    </vt:vector>
  </HeadingPairs>
  <TitlesOfParts>
    <vt:vector size="63" baseType="lpstr">
      <vt:lpstr>Arial</vt:lpstr>
      <vt:lpstr>宋体</vt:lpstr>
      <vt:lpstr>Wingdings</vt:lpstr>
      <vt:lpstr>Arial</vt:lpstr>
      <vt:lpstr>微软雅黑</vt:lpstr>
      <vt:lpstr>Times New Roman</vt:lpstr>
      <vt:lpstr>Verdana</vt:lpstr>
      <vt:lpstr>Consolas</vt:lpstr>
      <vt:lpstr>华文楷体</vt:lpstr>
      <vt:lpstr>Arial Unicode MS</vt:lpstr>
      <vt:lpstr>Calibri</vt:lpstr>
      <vt:lpstr>等线</vt:lpstr>
      <vt:lpstr>AZ General Master Slide Options</vt:lpstr>
      <vt:lpstr>自定义设计方案</vt:lpstr>
      <vt:lpstr>Office 主题​​</vt:lpstr>
      <vt:lpstr>TCLayout.ActiveDocument.1</vt:lpstr>
      <vt:lpstr>TCLayout.ActiveDocument.1</vt:lpstr>
      <vt:lpstr>TCLayout.ActiveDocument.1</vt:lpstr>
      <vt:lpstr>TCLayout.ActiveDocument.1</vt:lpstr>
      <vt:lpstr>TCLayout.ActiveDocument.1</vt:lpstr>
      <vt:lpstr>TCLayout.ActiveDocument.1</vt:lpstr>
      <vt:lpstr>TCLayout.ActiveDocument.1</vt:lpstr>
      <vt:lpstr>TCLayout.ActiveDocument.1</vt:lpstr>
      <vt:lpstr>TCLayout.ActiveDocument.1</vt:lpstr>
      <vt:lpstr>TCLayout.ActiveDocument.1</vt:lpstr>
      <vt:lpstr>TCLayout.ActiveDocument.1</vt:lpstr>
      <vt:lpstr>TCLayout.ActiveDocument.1</vt:lpstr>
      <vt:lpstr>TCLayout.ActiveDocument.1</vt:lpstr>
      <vt:lpstr>TCLayout.ActiveDocument.1</vt:lpstr>
      <vt:lpstr>TCLayout.ActiveDocument.1</vt:lpstr>
      <vt:lpstr>TCLayout.ActiveDocument.1</vt:lpstr>
      <vt:lpstr>TCLayout.ActiveDocument.1</vt:lpstr>
      <vt:lpstr>TCLayout.ActiveDocument.1</vt:lpstr>
      <vt:lpstr>TCLayout.ActiveDocument.1</vt:lpstr>
      <vt:lpstr>PowerPoint 演示文稿</vt:lpstr>
      <vt:lpstr>评审议程</vt:lpstr>
      <vt:lpstr>PowerPoint 演示文稿</vt:lpstr>
      <vt:lpstr>PowerPoint 演示文稿</vt:lpstr>
      <vt:lpstr>PowerPoint 演示文稿</vt:lpstr>
      <vt:lpstr>汇报内容</vt:lpstr>
      <vt:lpstr>胸膜疾病专病照护能力得分汇总</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Shao, Weihua</dc:creator>
  <cp:keywords>16:9</cp:keywords>
  <dc:description>v1.0</dc:description>
  <cp:category>Template</cp:category>
  <cp:lastModifiedBy>安透</cp:lastModifiedBy>
  <cp:revision>117</cp:revision>
  <cp:lastPrinted>2018-03-07T14:46:00Z</cp:lastPrinted>
  <dcterms:created xsi:type="dcterms:W3CDTF">2020-06-16T05:30:00Z</dcterms:created>
  <dcterms:modified xsi:type="dcterms:W3CDTF">2025-03-13T03:04:29Z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lient">
    <vt:lpwstr>AstraZeneca</vt:lpwstr>
  </property>
  <property fmtid="{D5CDD505-2E9C-101B-9397-08002B2CF9AE}" pid="3" name="Language">
    <vt:lpwstr>English (UK)</vt:lpwstr>
  </property>
  <property fmtid="{D5CDD505-2E9C-101B-9397-08002B2CF9AE}" pid="4" name="Owner">
    <vt:lpwstr>P L Kessler</vt:lpwstr>
  </property>
  <property fmtid="{D5CDD505-2E9C-101B-9397-08002B2CF9AE}" pid="5" name="Project">
    <vt:lpwstr>The Chase</vt:lpwstr>
  </property>
  <property fmtid="{D5CDD505-2E9C-101B-9397-08002B2CF9AE}" pid="6" name="Publisher">
    <vt:lpwstr>Kessler Associates</vt:lpwstr>
  </property>
  <property fmtid="{D5CDD505-2E9C-101B-9397-08002B2CF9AE}" pid="7" name="ICV">
    <vt:lpwstr>F54639A2E2874A9FA31F5848A9AA4FB0_12</vt:lpwstr>
  </property>
  <property fmtid="{D5CDD505-2E9C-101B-9397-08002B2CF9AE}" pid="8" name="KSOProductBuildVer">
    <vt:lpwstr>2052-12.1.0.20305</vt:lpwstr>
  </property>
</Properties>
</file>