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"/>
  </p:notesMasterIdLst>
  <p:handoutMasterIdLst>
    <p:handoutMasterId r:id="rId46"/>
  </p:handoutMasterIdLst>
  <p:sldIdLst>
    <p:sldId id="297" r:id="rId3"/>
    <p:sldId id="296" r:id="rId4"/>
    <p:sldId id="309" r:id="rId5"/>
    <p:sldId id="307" r:id="rId6"/>
    <p:sldId id="308" r:id="rId7"/>
    <p:sldId id="310" r:id="rId8"/>
    <p:sldId id="331" r:id="rId9"/>
    <p:sldId id="280" r:id="rId10"/>
    <p:sldId id="288" r:id="rId12"/>
    <p:sldId id="301" r:id="rId13"/>
    <p:sldId id="311" r:id="rId14"/>
    <p:sldId id="303" r:id="rId15"/>
    <p:sldId id="304" r:id="rId16"/>
    <p:sldId id="305" r:id="rId17"/>
    <p:sldId id="306" r:id="rId18"/>
    <p:sldId id="300" r:id="rId19"/>
    <p:sldId id="326" r:id="rId20"/>
    <p:sldId id="333" r:id="rId21"/>
    <p:sldId id="335" r:id="rId22"/>
    <p:sldId id="337" r:id="rId23"/>
    <p:sldId id="338" r:id="rId24"/>
    <p:sldId id="339" r:id="rId25"/>
    <p:sldId id="336" r:id="rId26"/>
    <p:sldId id="340" r:id="rId27"/>
    <p:sldId id="341" r:id="rId28"/>
    <p:sldId id="342" r:id="rId29"/>
    <p:sldId id="343" r:id="rId30"/>
    <p:sldId id="344" r:id="rId31"/>
    <p:sldId id="345" r:id="rId32"/>
    <p:sldId id="330" r:id="rId33"/>
    <p:sldId id="329" r:id="rId34"/>
    <p:sldId id="316" r:id="rId35"/>
    <p:sldId id="317" r:id="rId36"/>
    <p:sldId id="318" r:id="rId37"/>
    <p:sldId id="328" r:id="rId38"/>
    <p:sldId id="321" r:id="rId39"/>
    <p:sldId id="325" r:id="rId40"/>
    <p:sldId id="367" r:id="rId41"/>
    <p:sldId id="272" r:id="rId42"/>
    <p:sldId id="324" r:id="rId43"/>
    <p:sldId id="332" r:id="rId44"/>
    <p:sldId id="366" r:id="rId45"/>
  </p:sldIdLst>
  <p:sldSz cx="9144000" cy="5143500" type="screen16x9"/>
  <p:notesSz cx="6670675" cy="9875520"/>
  <p:custDataLst>
    <p:tags r:id="rId5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" userDrawn="1">
          <p15:clr>
            <a:srgbClr val="A4A3A4"/>
          </p15:clr>
        </p15:guide>
        <p15:guide id="6" pos="1" userDrawn="1">
          <p15:clr>
            <a:srgbClr val="A4A3A4"/>
          </p15:clr>
        </p15:guide>
        <p15:guide id="7" pos="55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F191D"/>
    <a:srgbClr val="F2F2F2"/>
    <a:srgbClr val="D9D9D9"/>
    <a:srgbClr val="A60000"/>
    <a:srgbClr val="BC3F3F"/>
    <a:srgbClr val="E5BDCC"/>
    <a:srgbClr val="00ADD0"/>
    <a:srgbClr val="00A9CE"/>
    <a:srgbClr val="D8DC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5087" autoAdjust="0"/>
  </p:normalViewPr>
  <p:slideViewPr>
    <p:cSldViewPr snapToGrid="0" snapToObjects="1" showGuides="1">
      <p:cViewPr varScale="1">
        <p:scale>
          <a:sx n="72" d="100"/>
          <a:sy n="72" d="100"/>
        </p:scale>
        <p:origin x="956" y="72"/>
      </p:cViewPr>
      <p:guideLst>
        <p:guide orient="horz" pos="1"/>
        <p:guide pos="1"/>
        <p:guide pos="558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715"/>
    </p:cViewPr>
  </p:sorterViewPr>
  <p:notesViewPr>
    <p:cSldViewPr snapToGrid="0" snapToObjects="1">
      <p:cViewPr varScale="1">
        <p:scale>
          <a:sx n="55" d="100"/>
          <a:sy n="55" d="100"/>
        </p:scale>
        <p:origin x="-2770" y="-82"/>
      </p:cViewPr>
      <p:guideLst>
        <p:guide orient="horz" pos="3110"/>
        <p:guide pos="206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gs" Target="tags/tag39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7F4961-BC52-45BA-A286-89487DB664F3}" type="doc">
      <dgm:prSet loTypeId="process" loCatId="process" qsTypeId="urn:microsoft.com/office/officeart/2005/8/quickstyle/simple2" qsCatId="simple" csTypeId="urn:microsoft.com/office/officeart/2005/8/colors/accent1_2" csCatId="accent1" phldr="1"/>
      <dgm:spPr/>
    </dgm:pt>
    <dgm:pt modelId="{E962D8FE-8F75-42F6-8FDA-898811112DEC}">
      <dgm:prSet phldrT="[文本]" phldr="0" custT="1"/>
      <dgm:spPr>
        <a:solidFill>
          <a:srgbClr val="7F191D"/>
        </a:solidFill>
      </dgm:spPr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1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rPr>
            <a:t>致辞</a:t>
          </a:r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2B0F593-000F-4796-95D8-963568A5916A}" cxnId="{608F2C6F-7AE3-469F-BF64-E14AC454542C}" type="parTrans">
      <dgm:prSet/>
      <dgm:spPr/>
      <dgm:t>
        <a:bodyPr/>
        <a:lstStyle/>
        <a:p>
          <a:endParaRPr lang="zh-CN" altLang="en-US"/>
        </a:p>
      </dgm:t>
    </dgm:pt>
    <dgm:pt modelId="{81507AB5-7E96-47DA-857B-3C225627F5BC}" cxnId="{608F2C6F-7AE3-469F-BF64-E14AC454542C}" type="sibTrans">
      <dgm:prSet/>
      <dgm:spPr/>
      <dgm:t>
        <a:bodyPr/>
        <a:lstStyle/>
        <a:p>
          <a:endParaRPr lang="zh-CN" altLang="en-US"/>
        </a:p>
      </dgm:t>
    </dgm:pt>
    <dgm:pt modelId="{7690A383-7E2F-41C9-92CC-B2F29E1AAB64}">
      <dgm:prSet phldrT="[文本]" phldr="0" custT="1"/>
      <dgm:spPr>
        <a:solidFill>
          <a:srgbClr val="7F191D"/>
        </a:solidFill>
      </dgm:spPr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1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rPr>
            <a:t>汇报</a:t>
          </a:r>
          <a:r>
            <a: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sz="16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0D3C4F1-4DF1-41A3-81B5-79B068F4DC5B}" cxnId="{D64B3B58-8A1D-428C-ABFA-7F3A6D21E4FE}" type="parTrans">
      <dgm:prSet/>
      <dgm:spPr/>
      <dgm:t>
        <a:bodyPr/>
        <a:lstStyle/>
        <a:p>
          <a:endParaRPr lang="zh-CN" altLang="en-US"/>
        </a:p>
      </dgm:t>
    </dgm:pt>
    <dgm:pt modelId="{E2097322-4D0B-4612-AF28-B7E872008B46}" cxnId="{D64B3B58-8A1D-428C-ABFA-7F3A6D21E4FE}" type="sibTrans">
      <dgm:prSet/>
      <dgm:spPr/>
      <dgm:t>
        <a:bodyPr/>
        <a:lstStyle/>
        <a:p>
          <a:endParaRPr lang="zh-CN" altLang="en-US"/>
        </a:p>
      </dgm:t>
    </dgm:pt>
    <dgm:pt modelId="{0A5B4134-B7A2-4CDE-8BCA-06DB22B5DC4A}">
      <dgm:prSet phldrT="[文本]" phldr="0" custT="1"/>
      <dgm:spPr>
        <a:solidFill>
          <a:srgbClr val="7F191D"/>
        </a:solidFill>
      </dgm:spPr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b="1" dirty="0">
              <a:cs typeface="Times New Roman" panose="02020603050405020304" pitchFamily="18" charset="0"/>
            </a:rPr>
            <a:t>线上</a:t>
          </a:r>
          <a:r>
            <a:rPr lang="en-US" altLang="zh-CN" sz="1200" b="1" dirty="0">
              <a:cs typeface="Times New Roman" panose="02020603050405020304" pitchFamily="18" charset="0"/>
            </a:rPr>
            <a:t>/</a:t>
          </a:r>
          <a:r>
            <a:rPr lang="zh-CN" altLang="en-US" sz="1200" b="1" dirty="0">
              <a:cs typeface="Times New Roman" panose="02020603050405020304" pitchFamily="18" charset="0"/>
            </a:rPr>
            <a:t>线下</a:t>
          </a:r>
          <a:r>
            <a:rPr lang="zh-CN" altLang="en-US" sz="1200" b="1" dirty="0">
              <a:cs typeface="Times New Roman" panose="02020603050405020304" pitchFamily="18" charset="0"/>
            </a:rPr>
            <a:t/>
          </a:r>
          <a:endParaRPr lang="zh-CN" altLang="en-US" sz="1200" b="1" dirty="0">
            <a:cs typeface="Times New Roman" panose="02020603050405020304" pitchFamily="18" charset="0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b="1" dirty="0">
              <a:cs typeface="Times New Roman" panose="02020603050405020304" pitchFamily="18" charset="0"/>
            </a:rPr>
            <a:t>实地展示与互动</a:t>
          </a:r>
          <a:r>
            <a:rPr lang="zh-CN" altLang="en-US" sz="1200" b="1" dirty="0">
              <a:cs typeface="Times New Roman" panose="02020603050405020304" pitchFamily="18" charset="0"/>
            </a:rPr>
            <a:t/>
          </a:r>
          <a:endParaRPr lang="zh-CN" altLang="en-US" sz="1200" b="1" dirty="0">
            <a:cs typeface="Times New Roman" panose="02020603050405020304" pitchFamily="18" charset="0"/>
          </a:endParaRPr>
        </a:p>
      </dgm:t>
    </dgm:pt>
    <dgm:pt modelId="{870D96D7-AB28-446D-A7F9-09B86A4248CE}" cxnId="{92A8B33C-49E5-400C-828D-108375E33B24}" type="parTrans">
      <dgm:prSet/>
      <dgm:spPr/>
      <dgm:t>
        <a:bodyPr/>
        <a:lstStyle/>
        <a:p>
          <a:endParaRPr lang="zh-CN" altLang="en-US"/>
        </a:p>
      </dgm:t>
    </dgm:pt>
    <dgm:pt modelId="{BB58C82C-2A56-449A-8573-F1877CA1C14A}" cxnId="{92A8B33C-49E5-400C-828D-108375E33B24}" type="sibTrans">
      <dgm:prSet/>
      <dgm:spPr/>
      <dgm:t>
        <a:bodyPr/>
        <a:lstStyle/>
        <a:p>
          <a:endParaRPr lang="zh-CN" altLang="en-US"/>
        </a:p>
      </dgm:t>
    </dgm:pt>
    <dgm:pt modelId="{2D7D12FC-9522-4131-B107-300D634B6689}">
      <dgm:prSet phldrT="[文本]" phldr="0" custT="1"/>
      <dgm:spPr>
        <a:solidFill>
          <a:srgbClr val="7F191D"/>
        </a:solidFill>
      </dgm:spPr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rPr>
            <a:t>专家</a:t>
          </a:r>
          <a:r>
            <a: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rPr>
            <a:t>反馈</a:t>
          </a:r>
          <a:r>
            <a: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sz="16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F9368C5-F77D-4ED0-9E1A-BA925CA20924}" cxnId="{4E51DBD9-EF41-41CE-AEFC-B300EDD561E3}" type="parTrans">
      <dgm:prSet/>
      <dgm:spPr/>
      <dgm:t>
        <a:bodyPr/>
        <a:lstStyle/>
        <a:p>
          <a:endParaRPr lang="zh-CN" altLang="en-US"/>
        </a:p>
      </dgm:t>
    </dgm:pt>
    <dgm:pt modelId="{B80F51C0-702A-49FF-92A7-C1D2A39ABE4D}" cxnId="{4E51DBD9-EF41-41CE-AEFC-B300EDD561E3}" type="sibTrans">
      <dgm:prSet/>
      <dgm:spPr/>
      <dgm:t>
        <a:bodyPr/>
        <a:lstStyle/>
        <a:p>
          <a:endParaRPr lang="zh-CN" altLang="en-US"/>
        </a:p>
      </dgm:t>
    </dgm:pt>
    <dgm:pt modelId="{969E93B6-63ED-445C-978E-AE56C23A0D0D}">
      <dgm:prSet phldrT="[文本]" phldr="0" custT="1"/>
      <dgm:spPr>
        <a:solidFill>
          <a:srgbClr val="7F191D"/>
        </a:solidFill>
      </dgm:spPr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rPr>
            <a:t>专家</a:t>
          </a:r>
          <a:r>
            <a: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rPr>
            <a:t>打分</a:t>
          </a:r>
          <a:r>
            <a: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sz="16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DC5EB35-0258-4ED6-B78A-32EB7B5E8FE5}" cxnId="{8C4682F8-FD7F-4BEE-BC99-F661FDB2A27C}" type="parTrans">
      <dgm:prSet/>
      <dgm:spPr/>
      <dgm:t>
        <a:bodyPr/>
        <a:lstStyle/>
        <a:p>
          <a:endParaRPr lang="zh-CN" altLang="en-US"/>
        </a:p>
      </dgm:t>
    </dgm:pt>
    <dgm:pt modelId="{F82C81FC-1122-4564-AF7E-9EE776CE2709}" cxnId="{8C4682F8-FD7F-4BEE-BC99-F661FDB2A27C}" type="sibTrans">
      <dgm:prSet/>
      <dgm:spPr/>
      <dgm:t>
        <a:bodyPr/>
        <a:lstStyle/>
        <a:p>
          <a:endParaRPr lang="zh-CN" altLang="en-US"/>
        </a:p>
      </dgm:t>
    </dgm:pt>
    <dgm:pt modelId="{6A9CBDBB-F33A-437C-AB90-487680967457}" type="pres">
      <dgm:prSet presAssocID="{FE7F4961-BC52-45BA-A286-89487DB664F3}" presName="Name0" presStyleCnt="0">
        <dgm:presLayoutVars>
          <dgm:dir/>
          <dgm:animLvl val="lvl"/>
          <dgm:resizeHandles val="exact"/>
        </dgm:presLayoutVars>
      </dgm:prSet>
      <dgm:spPr/>
    </dgm:pt>
    <dgm:pt modelId="{7197E0BD-DEB6-47DB-979B-F84926D72E98}" type="pres">
      <dgm:prSet presAssocID="{E962D8FE-8F75-42F6-8FDA-898811112DEC}" presName="parTxOnly" presStyleLbl="node1" presStyleIdx="0" presStyleCnt="5" custScaleY="152206">
        <dgm:presLayoutVars>
          <dgm:chMax val="0"/>
          <dgm:chPref val="0"/>
          <dgm:bulletEnabled val="1"/>
        </dgm:presLayoutVars>
      </dgm:prSet>
      <dgm:spPr/>
    </dgm:pt>
    <dgm:pt modelId="{AF3FD36A-1339-4A04-8881-45594737CC37}" type="pres">
      <dgm:prSet presAssocID="{81507AB5-7E96-47DA-857B-3C225627F5BC}" presName="parTxOnlySpace" presStyleCnt="0"/>
      <dgm:spPr/>
    </dgm:pt>
    <dgm:pt modelId="{6FE1E9F8-9F9D-470A-9262-0C67DF4337E4}" type="pres">
      <dgm:prSet presAssocID="{7690A383-7E2F-41C9-92CC-B2F29E1AAB64}" presName="parTxOnly" presStyleLbl="node1" presStyleIdx="1" presStyleCnt="5" custScaleY="152206">
        <dgm:presLayoutVars>
          <dgm:chMax val="0"/>
          <dgm:chPref val="0"/>
          <dgm:bulletEnabled val="1"/>
        </dgm:presLayoutVars>
      </dgm:prSet>
      <dgm:spPr/>
    </dgm:pt>
    <dgm:pt modelId="{50265231-F8D0-4B80-9751-C26B78C0C0D7}" type="pres">
      <dgm:prSet presAssocID="{E2097322-4D0B-4612-AF28-B7E872008B46}" presName="parTxOnlySpace" presStyleCnt="0"/>
      <dgm:spPr/>
    </dgm:pt>
    <dgm:pt modelId="{0AF83AD2-18F2-4723-937B-7863455D67CC}" type="pres">
      <dgm:prSet presAssocID="{0A5B4134-B7A2-4CDE-8BCA-06DB22B5DC4A}" presName="parTxOnly" presStyleLbl="node1" presStyleIdx="2" presStyleCnt="5" custScaleX="220764" custScaleY="152206" custLinFactNeighborX="-2430" custLinFactNeighborY="-4126">
        <dgm:presLayoutVars>
          <dgm:chMax val="0"/>
          <dgm:chPref val="0"/>
          <dgm:bulletEnabled val="1"/>
        </dgm:presLayoutVars>
      </dgm:prSet>
      <dgm:spPr/>
    </dgm:pt>
    <dgm:pt modelId="{EDAC00F9-7A88-4836-8648-58CB496F098F}" type="pres">
      <dgm:prSet presAssocID="{BB58C82C-2A56-449A-8573-F1877CA1C14A}" presName="parTxOnlySpace" presStyleCnt="0"/>
      <dgm:spPr/>
    </dgm:pt>
    <dgm:pt modelId="{F4C411B8-1A89-4643-A6C1-06DA13F69185}" type="pres">
      <dgm:prSet presAssocID="{2D7D12FC-9522-4131-B107-300D634B6689}" presName="parTxOnly" presStyleLbl="node1" presStyleIdx="3" presStyleCnt="5" custScaleY="152206" custLinFactNeighborX="-41031" custLinFactNeighborY="-3957">
        <dgm:presLayoutVars>
          <dgm:chMax val="0"/>
          <dgm:chPref val="0"/>
          <dgm:bulletEnabled val="1"/>
        </dgm:presLayoutVars>
      </dgm:prSet>
      <dgm:spPr/>
    </dgm:pt>
    <dgm:pt modelId="{D1EFF3EF-4BA0-4FA6-A433-DDE9D93349C6}" type="pres">
      <dgm:prSet presAssocID="{B80F51C0-702A-49FF-92A7-C1D2A39ABE4D}" presName="parTxOnlySpace" presStyleCnt="0"/>
      <dgm:spPr/>
    </dgm:pt>
    <dgm:pt modelId="{B9C7CD49-182B-4F1C-B7B7-59464E218887}" type="pres">
      <dgm:prSet presAssocID="{969E93B6-63ED-445C-978E-AE56C23A0D0D}" presName="parTxOnly" presStyleLbl="node1" presStyleIdx="4" presStyleCnt="5" custScaleY="152206">
        <dgm:presLayoutVars>
          <dgm:chMax val="0"/>
          <dgm:chPref val="0"/>
          <dgm:bulletEnabled val="1"/>
        </dgm:presLayoutVars>
      </dgm:prSet>
      <dgm:spPr/>
    </dgm:pt>
  </dgm:ptLst>
  <dgm:cxnLst>
    <dgm:cxn modelId="{608F2C6F-7AE3-469F-BF64-E14AC454542C}" srcId="{FE7F4961-BC52-45BA-A286-89487DB664F3}" destId="{E962D8FE-8F75-42F6-8FDA-898811112DEC}" srcOrd="0" destOrd="0" parTransId="{B2B0F593-000F-4796-95D8-963568A5916A}" sibTransId="{81507AB5-7E96-47DA-857B-3C225627F5BC}"/>
    <dgm:cxn modelId="{D64B3B58-8A1D-428C-ABFA-7F3A6D21E4FE}" srcId="{FE7F4961-BC52-45BA-A286-89487DB664F3}" destId="{7690A383-7E2F-41C9-92CC-B2F29E1AAB64}" srcOrd="1" destOrd="0" parTransId="{50D3C4F1-4DF1-41A3-81B5-79B068F4DC5B}" sibTransId="{E2097322-4D0B-4612-AF28-B7E872008B46}"/>
    <dgm:cxn modelId="{92A8B33C-49E5-400C-828D-108375E33B24}" srcId="{FE7F4961-BC52-45BA-A286-89487DB664F3}" destId="{0A5B4134-B7A2-4CDE-8BCA-06DB22B5DC4A}" srcOrd="2" destOrd="0" parTransId="{870D96D7-AB28-446D-A7F9-09B86A4248CE}" sibTransId="{BB58C82C-2A56-449A-8573-F1877CA1C14A}"/>
    <dgm:cxn modelId="{4E51DBD9-EF41-41CE-AEFC-B300EDD561E3}" srcId="{FE7F4961-BC52-45BA-A286-89487DB664F3}" destId="{2D7D12FC-9522-4131-B107-300D634B6689}" srcOrd="3" destOrd="0" parTransId="{EF9368C5-F77D-4ED0-9E1A-BA925CA20924}" sibTransId="{B80F51C0-702A-49FF-92A7-C1D2A39ABE4D}"/>
    <dgm:cxn modelId="{8C4682F8-FD7F-4BEE-BC99-F661FDB2A27C}" srcId="{FE7F4961-BC52-45BA-A286-89487DB664F3}" destId="{969E93B6-63ED-445C-978E-AE56C23A0D0D}" srcOrd="4" destOrd="0" parTransId="{9DC5EB35-0258-4ED6-B78A-32EB7B5E8FE5}" sibTransId="{F82C81FC-1122-4564-AF7E-9EE776CE2709}"/>
    <dgm:cxn modelId="{B631417C-3F8F-4C4F-9F16-958151EBFCCE}" type="presOf" srcId="{FE7F4961-BC52-45BA-A286-89487DB664F3}" destId="{6A9CBDBB-F33A-437C-AB90-487680967457}" srcOrd="0" destOrd="0" presId="urn:microsoft.com/office/officeart/2005/8/layout/chevron1"/>
    <dgm:cxn modelId="{0AD924B3-32C7-463F-9877-A851969383B0}" type="presParOf" srcId="{6A9CBDBB-F33A-437C-AB90-487680967457}" destId="{7197E0BD-DEB6-47DB-979B-F84926D72E98}" srcOrd="0" destOrd="0" presId="urn:microsoft.com/office/officeart/2005/8/layout/chevron1"/>
    <dgm:cxn modelId="{4D0BA40D-B8F2-43DC-96B1-454627CC3206}" type="presOf" srcId="{E962D8FE-8F75-42F6-8FDA-898811112DEC}" destId="{7197E0BD-DEB6-47DB-979B-F84926D72E98}" srcOrd="0" destOrd="0" presId="urn:microsoft.com/office/officeart/2005/8/layout/chevron1"/>
    <dgm:cxn modelId="{2EDF60A9-6795-4F4E-A8B2-50AE1C6BA327}" type="presParOf" srcId="{6A9CBDBB-F33A-437C-AB90-487680967457}" destId="{AF3FD36A-1339-4A04-8881-45594737CC37}" srcOrd="1" destOrd="0" presId="urn:microsoft.com/office/officeart/2005/8/layout/chevron1"/>
    <dgm:cxn modelId="{74783258-0F0E-4BA3-8A7D-10210F5259FF}" type="presParOf" srcId="{6A9CBDBB-F33A-437C-AB90-487680967457}" destId="{6FE1E9F8-9F9D-470A-9262-0C67DF4337E4}" srcOrd="2" destOrd="0" presId="urn:microsoft.com/office/officeart/2005/8/layout/chevron1"/>
    <dgm:cxn modelId="{CA5BEE7D-8892-45EE-B390-CA84832D42DD}" type="presOf" srcId="{7690A383-7E2F-41C9-92CC-B2F29E1AAB64}" destId="{6FE1E9F8-9F9D-470A-9262-0C67DF4337E4}" srcOrd="0" destOrd="0" presId="urn:microsoft.com/office/officeart/2005/8/layout/chevron1"/>
    <dgm:cxn modelId="{C1A754B5-50A0-41DE-B736-4ECFE6CBA44D}" type="presParOf" srcId="{6A9CBDBB-F33A-437C-AB90-487680967457}" destId="{50265231-F8D0-4B80-9751-C26B78C0C0D7}" srcOrd="3" destOrd="0" presId="urn:microsoft.com/office/officeart/2005/8/layout/chevron1"/>
    <dgm:cxn modelId="{F8067180-EBE8-467F-9B18-D03B3D831D5F}" type="presParOf" srcId="{6A9CBDBB-F33A-437C-AB90-487680967457}" destId="{0AF83AD2-18F2-4723-937B-7863455D67CC}" srcOrd="4" destOrd="0" presId="urn:microsoft.com/office/officeart/2005/8/layout/chevron1"/>
    <dgm:cxn modelId="{909152C1-133C-4CF0-AFF6-EF28B2BC7EA4}" type="presOf" srcId="{0A5B4134-B7A2-4CDE-8BCA-06DB22B5DC4A}" destId="{0AF83AD2-18F2-4723-937B-7863455D67CC}" srcOrd="0" destOrd="0" presId="urn:microsoft.com/office/officeart/2005/8/layout/chevron1"/>
    <dgm:cxn modelId="{35CF3D33-471C-4C90-BCD4-69B756BD22EA}" type="presParOf" srcId="{6A9CBDBB-F33A-437C-AB90-487680967457}" destId="{EDAC00F9-7A88-4836-8648-58CB496F098F}" srcOrd="5" destOrd="0" presId="urn:microsoft.com/office/officeart/2005/8/layout/chevron1"/>
    <dgm:cxn modelId="{A8DB67C0-ADA6-4B9C-857E-2F8201102860}" type="presParOf" srcId="{6A9CBDBB-F33A-437C-AB90-487680967457}" destId="{F4C411B8-1A89-4643-A6C1-06DA13F69185}" srcOrd="6" destOrd="0" presId="urn:microsoft.com/office/officeart/2005/8/layout/chevron1"/>
    <dgm:cxn modelId="{798E7BAD-6885-4F2A-BFAC-EB444AFC170E}" type="presOf" srcId="{2D7D12FC-9522-4131-B107-300D634B6689}" destId="{F4C411B8-1A89-4643-A6C1-06DA13F69185}" srcOrd="0" destOrd="0" presId="urn:microsoft.com/office/officeart/2005/8/layout/chevron1"/>
    <dgm:cxn modelId="{C894D4F8-268E-4871-A8FD-1241E70FEAB0}" type="presParOf" srcId="{6A9CBDBB-F33A-437C-AB90-487680967457}" destId="{D1EFF3EF-4BA0-4FA6-A433-DDE9D93349C6}" srcOrd="7" destOrd="0" presId="urn:microsoft.com/office/officeart/2005/8/layout/chevron1"/>
    <dgm:cxn modelId="{D831C7A3-93D0-4D95-86EE-490217C86A02}" type="presParOf" srcId="{6A9CBDBB-F33A-437C-AB90-487680967457}" destId="{B9C7CD49-182B-4F1C-B7B7-59464E218887}" srcOrd="8" destOrd="0" presId="urn:microsoft.com/office/officeart/2005/8/layout/chevron1"/>
    <dgm:cxn modelId="{0FDF78AC-55AD-4828-9F14-9F68826F637B}" type="presOf" srcId="{969E93B6-63ED-445C-978E-AE56C23A0D0D}" destId="{B9C7CD49-182B-4F1C-B7B7-59464E218887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41B510-7F97-4B12-A69E-92F26A0D3260}" type="doc">
      <dgm:prSet loTypeId="urn:microsoft.com/office/officeart/2005/8/layout/process1" loCatId="process" qsTypeId="urn:microsoft.com/office/officeart/2005/8/quickstyle/simple3" qsCatId="simple" csTypeId="urn:microsoft.com/office/officeart/2005/8/colors/accent0_3" csCatId="mainScheme" phldr="1"/>
      <dgm:spPr/>
    </dgm:pt>
    <dgm:pt modelId="{E4347129-FFF6-4E5D-8106-D08FD21D7C4D}">
      <dgm:prSet phldrT="[文本]" phldr="0" custT="1"/>
      <dgm:spPr>
        <a:solidFill>
          <a:srgbClr val="7F191D"/>
        </a:solidFill>
      </dgm:spPr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>
              <a:solidFill>
                <a:schemeClr val="bg1"/>
              </a:solidFill>
              <a:latin typeface="+mn-ea"/>
              <a:ea typeface="+mn-ea"/>
            </a:rPr>
            <a:t>门诊</a:t>
          </a:r>
          <a:r>
            <a:rPr lang="zh-CN" altLang="en-US" sz="1600" b="1" dirty="0">
              <a:solidFill>
                <a:schemeClr val="bg1"/>
              </a:solidFill>
              <a:latin typeface="+mn-ea"/>
              <a:ea typeface="+mn-ea"/>
            </a:rPr>
            <a:t/>
          </a:r>
          <a:endParaRPr lang="zh-CN" altLang="en-US" sz="1600" b="1" dirty="0">
            <a:solidFill>
              <a:schemeClr val="bg1"/>
            </a:solidFill>
            <a:latin typeface="+mn-ea"/>
            <a:ea typeface="+mn-ea"/>
          </a:endParaRPr>
        </a:p>
      </dgm:t>
    </dgm:pt>
    <dgm:pt modelId="{C62010F8-7CBD-42AD-968F-AA8D30D6EFF5}" cxnId="{C3194D2A-AE62-4213-8F2C-92DF867B636C}" type="parTrans">
      <dgm:prSet/>
      <dgm:spPr/>
      <dgm:t>
        <a:bodyPr/>
        <a:lstStyle/>
        <a:p>
          <a:endParaRPr lang="zh-CN" altLang="en-US" sz="3600">
            <a:solidFill>
              <a:srgbClr val="A60000"/>
            </a:solidFill>
          </a:endParaRPr>
        </a:p>
      </dgm:t>
    </dgm:pt>
    <dgm:pt modelId="{A76884B9-5B1B-49E1-A1EB-E5FAB5958B6B}" cxnId="{C3194D2A-AE62-4213-8F2C-92DF867B636C}" type="sibTrans">
      <dgm:prSet custT="1"/>
      <dgm:spPr>
        <a:solidFill>
          <a:srgbClr val="7F191D"/>
        </a:solidFill>
      </dgm:spPr>
      <dgm:t>
        <a:bodyPr/>
        <a:lstStyle/>
        <a:p>
          <a:endParaRPr lang="zh-CN" altLang="en-US" sz="1400">
            <a:solidFill>
              <a:srgbClr val="A60000"/>
            </a:solidFill>
          </a:endParaRPr>
        </a:p>
      </dgm:t>
    </dgm:pt>
    <dgm:pt modelId="{B6969EDB-BAC7-48BF-B8A8-9BCBAE9BDA91}">
      <dgm:prSet phldrT="[文本]" phldr="0" custT="1"/>
      <dgm:spPr>
        <a:solidFill>
          <a:srgbClr val="7F191D"/>
        </a:solidFill>
      </dgm:spPr>
      <dgm:t>
        <a:bodyPr vert="horz" wrap="square"/>
        <a:p>
          <a:pPr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门诊综合诊疗室</a:t>
          </a:r>
          <a:r>
            <a:rPr lang="zh-CN" altLang="en-US" sz="14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/>
          </a:r>
          <a:endParaRPr lang="zh-CN" altLang="en-US" sz="1400" b="1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3486C7A0-BA25-4628-8067-1F729BB38D81}" cxnId="{E68B9AA2-DCA1-476A-BA62-4896652DE047}" type="parTrans">
      <dgm:prSet/>
      <dgm:spPr/>
      <dgm:t>
        <a:bodyPr/>
        <a:lstStyle/>
        <a:p>
          <a:endParaRPr lang="zh-CN" altLang="en-US" sz="3600">
            <a:solidFill>
              <a:srgbClr val="A60000"/>
            </a:solidFill>
          </a:endParaRPr>
        </a:p>
      </dgm:t>
    </dgm:pt>
    <dgm:pt modelId="{0F756B1D-FCCB-4FAD-B986-D4176B17F2B6}" cxnId="{E68B9AA2-DCA1-476A-BA62-4896652DE047}" type="sibTrans">
      <dgm:prSet custT="1"/>
      <dgm:spPr>
        <a:solidFill>
          <a:srgbClr val="7F191D"/>
        </a:solidFill>
      </dgm:spPr>
      <dgm:t>
        <a:bodyPr/>
        <a:lstStyle/>
        <a:p>
          <a:endParaRPr lang="zh-CN" altLang="en-US" sz="1400">
            <a:solidFill>
              <a:srgbClr val="A60000"/>
            </a:solidFill>
          </a:endParaRPr>
        </a:p>
      </dgm:t>
    </dgm:pt>
    <dgm:pt modelId="{A9CCF915-E232-40CB-9587-B00D12301ECC}">
      <dgm:prSet phldrT="[文本]" phldr="0" custT="1"/>
      <dgm:spPr>
        <a:solidFill>
          <a:srgbClr val="7F191D"/>
        </a:solidFill>
      </dgm:spPr>
      <dgm:t>
        <a:bodyPr vert="horz" wrap="square"/>
        <a:p>
          <a:pPr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肺功能室</a:t>
          </a:r>
          <a:r>
            <a:rPr lang="zh-CN" altLang="en-US" sz="14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/>
          </a:r>
          <a:endParaRPr lang="zh-CN" altLang="en-US" sz="1400" b="1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599E0ACA-E512-490E-9DF8-0716CEACFB18}" cxnId="{4E033D98-7553-48D6-B834-8B0E361E518D}" type="parTrans">
      <dgm:prSet/>
      <dgm:spPr/>
      <dgm:t>
        <a:bodyPr/>
        <a:lstStyle/>
        <a:p>
          <a:endParaRPr lang="zh-CN" altLang="en-US" sz="3600">
            <a:solidFill>
              <a:srgbClr val="A60000"/>
            </a:solidFill>
          </a:endParaRPr>
        </a:p>
      </dgm:t>
    </dgm:pt>
    <dgm:pt modelId="{C690345A-318C-4A66-9C7A-70B74BB72FFA}" cxnId="{4E033D98-7553-48D6-B834-8B0E361E518D}" type="sibTrans">
      <dgm:prSet custT="1"/>
      <dgm:spPr>
        <a:solidFill>
          <a:srgbClr val="7F191D"/>
        </a:solidFill>
      </dgm:spPr>
      <dgm:t>
        <a:bodyPr/>
        <a:lstStyle/>
        <a:p>
          <a:endParaRPr lang="zh-CN" altLang="en-US" sz="1400">
            <a:solidFill>
              <a:srgbClr val="A60000"/>
            </a:solidFill>
          </a:endParaRPr>
        </a:p>
      </dgm:t>
    </dgm:pt>
    <dgm:pt modelId="{DBE1DC56-A3AC-4E63-B146-76CD68933F88}">
      <dgm:prSet phldrT="[文本]" phldr="0" custT="1"/>
      <dgm:spPr>
        <a:solidFill>
          <a:srgbClr val="7F191D"/>
        </a:solidFill>
      </dgm:spPr>
      <dgm:t>
        <a:bodyPr vert="horz" wrap="square"/>
        <a:p>
          <a:pPr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呼吸内镜室</a:t>
          </a:r>
          <a:r>
            <a:rPr lang="zh-CN" altLang="en-US" sz="14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/>
          </a:r>
          <a:endParaRPr lang="zh-CN" altLang="en-US" sz="1400" b="1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500E969C-1266-43BA-B84F-A837160FDB85}" cxnId="{E7CFDED1-380C-4D34-B6B6-331AC3D935B6}" type="parTrans">
      <dgm:prSet/>
      <dgm:spPr/>
      <dgm:t>
        <a:bodyPr/>
        <a:lstStyle/>
        <a:p>
          <a:endParaRPr lang="zh-CN" altLang="en-US" sz="3600">
            <a:solidFill>
              <a:srgbClr val="A60000"/>
            </a:solidFill>
          </a:endParaRPr>
        </a:p>
      </dgm:t>
    </dgm:pt>
    <dgm:pt modelId="{3803A1C2-C17A-4752-9666-5AB9F35CC291}" cxnId="{E7CFDED1-380C-4D34-B6B6-331AC3D935B6}" type="sibTrans">
      <dgm:prSet custT="1"/>
      <dgm:spPr>
        <a:solidFill>
          <a:srgbClr val="7F191D"/>
        </a:solidFill>
      </dgm:spPr>
      <dgm:t>
        <a:bodyPr/>
        <a:lstStyle/>
        <a:p>
          <a:endParaRPr lang="zh-CN" altLang="en-US" sz="1400">
            <a:solidFill>
              <a:srgbClr val="A60000"/>
            </a:solidFill>
          </a:endParaRPr>
        </a:p>
      </dgm:t>
    </dgm:pt>
    <dgm:pt modelId="{E005A554-3617-41FD-B13A-AB7A1D4E9A6A}">
      <dgm:prSet phldrT="[文本]" phldr="0" custT="1"/>
      <dgm:spPr>
        <a:solidFill>
          <a:srgbClr val="7F191D"/>
        </a:solidFill>
      </dgm:spPr>
      <dgm:t>
        <a:bodyPr vert="horz" wrap="square"/>
        <a:p>
          <a:pPr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呼吸睡眠监测室</a:t>
          </a:r>
          <a:r>
            <a:rPr lang="zh-CN" altLang="en-US" sz="14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/>
          </a:r>
          <a:endParaRPr lang="zh-CN" altLang="en-US" sz="1400" b="1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6ABE6864-7FC3-4620-BC11-BBA2DF1D0A38}" cxnId="{66F18845-72E4-4170-9BD0-17D913E7839C}" type="parTrans">
      <dgm:prSet/>
      <dgm:spPr/>
      <dgm:t>
        <a:bodyPr/>
        <a:lstStyle/>
        <a:p>
          <a:endParaRPr lang="zh-CN" altLang="en-US" sz="3600">
            <a:solidFill>
              <a:srgbClr val="A60000"/>
            </a:solidFill>
          </a:endParaRPr>
        </a:p>
      </dgm:t>
    </dgm:pt>
    <dgm:pt modelId="{36AB585A-044D-48CC-9E4E-1A5E9B48CF8B}" cxnId="{66F18845-72E4-4170-9BD0-17D913E7839C}" type="sibTrans">
      <dgm:prSet custT="1"/>
      <dgm:spPr>
        <a:solidFill>
          <a:srgbClr val="7F191D"/>
        </a:solidFill>
      </dgm:spPr>
      <dgm:t>
        <a:bodyPr/>
        <a:lstStyle/>
        <a:p>
          <a:endParaRPr lang="zh-CN" altLang="en-US" sz="1400">
            <a:solidFill>
              <a:srgbClr val="A60000"/>
            </a:solidFill>
          </a:endParaRPr>
        </a:p>
      </dgm:t>
    </dgm:pt>
    <dgm:pt modelId="{1514BFA8-63E6-4456-8E2C-0AE9B94AA623}">
      <dgm:prSet phldrT="[文本]" phldr="0" custT="1"/>
      <dgm:spPr>
        <a:solidFill>
          <a:srgbClr val="7F191D"/>
        </a:solidFill>
      </dgm:spPr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RICU/MICU</a:t>
          </a:r>
          <a:r>
            <a:rPr lang="en-US" altLang="zh-CN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/>
          </a:r>
          <a:endParaRPr lang="en-US" altLang="zh-CN" sz="16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2301154-B50D-4471-8070-6952C532FBFD}" cxnId="{81A03A49-359A-4E2B-84FA-20CCD3C476C0}" type="parTrans">
      <dgm:prSet/>
      <dgm:spPr/>
      <dgm:t>
        <a:bodyPr/>
        <a:lstStyle/>
        <a:p>
          <a:endParaRPr lang="zh-CN" altLang="en-US" sz="3600">
            <a:solidFill>
              <a:srgbClr val="A60000"/>
            </a:solidFill>
          </a:endParaRPr>
        </a:p>
      </dgm:t>
    </dgm:pt>
    <dgm:pt modelId="{D6368CE2-20DD-4CD3-8D26-B41392605D75}" cxnId="{81A03A49-359A-4E2B-84FA-20CCD3C476C0}" type="sibTrans">
      <dgm:prSet custT="1"/>
      <dgm:spPr>
        <a:solidFill>
          <a:srgbClr val="7F191D"/>
        </a:solidFill>
      </dgm:spPr>
      <dgm:t>
        <a:bodyPr/>
        <a:lstStyle/>
        <a:p>
          <a:endParaRPr lang="zh-CN" altLang="en-US" sz="1400">
            <a:solidFill>
              <a:srgbClr val="A60000"/>
            </a:solidFill>
          </a:endParaRPr>
        </a:p>
      </dgm:t>
    </dgm:pt>
    <dgm:pt modelId="{BAE48D34-8616-4CC7-8F6B-856606CCA031}">
      <dgm:prSet phldrT="[文本]" phldr="0" custT="1"/>
      <dgm:spPr>
        <a:solidFill>
          <a:srgbClr val="7F191D"/>
        </a:solidFill>
      </dgm:spPr>
      <dgm:t>
        <a:bodyPr vert="horz" wrap="square"/>
        <a:p>
          <a:pPr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病房</a:t>
          </a:r>
          <a:r>
            <a:rPr lang="zh-CN" altLang="en-US" sz="16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/>
          </a:r>
          <a:endParaRPr lang="zh-CN" altLang="en-US" sz="1600" b="1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EE12AD4C-86D2-4AA0-A395-F1638C684C5C}" cxnId="{A62FC588-6338-45AA-ACD7-582E9D2B35A1}" type="parTrans">
      <dgm:prSet/>
      <dgm:spPr/>
      <dgm:t>
        <a:bodyPr/>
        <a:lstStyle/>
        <a:p>
          <a:endParaRPr lang="zh-CN" altLang="en-US" sz="3600">
            <a:solidFill>
              <a:srgbClr val="A60000"/>
            </a:solidFill>
          </a:endParaRPr>
        </a:p>
      </dgm:t>
    </dgm:pt>
    <dgm:pt modelId="{A539E78E-78C1-4630-8B13-FEA0D8B0B141}" cxnId="{A62FC588-6338-45AA-ACD7-582E9D2B35A1}" type="sibTrans">
      <dgm:prSet/>
      <dgm:spPr/>
      <dgm:t>
        <a:bodyPr/>
        <a:lstStyle/>
        <a:p>
          <a:endParaRPr lang="zh-CN" altLang="en-US" sz="3600">
            <a:solidFill>
              <a:srgbClr val="A60000"/>
            </a:solidFill>
          </a:endParaRPr>
        </a:p>
      </dgm:t>
    </dgm:pt>
    <dgm:pt modelId="{58C84E10-A251-4825-86C0-8252BF2BCF2C}" type="pres">
      <dgm:prSet presAssocID="{5341B510-7F97-4B12-A69E-92F26A0D3260}" presName="Name0" presStyleCnt="0">
        <dgm:presLayoutVars>
          <dgm:dir/>
          <dgm:resizeHandles val="exact"/>
        </dgm:presLayoutVars>
      </dgm:prSet>
      <dgm:spPr/>
    </dgm:pt>
    <dgm:pt modelId="{3A70A3F4-85DD-48E7-91E5-0EEB2B6ED704}" type="pres">
      <dgm:prSet presAssocID="{E4347129-FFF6-4E5D-8106-D08FD21D7C4D}" presName="node" presStyleLbl="node1" presStyleIdx="0" presStyleCnt="7" custLinFactNeighborX="0">
        <dgm:presLayoutVars>
          <dgm:bulletEnabled val="1"/>
        </dgm:presLayoutVars>
      </dgm:prSet>
      <dgm:spPr/>
    </dgm:pt>
    <dgm:pt modelId="{D95A0384-991F-4E96-95B7-94FA270BF401}" type="pres">
      <dgm:prSet presAssocID="{A76884B9-5B1B-49E1-A1EB-E5FAB5958B6B}" presName="sibTrans" presStyleLbl="sibTrans2D1" presStyleIdx="0" presStyleCnt="6"/>
      <dgm:spPr/>
    </dgm:pt>
    <dgm:pt modelId="{2F2BBD85-CE3B-426F-A20E-477D4BA7393C}" type="pres">
      <dgm:prSet presAssocID="{A76884B9-5B1B-49E1-A1EB-E5FAB5958B6B}" presName="connectorText" presStyleCnt="0"/>
      <dgm:spPr/>
    </dgm:pt>
    <dgm:pt modelId="{AFB5940B-7961-4F29-A273-CE9FE657237E}" type="pres">
      <dgm:prSet presAssocID="{B6969EDB-BAC7-48BF-B8A8-9BCBAE9BDA91}" presName="node" presStyleLbl="node1" presStyleIdx="1" presStyleCnt="7" custLinFactNeighborX="30614" custLinFactNeighborY="2144">
        <dgm:presLayoutVars>
          <dgm:bulletEnabled val="1"/>
        </dgm:presLayoutVars>
      </dgm:prSet>
      <dgm:spPr/>
    </dgm:pt>
    <dgm:pt modelId="{03130315-4DE1-4D54-A148-6CB873CB6A30}" type="pres">
      <dgm:prSet presAssocID="{0F756B1D-FCCB-4FAD-B986-D4176B17F2B6}" presName="sibTrans" presStyleLbl="sibTrans2D1" presStyleIdx="1" presStyleCnt="6"/>
      <dgm:spPr/>
    </dgm:pt>
    <dgm:pt modelId="{87DDEA37-1E91-478E-937A-2E058072F8C7}" type="pres">
      <dgm:prSet presAssocID="{0F756B1D-FCCB-4FAD-B986-D4176B17F2B6}" presName="connectorText" presStyleCnt="0"/>
      <dgm:spPr/>
    </dgm:pt>
    <dgm:pt modelId="{ABED5A84-6DB1-4163-8860-EB23CC961934}" type="pres">
      <dgm:prSet presAssocID="{A9CCF915-E232-40CB-9587-B00D12301ECC}" presName="node" presStyleLbl="node1" presStyleIdx="2" presStyleCnt="7" custLinFactNeighborX="0">
        <dgm:presLayoutVars>
          <dgm:bulletEnabled val="1"/>
        </dgm:presLayoutVars>
      </dgm:prSet>
      <dgm:spPr/>
    </dgm:pt>
    <dgm:pt modelId="{3704DC4C-DA33-4A5D-BAA1-898E710267A5}" type="pres">
      <dgm:prSet presAssocID="{C690345A-318C-4A66-9C7A-70B74BB72FFA}" presName="sibTrans" presStyleLbl="sibTrans2D1" presStyleIdx="2" presStyleCnt="6"/>
      <dgm:spPr/>
    </dgm:pt>
    <dgm:pt modelId="{C9077DE0-9A45-423C-9622-AAF21B3FC3DE}" type="pres">
      <dgm:prSet presAssocID="{C690345A-318C-4A66-9C7A-70B74BB72FFA}" presName="connectorText" presStyleCnt="0"/>
      <dgm:spPr/>
    </dgm:pt>
    <dgm:pt modelId="{737BE5C4-F7E6-46A8-B887-DC69A17E758C}" type="pres">
      <dgm:prSet presAssocID="{DBE1DC56-A3AC-4E63-B146-76CD68933F88}" presName="node" presStyleLbl="node1" presStyleIdx="3" presStyleCnt="7" custLinFactNeighborX="0">
        <dgm:presLayoutVars>
          <dgm:bulletEnabled val="1"/>
        </dgm:presLayoutVars>
      </dgm:prSet>
      <dgm:spPr/>
    </dgm:pt>
    <dgm:pt modelId="{FB0FBE8F-E131-43BA-A895-16CB447CEA4D}" type="pres">
      <dgm:prSet presAssocID="{3803A1C2-C17A-4752-9666-5AB9F35CC291}" presName="sibTrans" presStyleLbl="sibTrans2D1" presStyleIdx="3" presStyleCnt="6"/>
      <dgm:spPr/>
    </dgm:pt>
    <dgm:pt modelId="{D98E567B-5763-41D4-8C24-7DCF66A3FE3D}" type="pres">
      <dgm:prSet presAssocID="{3803A1C2-C17A-4752-9666-5AB9F35CC291}" presName="connectorText" presStyleCnt="0"/>
      <dgm:spPr/>
    </dgm:pt>
    <dgm:pt modelId="{A1E16AE0-6494-4DA0-A056-6F65D72F4D66}" type="pres">
      <dgm:prSet presAssocID="{E005A554-3617-41FD-B13A-AB7A1D4E9A6A}" presName="node" presStyleLbl="node1" presStyleIdx="4" presStyleCnt="7">
        <dgm:presLayoutVars>
          <dgm:bulletEnabled val="1"/>
        </dgm:presLayoutVars>
      </dgm:prSet>
      <dgm:spPr/>
    </dgm:pt>
    <dgm:pt modelId="{44696006-2492-4355-9D33-527C939B3FB0}" type="pres">
      <dgm:prSet presAssocID="{36AB585A-044D-48CC-9E4E-1A5E9B48CF8B}" presName="sibTrans" presStyleLbl="sibTrans2D1" presStyleIdx="4" presStyleCnt="6"/>
      <dgm:spPr/>
    </dgm:pt>
    <dgm:pt modelId="{3832B15B-FFC2-4CFC-AB5B-6526B318B39F}" type="pres">
      <dgm:prSet presAssocID="{36AB585A-044D-48CC-9E4E-1A5E9B48CF8B}" presName="connectorText" presStyleCnt="0"/>
      <dgm:spPr/>
    </dgm:pt>
    <dgm:pt modelId="{C9C44C0A-DC43-4D90-A791-708ACCD3AD80}" type="pres">
      <dgm:prSet presAssocID="{1514BFA8-63E6-4456-8E2C-0AE9B94AA623}" presName="node" presStyleLbl="node1" presStyleIdx="5" presStyleCnt="7">
        <dgm:presLayoutVars>
          <dgm:bulletEnabled val="1"/>
        </dgm:presLayoutVars>
      </dgm:prSet>
      <dgm:spPr/>
    </dgm:pt>
    <dgm:pt modelId="{D14B341C-3DCC-4D35-847D-7F0F2F9F0A44}" type="pres">
      <dgm:prSet presAssocID="{D6368CE2-20DD-4CD3-8D26-B41392605D75}" presName="sibTrans" presStyleLbl="sibTrans2D1" presStyleIdx="5" presStyleCnt="6"/>
      <dgm:spPr/>
    </dgm:pt>
    <dgm:pt modelId="{D08194CA-93A8-4B89-A4CA-BEDBFBD7AC52}" type="pres">
      <dgm:prSet presAssocID="{D6368CE2-20DD-4CD3-8D26-B41392605D75}" presName="connectorText" presStyleCnt="0"/>
      <dgm:spPr/>
    </dgm:pt>
    <dgm:pt modelId="{F026DC5F-5D84-42F4-9E7D-2D5C596061CA}" type="pres">
      <dgm:prSet presAssocID="{BAE48D34-8616-4CC7-8F6B-856606CCA031}" presName="node" presStyleLbl="node1" presStyleIdx="6" presStyleCnt="7">
        <dgm:presLayoutVars>
          <dgm:bulletEnabled val="1"/>
        </dgm:presLayoutVars>
      </dgm:prSet>
      <dgm:spPr/>
    </dgm:pt>
  </dgm:ptLst>
  <dgm:cxnLst>
    <dgm:cxn modelId="{C3194D2A-AE62-4213-8F2C-92DF867B636C}" srcId="{5341B510-7F97-4B12-A69E-92F26A0D3260}" destId="{E4347129-FFF6-4E5D-8106-D08FD21D7C4D}" srcOrd="0" destOrd="0" parTransId="{C62010F8-7CBD-42AD-968F-AA8D30D6EFF5}" sibTransId="{A76884B9-5B1B-49E1-A1EB-E5FAB5958B6B}"/>
    <dgm:cxn modelId="{E68B9AA2-DCA1-476A-BA62-4896652DE047}" srcId="{5341B510-7F97-4B12-A69E-92F26A0D3260}" destId="{B6969EDB-BAC7-48BF-B8A8-9BCBAE9BDA91}" srcOrd="1" destOrd="0" parTransId="{3486C7A0-BA25-4628-8067-1F729BB38D81}" sibTransId="{0F756B1D-FCCB-4FAD-B986-D4176B17F2B6}"/>
    <dgm:cxn modelId="{4E033D98-7553-48D6-B834-8B0E361E518D}" srcId="{5341B510-7F97-4B12-A69E-92F26A0D3260}" destId="{A9CCF915-E232-40CB-9587-B00D12301ECC}" srcOrd="2" destOrd="0" parTransId="{599E0ACA-E512-490E-9DF8-0716CEACFB18}" sibTransId="{C690345A-318C-4A66-9C7A-70B74BB72FFA}"/>
    <dgm:cxn modelId="{E7CFDED1-380C-4D34-B6B6-331AC3D935B6}" srcId="{5341B510-7F97-4B12-A69E-92F26A0D3260}" destId="{DBE1DC56-A3AC-4E63-B146-76CD68933F88}" srcOrd="3" destOrd="0" parTransId="{500E969C-1266-43BA-B84F-A837160FDB85}" sibTransId="{3803A1C2-C17A-4752-9666-5AB9F35CC291}"/>
    <dgm:cxn modelId="{66F18845-72E4-4170-9BD0-17D913E7839C}" srcId="{5341B510-7F97-4B12-A69E-92F26A0D3260}" destId="{E005A554-3617-41FD-B13A-AB7A1D4E9A6A}" srcOrd="4" destOrd="0" parTransId="{6ABE6864-7FC3-4620-BC11-BBA2DF1D0A38}" sibTransId="{36AB585A-044D-48CC-9E4E-1A5E9B48CF8B}"/>
    <dgm:cxn modelId="{81A03A49-359A-4E2B-84FA-20CCD3C476C0}" srcId="{5341B510-7F97-4B12-A69E-92F26A0D3260}" destId="{1514BFA8-63E6-4456-8E2C-0AE9B94AA623}" srcOrd="5" destOrd="0" parTransId="{92301154-B50D-4471-8070-6952C532FBFD}" sibTransId="{D6368CE2-20DD-4CD3-8D26-B41392605D75}"/>
    <dgm:cxn modelId="{A62FC588-6338-45AA-ACD7-582E9D2B35A1}" srcId="{5341B510-7F97-4B12-A69E-92F26A0D3260}" destId="{BAE48D34-8616-4CC7-8F6B-856606CCA031}" srcOrd="6" destOrd="0" parTransId="{EE12AD4C-86D2-4AA0-A395-F1638C684C5C}" sibTransId="{A539E78E-78C1-4630-8B13-FEA0D8B0B141}"/>
    <dgm:cxn modelId="{DB9466A6-96CA-4D7A-BD47-94F932FC2F6E}" type="presOf" srcId="{5341B510-7F97-4B12-A69E-92F26A0D3260}" destId="{58C84E10-A251-4825-86C0-8252BF2BCF2C}" srcOrd="0" destOrd="0" presId="urn:microsoft.com/office/officeart/2005/8/layout/process1"/>
    <dgm:cxn modelId="{5E4B9F32-215E-47F7-9447-B63A530C6483}" type="presParOf" srcId="{58C84E10-A251-4825-86C0-8252BF2BCF2C}" destId="{3A70A3F4-85DD-48E7-91E5-0EEB2B6ED704}" srcOrd="0" destOrd="0" presId="urn:microsoft.com/office/officeart/2005/8/layout/process1"/>
    <dgm:cxn modelId="{2E2601AB-12B6-4FBC-BD38-423FD5D6514A}" type="presOf" srcId="{E4347129-FFF6-4E5D-8106-D08FD21D7C4D}" destId="{3A70A3F4-85DD-48E7-91E5-0EEB2B6ED704}" srcOrd="0" destOrd="0" presId="urn:microsoft.com/office/officeart/2005/8/layout/process1"/>
    <dgm:cxn modelId="{A62C4BEF-3D67-4989-9ABE-CF0BCC0C4470}" type="presParOf" srcId="{58C84E10-A251-4825-86C0-8252BF2BCF2C}" destId="{D95A0384-991F-4E96-95B7-94FA270BF401}" srcOrd="1" destOrd="0" presId="urn:microsoft.com/office/officeart/2005/8/layout/process1"/>
    <dgm:cxn modelId="{F8FD7676-BA35-493A-B824-8D3894DC63AE}" type="presOf" srcId="{A76884B9-5B1B-49E1-A1EB-E5FAB5958B6B}" destId="{D95A0384-991F-4E96-95B7-94FA270BF401}" srcOrd="0" destOrd="0" presId="urn:microsoft.com/office/officeart/2005/8/layout/process1"/>
    <dgm:cxn modelId="{DAEF67DC-2242-4CEB-9AFA-5DAB042AE0D1}" type="presParOf" srcId="{D95A0384-991F-4E96-95B7-94FA270BF401}" destId="{2F2BBD85-CE3B-426F-A20E-477D4BA7393C}" srcOrd="0" destOrd="1" presId="urn:microsoft.com/office/officeart/2005/8/layout/process1"/>
    <dgm:cxn modelId="{1E3231E5-FD28-4595-94A4-05614576075A}" type="presOf" srcId="{A76884B9-5B1B-49E1-A1EB-E5FAB5958B6B}" destId="{2F2BBD85-CE3B-426F-A20E-477D4BA7393C}" srcOrd="1" destOrd="0" presId="urn:microsoft.com/office/officeart/2005/8/layout/process1"/>
    <dgm:cxn modelId="{D7ECA153-1DEA-4E22-B61E-C3B550AB6BCA}" type="presParOf" srcId="{58C84E10-A251-4825-86C0-8252BF2BCF2C}" destId="{AFB5940B-7961-4F29-A273-CE9FE657237E}" srcOrd="2" destOrd="0" presId="urn:microsoft.com/office/officeart/2005/8/layout/process1"/>
    <dgm:cxn modelId="{AD508238-6D65-4EC2-B1FC-423984E3ABF0}" type="presOf" srcId="{B6969EDB-BAC7-48BF-B8A8-9BCBAE9BDA91}" destId="{AFB5940B-7961-4F29-A273-CE9FE657237E}" srcOrd="0" destOrd="0" presId="urn:microsoft.com/office/officeart/2005/8/layout/process1"/>
    <dgm:cxn modelId="{B4D7D517-E825-4E48-BEBD-B82F06E0492F}" type="presParOf" srcId="{58C84E10-A251-4825-86C0-8252BF2BCF2C}" destId="{03130315-4DE1-4D54-A148-6CB873CB6A30}" srcOrd="3" destOrd="0" presId="urn:microsoft.com/office/officeart/2005/8/layout/process1"/>
    <dgm:cxn modelId="{2C62580A-B1AF-4273-8687-0FFDEE9A55D2}" type="presOf" srcId="{0F756B1D-FCCB-4FAD-B986-D4176B17F2B6}" destId="{03130315-4DE1-4D54-A148-6CB873CB6A30}" srcOrd="0" destOrd="0" presId="urn:microsoft.com/office/officeart/2005/8/layout/process1"/>
    <dgm:cxn modelId="{6F9D9B1E-36A8-490D-A071-EEFC6D3C8317}" type="presParOf" srcId="{03130315-4DE1-4D54-A148-6CB873CB6A30}" destId="{87DDEA37-1E91-478E-937A-2E058072F8C7}" srcOrd="0" destOrd="3" presId="urn:microsoft.com/office/officeart/2005/8/layout/process1"/>
    <dgm:cxn modelId="{31093662-A828-4BDA-864D-AB2098C214C4}" type="presOf" srcId="{0F756B1D-FCCB-4FAD-B986-D4176B17F2B6}" destId="{87DDEA37-1E91-478E-937A-2E058072F8C7}" srcOrd="1" destOrd="0" presId="urn:microsoft.com/office/officeart/2005/8/layout/process1"/>
    <dgm:cxn modelId="{F7EC05F1-74A0-4749-AC3D-FE7090082C6C}" type="presParOf" srcId="{58C84E10-A251-4825-86C0-8252BF2BCF2C}" destId="{ABED5A84-6DB1-4163-8860-EB23CC961934}" srcOrd="4" destOrd="0" presId="urn:microsoft.com/office/officeart/2005/8/layout/process1"/>
    <dgm:cxn modelId="{C8746B0B-FA39-40C2-BA1D-424563811EA7}" type="presOf" srcId="{A9CCF915-E232-40CB-9587-B00D12301ECC}" destId="{ABED5A84-6DB1-4163-8860-EB23CC961934}" srcOrd="0" destOrd="0" presId="urn:microsoft.com/office/officeart/2005/8/layout/process1"/>
    <dgm:cxn modelId="{E8CBACCE-69F0-4520-80BE-507C83DE0DB3}" type="presParOf" srcId="{58C84E10-A251-4825-86C0-8252BF2BCF2C}" destId="{3704DC4C-DA33-4A5D-BAA1-898E710267A5}" srcOrd="5" destOrd="0" presId="urn:microsoft.com/office/officeart/2005/8/layout/process1"/>
    <dgm:cxn modelId="{C3A0B2EC-F776-404B-8F71-CFC7CCED4B3F}" type="presOf" srcId="{C690345A-318C-4A66-9C7A-70B74BB72FFA}" destId="{3704DC4C-DA33-4A5D-BAA1-898E710267A5}" srcOrd="0" destOrd="0" presId="urn:microsoft.com/office/officeart/2005/8/layout/process1"/>
    <dgm:cxn modelId="{FE7FCE5A-8754-4DE7-B601-40E66398EFFF}" type="presParOf" srcId="{3704DC4C-DA33-4A5D-BAA1-898E710267A5}" destId="{C9077DE0-9A45-423C-9622-AAF21B3FC3DE}" srcOrd="0" destOrd="5" presId="urn:microsoft.com/office/officeart/2005/8/layout/process1"/>
    <dgm:cxn modelId="{81BBAECE-3D57-4C2F-B339-804CF1D915EB}" type="presOf" srcId="{C690345A-318C-4A66-9C7A-70B74BB72FFA}" destId="{C9077DE0-9A45-423C-9622-AAF21B3FC3DE}" srcOrd="1" destOrd="0" presId="urn:microsoft.com/office/officeart/2005/8/layout/process1"/>
    <dgm:cxn modelId="{2B9A6E77-684C-48C7-9A06-4C04B626B429}" type="presParOf" srcId="{58C84E10-A251-4825-86C0-8252BF2BCF2C}" destId="{737BE5C4-F7E6-46A8-B887-DC69A17E758C}" srcOrd="6" destOrd="0" presId="urn:microsoft.com/office/officeart/2005/8/layout/process1"/>
    <dgm:cxn modelId="{3E222F74-07C8-456E-B9D9-9CC04843488E}" type="presOf" srcId="{DBE1DC56-A3AC-4E63-B146-76CD68933F88}" destId="{737BE5C4-F7E6-46A8-B887-DC69A17E758C}" srcOrd="0" destOrd="0" presId="urn:microsoft.com/office/officeart/2005/8/layout/process1"/>
    <dgm:cxn modelId="{3182F58D-F723-41F5-B839-60FB75B69FF2}" type="presParOf" srcId="{58C84E10-A251-4825-86C0-8252BF2BCF2C}" destId="{FB0FBE8F-E131-43BA-A895-16CB447CEA4D}" srcOrd="7" destOrd="0" presId="urn:microsoft.com/office/officeart/2005/8/layout/process1"/>
    <dgm:cxn modelId="{2A457111-B3F1-4504-B112-FF8F1E3A94BC}" type="presOf" srcId="{3803A1C2-C17A-4752-9666-5AB9F35CC291}" destId="{FB0FBE8F-E131-43BA-A895-16CB447CEA4D}" srcOrd="0" destOrd="0" presId="urn:microsoft.com/office/officeart/2005/8/layout/process1"/>
    <dgm:cxn modelId="{243A2590-59EA-48FC-8330-363636438166}" type="presParOf" srcId="{FB0FBE8F-E131-43BA-A895-16CB447CEA4D}" destId="{D98E567B-5763-41D4-8C24-7DCF66A3FE3D}" srcOrd="0" destOrd="7" presId="urn:microsoft.com/office/officeart/2005/8/layout/process1"/>
    <dgm:cxn modelId="{C7E868AC-875E-4B27-8E60-8778EAA13A7B}" type="presOf" srcId="{3803A1C2-C17A-4752-9666-5AB9F35CC291}" destId="{D98E567B-5763-41D4-8C24-7DCF66A3FE3D}" srcOrd="1" destOrd="0" presId="urn:microsoft.com/office/officeart/2005/8/layout/process1"/>
    <dgm:cxn modelId="{C7378E40-A16A-453C-9521-44B24A980918}" type="presParOf" srcId="{58C84E10-A251-4825-86C0-8252BF2BCF2C}" destId="{A1E16AE0-6494-4DA0-A056-6F65D72F4D66}" srcOrd="8" destOrd="0" presId="urn:microsoft.com/office/officeart/2005/8/layout/process1"/>
    <dgm:cxn modelId="{2FDE8B35-1BAA-46AA-A859-FCCF54C3FB08}" type="presOf" srcId="{E005A554-3617-41FD-B13A-AB7A1D4E9A6A}" destId="{A1E16AE0-6494-4DA0-A056-6F65D72F4D66}" srcOrd="0" destOrd="0" presId="urn:microsoft.com/office/officeart/2005/8/layout/process1"/>
    <dgm:cxn modelId="{6339A630-155E-4A5B-B117-4A148E8B9D5B}" type="presParOf" srcId="{58C84E10-A251-4825-86C0-8252BF2BCF2C}" destId="{44696006-2492-4355-9D33-527C939B3FB0}" srcOrd="9" destOrd="0" presId="urn:microsoft.com/office/officeart/2005/8/layout/process1"/>
    <dgm:cxn modelId="{D92D8176-95C5-4587-A0D8-140773B9FD6E}" type="presOf" srcId="{36AB585A-044D-48CC-9E4E-1A5E9B48CF8B}" destId="{44696006-2492-4355-9D33-527C939B3FB0}" srcOrd="0" destOrd="0" presId="urn:microsoft.com/office/officeart/2005/8/layout/process1"/>
    <dgm:cxn modelId="{9A97AB9E-61F0-400A-81F1-435C7D0F4F50}" type="presParOf" srcId="{44696006-2492-4355-9D33-527C939B3FB0}" destId="{3832B15B-FFC2-4CFC-AB5B-6526B318B39F}" srcOrd="0" destOrd="9" presId="urn:microsoft.com/office/officeart/2005/8/layout/process1"/>
    <dgm:cxn modelId="{FD4FD9DF-0887-457A-A10C-B33061EDCBC7}" type="presOf" srcId="{36AB585A-044D-48CC-9E4E-1A5E9B48CF8B}" destId="{3832B15B-FFC2-4CFC-AB5B-6526B318B39F}" srcOrd="1" destOrd="0" presId="urn:microsoft.com/office/officeart/2005/8/layout/process1"/>
    <dgm:cxn modelId="{2C347836-F468-4049-92A8-1DFA44D7DF7D}" type="presParOf" srcId="{58C84E10-A251-4825-86C0-8252BF2BCF2C}" destId="{C9C44C0A-DC43-4D90-A791-708ACCD3AD80}" srcOrd="10" destOrd="0" presId="urn:microsoft.com/office/officeart/2005/8/layout/process1"/>
    <dgm:cxn modelId="{65D5A975-FEA1-4CAC-8604-64B114BFAC6E}" type="presOf" srcId="{1514BFA8-63E6-4456-8E2C-0AE9B94AA623}" destId="{C9C44C0A-DC43-4D90-A791-708ACCD3AD80}" srcOrd="0" destOrd="0" presId="urn:microsoft.com/office/officeart/2005/8/layout/process1"/>
    <dgm:cxn modelId="{5D5E5A5A-0E0D-4CC7-965F-7CFB7212BAA9}" type="presParOf" srcId="{58C84E10-A251-4825-86C0-8252BF2BCF2C}" destId="{D14B341C-3DCC-4D35-847D-7F0F2F9F0A44}" srcOrd="11" destOrd="0" presId="urn:microsoft.com/office/officeart/2005/8/layout/process1"/>
    <dgm:cxn modelId="{F8FA65E2-E933-4333-A60E-A280FEF9DB22}" type="presOf" srcId="{D6368CE2-20DD-4CD3-8D26-B41392605D75}" destId="{D14B341C-3DCC-4D35-847D-7F0F2F9F0A44}" srcOrd="0" destOrd="0" presId="urn:microsoft.com/office/officeart/2005/8/layout/process1"/>
    <dgm:cxn modelId="{0F98E7DD-5D0D-441C-9BBE-B136CC60FCAF}" type="presParOf" srcId="{D14B341C-3DCC-4D35-847D-7F0F2F9F0A44}" destId="{D08194CA-93A8-4B89-A4CA-BEDBFBD7AC52}" srcOrd="0" destOrd="11" presId="urn:microsoft.com/office/officeart/2005/8/layout/process1"/>
    <dgm:cxn modelId="{ED3488F0-D3E6-4A16-A2F8-AE11E1A91485}" type="presOf" srcId="{D6368CE2-20DD-4CD3-8D26-B41392605D75}" destId="{D08194CA-93A8-4B89-A4CA-BEDBFBD7AC52}" srcOrd="1" destOrd="0" presId="urn:microsoft.com/office/officeart/2005/8/layout/process1"/>
    <dgm:cxn modelId="{EBF3156D-7575-45C8-9AD4-FD715C10BF5E}" type="presParOf" srcId="{58C84E10-A251-4825-86C0-8252BF2BCF2C}" destId="{F026DC5F-5D84-42F4-9E7D-2D5C596061CA}" srcOrd="12" destOrd="0" presId="urn:microsoft.com/office/officeart/2005/8/layout/process1"/>
    <dgm:cxn modelId="{DF87936A-FCB8-4FDC-9BFA-2E81E41FD40A}" type="presOf" srcId="{BAE48D34-8616-4CC7-8F6B-856606CCA031}" destId="{F026DC5F-5D84-42F4-9E7D-2D5C596061CA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647066" cy="1475308"/>
        <a:chOff x="0" y="0"/>
        <a:chExt cx="8647066" cy="1475308"/>
      </a:xfrm>
    </dsp:grpSpPr>
    <dsp:sp modelId="{7197E0BD-DEB6-47DB-979B-F84926D72E98}">
      <dsp:nvSpPr>
        <dsp:cNvPr id="3" name="燕尾形 2"/>
        <dsp:cNvSpPr/>
      </dsp:nvSpPr>
      <dsp:spPr bwMode="white">
        <a:xfrm>
          <a:off x="0" y="361695"/>
          <a:ext cx="1879797" cy="751919"/>
        </a:xfrm>
        <a:prstGeom prst="chevron">
          <a:avLst/>
        </a:prstGeom>
        <a:solidFill>
          <a:srgbClr val="7F191D"/>
        </a:solidFill>
      </dsp:spPr>
      <dsp:style>
        <a:lnRef idx="3">
          <a:schemeClr val="lt1"/>
        </a:lnRef>
        <a:fillRef idx="1">
          <a:schemeClr val="accent1"/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64008" tIns="21336" rIns="21336" bIns="21336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1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rPr>
            <a:t>致辞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0" y="361695"/>
        <a:ext cx="1879797" cy="751919"/>
      </dsp:txXfrm>
    </dsp:sp>
    <dsp:sp modelId="{6FE1E9F8-9F9D-470A-9262-0C67DF4337E4}">
      <dsp:nvSpPr>
        <dsp:cNvPr id="4" name="燕尾形 3"/>
        <dsp:cNvSpPr/>
      </dsp:nvSpPr>
      <dsp:spPr bwMode="white">
        <a:xfrm>
          <a:off x="1691817" y="361695"/>
          <a:ext cx="1879797" cy="751919"/>
        </a:xfrm>
        <a:prstGeom prst="chevron">
          <a:avLst/>
        </a:prstGeom>
        <a:solidFill>
          <a:srgbClr val="7F191D"/>
        </a:solidFill>
      </dsp:spPr>
      <dsp:style>
        <a:lnRef idx="3">
          <a:schemeClr val="lt1"/>
        </a:lnRef>
        <a:fillRef idx="1">
          <a:schemeClr val="accent1"/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64008" tIns="21336" rIns="21336" bIns="21336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1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rPr>
            <a:t>汇报</a:t>
          </a:r>
          <a:endParaRPr lang="zh-CN" altLang="en-US" sz="16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817" y="361695"/>
        <a:ext cx="1879797" cy="751919"/>
      </dsp:txXfrm>
    </dsp:sp>
    <dsp:sp modelId="{0AF83AD2-18F2-4723-937B-7863455D67CC}">
      <dsp:nvSpPr>
        <dsp:cNvPr id="5" name="燕尾形 4"/>
        <dsp:cNvSpPr/>
      </dsp:nvSpPr>
      <dsp:spPr bwMode="white">
        <a:xfrm>
          <a:off x="3388202" y="341312"/>
          <a:ext cx="1879797" cy="751919"/>
        </a:xfrm>
        <a:prstGeom prst="chevron">
          <a:avLst/>
        </a:prstGeom>
        <a:solidFill>
          <a:srgbClr val="7F191D"/>
        </a:solidFill>
      </dsp:spPr>
      <dsp:style>
        <a:lnRef idx="3">
          <a:schemeClr val="lt1"/>
        </a:lnRef>
        <a:fillRef idx="1">
          <a:schemeClr val="accent1"/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8006" tIns="16002" rIns="16002" bIns="16002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b="1" dirty="0">
              <a:cs typeface="Times New Roman" panose="02020603050405020304" pitchFamily="18" charset="0"/>
            </a:rPr>
            <a:t>线上</a:t>
          </a:r>
          <a:r>
            <a:rPr lang="en-US" altLang="zh-CN" sz="1200" b="1" dirty="0">
              <a:cs typeface="Times New Roman" panose="02020603050405020304" pitchFamily="18" charset="0"/>
            </a:rPr>
            <a:t>/</a:t>
          </a:r>
          <a:r>
            <a:rPr lang="zh-CN" altLang="en-US" sz="1200" b="1" dirty="0">
              <a:cs typeface="Times New Roman" panose="02020603050405020304" pitchFamily="18" charset="0"/>
            </a:rPr>
            <a:t>线下</a:t>
          </a:r>
          <a:endParaRPr lang="zh-CN" altLang="en-US" sz="1200" b="1" dirty="0">
            <a:cs typeface="Times New Roman" panose="02020603050405020304" pitchFamily="18" charset="0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b="1" dirty="0">
              <a:cs typeface="Times New Roman" panose="02020603050405020304" pitchFamily="18" charset="0"/>
            </a:rPr>
            <a:t>实地展示与互动</a:t>
          </a:r>
          <a:endParaRPr lang="zh-CN" altLang="en-US" sz="1200" b="1" dirty="0">
            <a:cs typeface="Times New Roman" panose="02020603050405020304" pitchFamily="18" charset="0"/>
          </a:endParaRPr>
        </a:p>
      </dsp:txBody>
      <dsp:txXfrm>
        <a:off x="3388202" y="341312"/>
        <a:ext cx="1879797" cy="751919"/>
      </dsp:txXfrm>
    </dsp:sp>
    <dsp:sp modelId="{F4C411B8-1A89-4643-A6C1-06DA13F69185}">
      <dsp:nvSpPr>
        <dsp:cNvPr id="6" name="燕尾形 5"/>
        <dsp:cNvSpPr/>
      </dsp:nvSpPr>
      <dsp:spPr bwMode="white">
        <a:xfrm>
          <a:off x="5152582" y="342146"/>
          <a:ext cx="1879797" cy="751919"/>
        </a:xfrm>
        <a:prstGeom prst="chevron">
          <a:avLst/>
        </a:prstGeom>
        <a:solidFill>
          <a:srgbClr val="7F191D"/>
        </a:solidFill>
      </dsp:spPr>
      <dsp:style>
        <a:lnRef idx="3">
          <a:schemeClr val="lt1"/>
        </a:lnRef>
        <a:fillRef idx="1">
          <a:schemeClr val="accent1"/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64008" tIns="21336" rIns="21336" bIns="21336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rPr>
            <a:t>专家</a:t>
          </a:r>
          <a:r>
            <a: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rPr>
            <a:t>反馈</a:t>
          </a:r>
          <a:endParaRPr lang="zh-CN" altLang="en-US" sz="16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152582" y="342146"/>
        <a:ext cx="1879797" cy="751919"/>
      </dsp:txXfrm>
    </dsp:sp>
    <dsp:sp modelId="{B9C7CD49-182B-4F1C-B7B7-59464E218887}">
      <dsp:nvSpPr>
        <dsp:cNvPr id="7" name="燕尾形 6"/>
        <dsp:cNvSpPr/>
      </dsp:nvSpPr>
      <dsp:spPr bwMode="white">
        <a:xfrm>
          <a:off x="6767269" y="361695"/>
          <a:ext cx="1879797" cy="751919"/>
        </a:xfrm>
        <a:prstGeom prst="chevron">
          <a:avLst/>
        </a:prstGeom>
        <a:solidFill>
          <a:srgbClr val="7F191D"/>
        </a:solidFill>
      </dsp:spPr>
      <dsp:style>
        <a:lnRef idx="3">
          <a:schemeClr val="lt1"/>
        </a:lnRef>
        <a:fillRef idx="1">
          <a:schemeClr val="accent1"/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64008" tIns="21336" rIns="21336" bIns="21336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rPr>
            <a:t>专家</a:t>
          </a:r>
          <a:r>
            <a: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rPr>
            <a:t>打分</a:t>
          </a:r>
          <a:endParaRPr lang="zh-CN" altLang="en-US" sz="16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767269" y="361695"/>
        <a:ext cx="1879797" cy="7519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561493" cy="1916854"/>
        <a:chOff x="0" y="0"/>
        <a:chExt cx="8561493" cy="1916854"/>
      </a:xfrm>
    </dsp:grpSpPr>
    <dsp:sp modelId="{3A70A3F4-85DD-48E7-91E5-0EEB2B6ED704}">
      <dsp:nvSpPr>
        <dsp:cNvPr id="3" name="圆角矩形 2"/>
        <dsp:cNvSpPr/>
      </dsp:nvSpPr>
      <dsp:spPr bwMode="white">
        <a:xfrm>
          <a:off x="0" y="685188"/>
          <a:ext cx="910797" cy="546478"/>
        </a:xfrm>
        <a:prstGeom prst="roundRect">
          <a:avLst>
            <a:gd name="adj" fmla="val 10000"/>
          </a:avLst>
        </a:prstGeom>
        <a:solidFill>
          <a:srgbClr val="7F191D"/>
        </a:solidFill>
        <a:sp3d prstMaterial="dkEdge">
          <a:bevelT w="8200" h="38100"/>
        </a:sp3d>
      </dsp:spPr>
      <dsp:style>
        <a:lnRef idx="0">
          <a:schemeClr val="lt2"/>
        </a:lnRef>
        <a:fillRef idx="2">
          <a:schemeClr val="dk2"/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60960" tIns="60960" rIns="60960" bIns="609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>
              <a:solidFill>
                <a:schemeClr val="bg1"/>
              </a:solidFill>
              <a:latin typeface="+mn-ea"/>
              <a:ea typeface="+mn-ea"/>
            </a:rPr>
            <a:t>门诊</a:t>
          </a:r>
          <a:endParaRPr lang="zh-CN" altLang="en-US" sz="1600" b="1" dirty="0">
            <a:solidFill>
              <a:schemeClr val="bg1"/>
            </a:solidFill>
            <a:latin typeface="+mn-ea"/>
            <a:ea typeface="+mn-ea"/>
          </a:endParaRPr>
        </a:p>
      </dsp:txBody>
      <dsp:txXfrm>
        <a:off x="0" y="685188"/>
        <a:ext cx="910797" cy="546478"/>
      </dsp:txXfrm>
    </dsp:sp>
    <dsp:sp modelId="{D95A0384-991F-4E96-95B7-94FA270BF401}">
      <dsp:nvSpPr>
        <dsp:cNvPr id="4" name="右箭头 3"/>
        <dsp:cNvSpPr/>
      </dsp:nvSpPr>
      <dsp:spPr bwMode="white">
        <a:xfrm rot="29046">
          <a:off x="1022618" y="851346"/>
          <a:ext cx="252210" cy="225878"/>
        </a:xfrm>
        <a:prstGeom prst="rightArrow">
          <a:avLst>
            <a:gd name="adj1" fmla="val 60000"/>
            <a:gd name="adj2" fmla="val 50000"/>
          </a:avLst>
        </a:prstGeom>
        <a:solidFill>
          <a:srgbClr val="7F191D"/>
        </a:solidFill>
      </dsp:spPr>
      <dsp:style>
        <a:lnRef idx="0">
          <a:schemeClr val="dk2">
            <a:tint val="60000"/>
          </a:schemeClr>
        </a:lnRef>
        <a:fillRef idx="2">
          <a:schemeClr val="dk2">
            <a:tint val="6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400">
            <a:solidFill>
              <a:srgbClr val="A60000"/>
            </a:solidFill>
          </a:endParaRPr>
        </a:p>
      </dsp:txBody>
      <dsp:txXfrm rot="29046">
        <a:off x="1022618" y="851346"/>
        <a:ext cx="252210" cy="225878"/>
      </dsp:txXfrm>
    </dsp:sp>
    <dsp:sp modelId="{AFB5940B-7961-4F29-A273-CE9FE657237E}">
      <dsp:nvSpPr>
        <dsp:cNvPr id="5" name="圆角矩形 4"/>
        <dsp:cNvSpPr/>
      </dsp:nvSpPr>
      <dsp:spPr bwMode="white">
        <a:xfrm>
          <a:off x="1386649" y="696904"/>
          <a:ext cx="910797" cy="546478"/>
        </a:xfrm>
        <a:prstGeom prst="roundRect">
          <a:avLst>
            <a:gd name="adj" fmla="val 10000"/>
          </a:avLst>
        </a:prstGeom>
        <a:solidFill>
          <a:srgbClr val="7F191D"/>
        </a:solidFill>
        <a:sp3d prstMaterial="dkEdge">
          <a:bevelT w="8200" h="38100"/>
        </a:sp3d>
      </dsp:spPr>
      <dsp:style>
        <a:lnRef idx="0">
          <a:schemeClr val="lt2"/>
        </a:lnRef>
        <a:fillRef idx="2">
          <a:schemeClr val="dk2"/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门诊综合诊疗室</a:t>
          </a:r>
          <a:endParaRPr lang="zh-CN" altLang="en-US" sz="1400" b="1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386649" y="696904"/>
        <a:ext cx="910797" cy="546478"/>
      </dsp:txXfrm>
    </dsp:sp>
    <dsp:sp modelId="{03130315-4DE1-4D54-A148-6CB873CB6A30}">
      <dsp:nvSpPr>
        <dsp:cNvPr id="6" name="右箭头 5"/>
        <dsp:cNvSpPr/>
      </dsp:nvSpPr>
      <dsp:spPr bwMode="white">
        <a:xfrm rot="-34614">
          <a:off x="2356847" y="851346"/>
          <a:ext cx="133984" cy="225878"/>
        </a:xfrm>
        <a:prstGeom prst="rightArrow">
          <a:avLst>
            <a:gd name="adj1" fmla="val 60000"/>
            <a:gd name="adj2" fmla="val 50000"/>
          </a:avLst>
        </a:prstGeom>
        <a:solidFill>
          <a:srgbClr val="7F191D"/>
        </a:solidFill>
      </dsp:spPr>
      <dsp:style>
        <a:lnRef idx="0">
          <a:schemeClr val="dk2">
            <a:tint val="60000"/>
          </a:schemeClr>
        </a:lnRef>
        <a:fillRef idx="2">
          <a:schemeClr val="dk2">
            <a:tint val="6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400">
            <a:solidFill>
              <a:srgbClr val="A60000"/>
            </a:solidFill>
          </a:endParaRPr>
        </a:p>
      </dsp:txBody>
      <dsp:txXfrm rot="-34614">
        <a:off x="2356847" y="851346"/>
        <a:ext cx="133984" cy="225878"/>
      </dsp:txXfrm>
    </dsp:sp>
    <dsp:sp modelId="{ABED5A84-6DB1-4163-8860-EB23CC961934}">
      <dsp:nvSpPr>
        <dsp:cNvPr id="7" name="圆角矩形 6"/>
        <dsp:cNvSpPr/>
      </dsp:nvSpPr>
      <dsp:spPr bwMode="white">
        <a:xfrm>
          <a:off x="2550232" y="685188"/>
          <a:ext cx="910797" cy="546478"/>
        </a:xfrm>
        <a:prstGeom prst="roundRect">
          <a:avLst>
            <a:gd name="adj" fmla="val 10000"/>
          </a:avLst>
        </a:prstGeom>
        <a:solidFill>
          <a:srgbClr val="7F191D"/>
        </a:solidFill>
        <a:sp3d prstMaterial="dkEdge">
          <a:bevelT w="8200" h="38100"/>
        </a:sp3d>
      </dsp:spPr>
      <dsp:style>
        <a:lnRef idx="0">
          <a:schemeClr val="lt2"/>
        </a:lnRef>
        <a:fillRef idx="2">
          <a:schemeClr val="dk2"/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肺功能室</a:t>
          </a:r>
          <a:endParaRPr lang="zh-CN" altLang="en-US" sz="1400" b="1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550232" y="685188"/>
        <a:ext cx="910797" cy="546478"/>
      </dsp:txXfrm>
    </dsp:sp>
    <dsp:sp modelId="{3704DC4C-DA33-4A5D-BAA1-898E710267A5}">
      <dsp:nvSpPr>
        <dsp:cNvPr id="8" name="右箭头 7"/>
        <dsp:cNvSpPr/>
      </dsp:nvSpPr>
      <dsp:spPr bwMode="white">
        <a:xfrm>
          <a:off x="3546644" y="845488"/>
          <a:ext cx="193089" cy="225878"/>
        </a:xfrm>
        <a:prstGeom prst="rightArrow">
          <a:avLst>
            <a:gd name="adj1" fmla="val 60000"/>
            <a:gd name="adj2" fmla="val 50000"/>
          </a:avLst>
        </a:prstGeom>
        <a:solidFill>
          <a:srgbClr val="7F191D"/>
        </a:solidFill>
      </dsp:spPr>
      <dsp:style>
        <a:lnRef idx="0">
          <a:schemeClr val="dk2">
            <a:tint val="60000"/>
          </a:schemeClr>
        </a:lnRef>
        <a:fillRef idx="2">
          <a:schemeClr val="dk2">
            <a:tint val="6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400">
            <a:solidFill>
              <a:srgbClr val="A60000"/>
            </a:solidFill>
          </a:endParaRPr>
        </a:p>
      </dsp:txBody>
      <dsp:txXfrm>
        <a:off x="3546644" y="845488"/>
        <a:ext cx="193089" cy="225878"/>
      </dsp:txXfrm>
    </dsp:sp>
    <dsp:sp modelId="{737BE5C4-F7E6-46A8-B887-DC69A17E758C}">
      <dsp:nvSpPr>
        <dsp:cNvPr id="9" name="圆角矩形 8"/>
        <dsp:cNvSpPr/>
      </dsp:nvSpPr>
      <dsp:spPr bwMode="white">
        <a:xfrm>
          <a:off x="3825348" y="685188"/>
          <a:ext cx="910797" cy="546478"/>
        </a:xfrm>
        <a:prstGeom prst="roundRect">
          <a:avLst>
            <a:gd name="adj" fmla="val 10000"/>
          </a:avLst>
        </a:prstGeom>
        <a:solidFill>
          <a:srgbClr val="7F191D"/>
        </a:solidFill>
        <a:sp3d prstMaterial="dkEdge">
          <a:bevelT w="8200" h="38100"/>
        </a:sp3d>
      </dsp:spPr>
      <dsp:style>
        <a:lnRef idx="0">
          <a:schemeClr val="lt2"/>
        </a:lnRef>
        <a:fillRef idx="2">
          <a:schemeClr val="dk2"/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呼吸内镜室</a:t>
          </a:r>
          <a:endParaRPr lang="zh-CN" altLang="en-US" sz="1400" b="1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3825348" y="685188"/>
        <a:ext cx="910797" cy="546478"/>
      </dsp:txXfrm>
    </dsp:sp>
    <dsp:sp modelId="{FB0FBE8F-E131-43BA-A895-16CB447CEA4D}">
      <dsp:nvSpPr>
        <dsp:cNvPr id="10" name="右箭头 9"/>
        <dsp:cNvSpPr/>
      </dsp:nvSpPr>
      <dsp:spPr bwMode="white">
        <a:xfrm>
          <a:off x="4821760" y="845488"/>
          <a:ext cx="193089" cy="225878"/>
        </a:xfrm>
        <a:prstGeom prst="rightArrow">
          <a:avLst>
            <a:gd name="adj1" fmla="val 60000"/>
            <a:gd name="adj2" fmla="val 50000"/>
          </a:avLst>
        </a:prstGeom>
        <a:solidFill>
          <a:srgbClr val="7F191D"/>
        </a:solidFill>
      </dsp:spPr>
      <dsp:style>
        <a:lnRef idx="0">
          <a:schemeClr val="dk2">
            <a:tint val="60000"/>
          </a:schemeClr>
        </a:lnRef>
        <a:fillRef idx="2">
          <a:schemeClr val="dk2">
            <a:tint val="6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400">
            <a:solidFill>
              <a:srgbClr val="A60000"/>
            </a:solidFill>
          </a:endParaRPr>
        </a:p>
      </dsp:txBody>
      <dsp:txXfrm>
        <a:off x="4821760" y="845488"/>
        <a:ext cx="193089" cy="225878"/>
      </dsp:txXfrm>
    </dsp:sp>
    <dsp:sp modelId="{A1E16AE0-6494-4DA0-A056-6F65D72F4D66}">
      <dsp:nvSpPr>
        <dsp:cNvPr id="11" name="圆角矩形 10"/>
        <dsp:cNvSpPr/>
      </dsp:nvSpPr>
      <dsp:spPr bwMode="white">
        <a:xfrm>
          <a:off x="5100464" y="685188"/>
          <a:ext cx="910797" cy="546478"/>
        </a:xfrm>
        <a:prstGeom prst="roundRect">
          <a:avLst>
            <a:gd name="adj" fmla="val 10000"/>
          </a:avLst>
        </a:prstGeom>
        <a:solidFill>
          <a:srgbClr val="7F191D"/>
        </a:solidFill>
        <a:sp3d prstMaterial="dkEdge">
          <a:bevelT w="8200" h="38100"/>
        </a:sp3d>
      </dsp:spPr>
      <dsp:style>
        <a:lnRef idx="0">
          <a:schemeClr val="lt2"/>
        </a:lnRef>
        <a:fillRef idx="2">
          <a:schemeClr val="dk2"/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呼吸睡眠监测室</a:t>
          </a:r>
          <a:endParaRPr lang="zh-CN" altLang="en-US" sz="1400" b="1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5100464" y="685188"/>
        <a:ext cx="910797" cy="546478"/>
      </dsp:txXfrm>
    </dsp:sp>
    <dsp:sp modelId="{44696006-2492-4355-9D33-527C939B3FB0}">
      <dsp:nvSpPr>
        <dsp:cNvPr id="12" name="右箭头 11"/>
        <dsp:cNvSpPr/>
      </dsp:nvSpPr>
      <dsp:spPr bwMode="white">
        <a:xfrm>
          <a:off x="6096876" y="845488"/>
          <a:ext cx="193089" cy="225878"/>
        </a:xfrm>
        <a:prstGeom prst="rightArrow">
          <a:avLst>
            <a:gd name="adj1" fmla="val 60000"/>
            <a:gd name="adj2" fmla="val 50000"/>
          </a:avLst>
        </a:prstGeom>
        <a:solidFill>
          <a:srgbClr val="7F191D"/>
        </a:solidFill>
      </dsp:spPr>
      <dsp:style>
        <a:lnRef idx="0">
          <a:schemeClr val="dk2">
            <a:tint val="60000"/>
          </a:schemeClr>
        </a:lnRef>
        <a:fillRef idx="2">
          <a:schemeClr val="dk2">
            <a:tint val="6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400">
            <a:solidFill>
              <a:srgbClr val="A60000"/>
            </a:solidFill>
          </a:endParaRPr>
        </a:p>
      </dsp:txBody>
      <dsp:txXfrm>
        <a:off x="6096876" y="845488"/>
        <a:ext cx="193089" cy="225878"/>
      </dsp:txXfrm>
    </dsp:sp>
    <dsp:sp modelId="{C9C44C0A-DC43-4D90-A791-708ACCD3AD80}">
      <dsp:nvSpPr>
        <dsp:cNvPr id="13" name="圆角矩形 12"/>
        <dsp:cNvSpPr/>
      </dsp:nvSpPr>
      <dsp:spPr bwMode="white">
        <a:xfrm>
          <a:off x="6375580" y="685188"/>
          <a:ext cx="910797" cy="546478"/>
        </a:xfrm>
        <a:prstGeom prst="roundRect">
          <a:avLst>
            <a:gd name="adj" fmla="val 10000"/>
          </a:avLst>
        </a:prstGeom>
        <a:solidFill>
          <a:srgbClr val="7F191D"/>
        </a:solidFill>
        <a:sp3d prstMaterial="dkEdge">
          <a:bevelT w="8200" h="38100"/>
        </a:sp3d>
      </dsp:spPr>
      <dsp:style>
        <a:lnRef idx="0">
          <a:schemeClr val="lt2"/>
        </a:lnRef>
        <a:fillRef idx="2">
          <a:schemeClr val="dk2"/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60960" tIns="60960" rIns="60960" bIns="609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RICU/MICU</a:t>
          </a:r>
          <a:endParaRPr lang="en-US" altLang="zh-CN" sz="16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375580" y="685188"/>
        <a:ext cx="910797" cy="546478"/>
      </dsp:txXfrm>
    </dsp:sp>
    <dsp:sp modelId="{D14B341C-3DCC-4D35-847D-7F0F2F9F0A44}">
      <dsp:nvSpPr>
        <dsp:cNvPr id="14" name="右箭头 13"/>
        <dsp:cNvSpPr/>
      </dsp:nvSpPr>
      <dsp:spPr bwMode="white">
        <a:xfrm>
          <a:off x="7371992" y="845488"/>
          <a:ext cx="193089" cy="225878"/>
        </a:xfrm>
        <a:prstGeom prst="rightArrow">
          <a:avLst>
            <a:gd name="adj1" fmla="val 60000"/>
            <a:gd name="adj2" fmla="val 50000"/>
          </a:avLst>
        </a:prstGeom>
        <a:solidFill>
          <a:srgbClr val="7F191D"/>
        </a:solidFill>
      </dsp:spPr>
      <dsp:style>
        <a:lnRef idx="0">
          <a:schemeClr val="dk2">
            <a:tint val="60000"/>
          </a:schemeClr>
        </a:lnRef>
        <a:fillRef idx="2">
          <a:schemeClr val="dk2">
            <a:tint val="6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400">
            <a:solidFill>
              <a:srgbClr val="A60000"/>
            </a:solidFill>
          </a:endParaRPr>
        </a:p>
      </dsp:txBody>
      <dsp:txXfrm>
        <a:off x="7371992" y="845488"/>
        <a:ext cx="193089" cy="225878"/>
      </dsp:txXfrm>
    </dsp:sp>
    <dsp:sp modelId="{F026DC5F-5D84-42F4-9E7D-2D5C596061CA}">
      <dsp:nvSpPr>
        <dsp:cNvPr id="15" name="圆角矩形 14"/>
        <dsp:cNvSpPr/>
      </dsp:nvSpPr>
      <dsp:spPr bwMode="white">
        <a:xfrm>
          <a:off x="7650696" y="685188"/>
          <a:ext cx="910797" cy="546478"/>
        </a:xfrm>
        <a:prstGeom prst="roundRect">
          <a:avLst>
            <a:gd name="adj" fmla="val 10000"/>
          </a:avLst>
        </a:prstGeom>
        <a:solidFill>
          <a:srgbClr val="7F191D"/>
        </a:solidFill>
        <a:sp3d prstMaterial="dkEdge">
          <a:bevelT w="8200" h="38100"/>
        </a:sp3d>
      </dsp:spPr>
      <dsp:style>
        <a:lnRef idx="0">
          <a:schemeClr val="lt2"/>
        </a:lnRef>
        <a:fillRef idx="2">
          <a:schemeClr val="dk2"/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60960" tIns="60960" rIns="60960" bIns="609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病房</a:t>
          </a:r>
          <a:endParaRPr lang="zh-CN" altLang="en-US" sz="1600" b="1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7650696" y="685188"/>
        <a:ext cx="910797" cy="5464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type="chevron" r:blip="" rot="180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type="chevron" r:blip="" rot="180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505" y="0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BED7E8-0829-F34C-B479-A757805E6C1B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80332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505" y="9380332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3334D3-7666-C24C-995B-669B029DDF20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505" y="0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7E4F11-7667-5045-A00B-01970EA44BB5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6038" y="741363"/>
            <a:ext cx="657860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7068" y="4691023"/>
            <a:ext cx="5336540" cy="444412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  <a:endParaRPr lang="en-GB"/>
          </a:p>
          <a:p>
            <a:pPr lvl="1"/>
            <a:r>
              <a:rPr lang="en-GB"/>
              <a:t>Second level</a:t>
            </a:r>
            <a:endParaRPr lang="en-GB"/>
          </a:p>
          <a:p>
            <a:pPr lvl="2"/>
            <a:r>
              <a:rPr lang="en-GB"/>
              <a:t>Third level</a:t>
            </a:r>
            <a:endParaRPr lang="en-GB"/>
          </a:p>
          <a:p>
            <a:pPr lvl="3"/>
            <a:r>
              <a:rPr lang="en-GB"/>
              <a:t>Fourth level</a:t>
            </a:r>
            <a:endParaRPr lang="en-GB"/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80332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505" y="9380332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D751AE-7ABC-314D-AFAD-47B860ED6FFE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E74F17-811D-4B7E-B0A5-B3A81F4F8A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FAD751AE-7ABC-314D-AFAD-47B860ED6FFE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image" Target="../media/image1.emf"/><Relationship Id="rId3" Type="http://schemas.openxmlformats.org/officeDocument/2006/relationships/oleObject" Target="../embeddings/oleObject1.bin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.vml"/><Relationship Id="rId4" Type="http://schemas.openxmlformats.org/officeDocument/2006/relationships/image" Target="../media/image1.emf"/><Relationship Id="rId3" Type="http://schemas.openxmlformats.org/officeDocument/2006/relationships/oleObject" Target="../embeddings/oleObject9.bin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image" Target="../media/image1.emf"/><Relationship Id="rId3" Type="http://schemas.openxmlformats.org/officeDocument/2006/relationships/oleObject" Target="../embeddings/oleObject2.bin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image" Target="../media/image1.emf"/><Relationship Id="rId3" Type="http://schemas.openxmlformats.org/officeDocument/2006/relationships/oleObject" Target="../embeddings/oleObject3.bin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image" Target="../media/image1.emf"/><Relationship Id="rId3" Type="http://schemas.openxmlformats.org/officeDocument/2006/relationships/oleObject" Target="../embeddings/oleObject4.bin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image" Target="../media/image1.emf"/><Relationship Id="rId3" Type="http://schemas.openxmlformats.org/officeDocument/2006/relationships/oleObject" Target="../embeddings/oleObject5.bin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image" Target="../media/image1.emf"/><Relationship Id="rId3" Type="http://schemas.openxmlformats.org/officeDocument/2006/relationships/oleObject" Target="../embeddings/oleObject6.bin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image" Target="../media/image1.emf"/><Relationship Id="rId3" Type="http://schemas.openxmlformats.org/officeDocument/2006/relationships/oleObject" Target="../embeddings/oleObject7.bin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image" Target="../media/image1.emf"/><Relationship Id="rId3" Type="http://schemas.openxmlformats.org/officeDocument/2006/relationships/oleObject" Target="../embeddings/oleObject8.bin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think-cell 幻灯片" r:id="rId3" imgW="5715" imgH="5715" progId="TCLayout.ActiveDocument.1">
                  <p:embed/>
                </p:oleObj>
              </mc:Choice>
              <mc:Fallback>
                <p:oleObj name="think-cell 幻灯片" r:id="rId3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8375" y="4846754"/>
            <a:ext cx="396000" cy="16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4F54F3-C349-4609-AFEE-01462D5C7942}" type="slidenum">
              <a:rPr lang="en-GB" smtClean="0"/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Content 1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 hasCustomPrompt="1"/>
          </p:nvPr>
        </p:nvSpPr>
        <p:spPr>
          <a:xfrm>
            <a:off x="237062" y="144000"/>
            <a:ext cx="8765651" cy="504000"/>
          </a:xfrm>
          <a:prstGeom prst="rect">
            <a:avLst/>
          </a:prstGeom>
        </p:spPr>
        <p:txBody>
          <a:bodyPr vert="horz"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2400" b="1" kern="1200" baseline="0" noProof="0" dirty="0">
                <a:solidFill>
                  <a:srgbClr val="83005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  <a:endParaRPr lang="en-GB" noProof="0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0" hasCustomPrompt="1"/>
          </p:nvPr>
        </p:nvSpPr>
        <p:spPr>
          <a:xfrm>
            <a:off x="237061" y="526851"/>
            <a:ext cx="8765651" cy="3240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/>
              <a:t>Click to add subtitle</a:t>
            </a:r>
            <a:endParaRPr lang="en-GB" noProof="0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8375" y="4846754"/>
            <a:ext cx="396000" cy="16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4F54F3-C349-4609-AFEE-01462D5C7942}" type="slidenum">
              <a:rPr lang="en-GB" smtClean="0"/>
            </a:fld>
            <a:endParaRPr lang="en-GB" dirty="0"/>
          </a:p>
        </p:txBody>
      </p:sp>
      <p:sp>
        <p:nvSpPr>
          <p:cNvPr id="7" name="Content Placeholder 2"/>
          <p:cNvSpPr>
            <a:spLocks noGrp="1"/>
          </p:cNvSpPr>
          <p:nvPr>
            <p:ph idx="16" hasCustomPrompt="1"/>
          </p:nvPr>
        </p:nvSpPr>
        <p:spPr>
          <a:xfrm>
            <a:off x="237600" y="1234440"/>
            <a:ext cx="7056000" cy="1618488"/>
          </a:xfrm>
          <a:prstGeom prst="rect">
            <a:avLst/>
          </a:prstGeom>
        </p:spPr>
        <p:txBody>
          <a:bodyPr/>
          <a:lstStyle>
            <a:lvl1pPr marL="179705" indent="-179705">
              <a:lnSpc>
                <a:spcPct val="100000"/>
              </a:lnSpc>
              <a:spcBef>
                <a:spcPts val="0"/>
              </a:spcBef>
              <a:buClr>
                <a:srgbClr val="83005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9750" indent="-179705"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22935" indent="-179705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622935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</a:lstStyle>
          <a:p>
            <a:r>
              <a:rPr lang="en-GB" noProof="0" dirty="0"/>
              <a:t>First level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1"/>
            <a:r>
              <a:rPr lang="en-GB" noProof="0" dirty="0"/>
              <a:t>Third level</a:t>
            </a:r>
            <a:endParaRPr lang="en-GB" noProof="0" dirty="0"/>
          </a:p>
          <a:p>
            <a:pPr lvl="1"/>
            <a:r>
              <a:rPr lang="en-GB" noProof="0" dirty="0"/>
              <a:t>Fourth level</a:t>
            </a:r>
            <a:endParaRPr lang="en-GB" noProof="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Onl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 hasCustomPrompt="1"/>
          </p:nvPr>
        </p:nvSpPr>
        <p:spPr>
          <a:xfrm>
            <a:off x="237062" y="144000"/>
            <a:ext cx="8765651" cy="504000"/>
          </a:xfrm>
          <a:prstGeom prst="rect">
            <a:avLst/>
          </a:prstGeom>
        </p:spPr>
        <p:txBody>
          <a:bodyPr vert="horz"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2400" b="1" kern="1200" baseline="0" noProof="0" dirty="0">
                <a:solidFill>
                  <a:srgbClr val="83005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  <a:endParaRPr lang="en-GB" noProof="0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37600" y="1237097"/>
            <a:ext cx="7056000" cy="1620000"/>
          </a:xfrm>
          <a:prstGeom prst="rect">
            <a:avLst/>
          </a:prstGeom>
        </p:spPr>
        <p:txBody>
          <a:bodyPr vert="horz"/>
          <a:lstStyle>
            <a:lvl1pPr marL="0" indent="0" algn="l"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l">
              <a:buNone/>
              <a:defRPr sz="1050"/>
            </a:lvl2pPr>
            <a:lvl3pPr marL="685800" indent="0" algn="l">
              <a:buNone/>
              <a:defRPr sz="1050"/>
            </a:lvl3pPr>
            <a:lvl4pPr marL="1028700" indent="0" algn="l">
              <a:buNone/>
              <a:defRPr sz="1050"/>
            </a:lvl4pPr>
            <a:lvl5pPr marL="1371600" indent="0" algn="l">
              <a:buNone/>
              <a:defRPr sz="1050"/>
            </a:lvl5pPr>
          </a:lstStyle>
          <a:p>
            <a:pPr lvl="0"/>
            <a:r>
              <a:rPr lang="en-GB" noProof="0" dirty="0"/>
              <a:t>Click to edit Master text styles</a:t>
            </a:r>
            <a:endParaRPr lang="en-GB" noProof="0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8375" y="4846754"/>
            <a:ext cx="396000" cy="16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4F54F3-C349-4609-AFEE-01462D5C7942}" type="slidenum">
              <a:rPr lang="en-GB" smtClean="0"/>
            </a:fld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36537" y="1237098"/>
            <a:ext cx="7056000" cy="1620000"/>
          </a:xfrm>
          <a:prstGeom prst="rect">
            <a:avLst/>
          </a:prstGeom>
        </p:spPr>
        <p:txBody>
          <a:bodyPr vert="horz"/>
          <a:lstStyle>
            <a:lvl1pPr marL="0" marR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98755" marR="0" indent="-197485" algn="l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 sz="1350"/>
            </a:lvl2pPr>
            <a:lvl3pPr marL="466725" marR="0" indent="-135890" algn="l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defRPr sz="1350"/>
            </a:lvl3pPr>
            <a:lvl4pPr marL="1243330" indent="-214630">
              <a:buFont typeface="Arial" panose="020B0604020202020204"/>
              <a:buChar char="•"/>
              <a:defRPr sz="1350"/>
            </a:lvl4pPr>
            <a:lvl5pPr marL="1586230" indent="-214630">
              <a:buFont typeface="Arial" panose="020B0604020202020204"/>
              <a:buChar char="•"/>
              <a:defRPr sz="1350"/>
            </a:lvl5pPr>
          </a:lstStyle>
          <a:p>
            <a:pPr lvl="0"/>
            <a:r>
              <a:rPr lang="en-GB" noProof="0" dirty="0"/>
              <a:t>Click to edit Master text styles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8375" y="4846754"/>
            <a:ext cx="396000" cy="16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4F54F3-C349-4609-AFEE-01462D5C7942}" type="slidenum">
              <a:rPr lang="en-GB" smtClean="0"/>
            </a:fld>
            <a:endParaRPr lang="en-GB" dirty="0"/>
          </a:p>
        </p:txBody>
      </p:sp>
      <p:sp>
        <p:nvSpPr>
          <p:cNvPr id="7" name="Title 8"/>
          <p:cNvSpPr>
            <a:spLocks noGrp="1"/>
          </p:cNvSpPr>
          <p:nvPr>
            <p:ph type="title" hasCustomPrompt="1"/>
          </p:nvPr>
        </p:nvSpPr>
        <p:spPr>
          <a:xfrm>
            <a:off x="237062" y="144000"/>
            <a:ext cx="8765651" cy="504000"/>
          </a:xfrm>
          <a:prstGeom prst="rect">
            <a:avLst/>
          </a:prstGeom>
        </p:spPr>
        <p:txBody>
          <a:bodyPr vert="horz"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2400" b="1" kern="1200" baseline="0" noProof="0" dirty="0">
                <a:solidFill>
                  <a:srgbClr val="83005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  <a:endParaRPr lang="en-GB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5" hasCustomPrompt="1"/>
          </p:nvPr>
        </p:nvSpPr>
        <p:spPr>
          <a:xfrm>
            <a:off x="237600" y="2905963"/>
            <a:ext cx="7056000" cy="1444752"/>
          </a:xfrm>
          <a:prstGeom prst="rect">
            <a:avLst/>
          </a:prstGeom>
        </p:spPr>
        <p:txBody>
          <a:bodyPr/>
          <a:lstStyle>
            <a:lvl1pPr marL="179705" indent="-179705">
              <a:lnSpc>
                <a:spcPct val="100000"/>
              </a:lnSpc>
              <a:spcBef>
                <a:spcPts val="0"/>
              </a:spcBef>
              <a:buClr>
                <a:srgbClr val="83005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9750" indent="-179705"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22935" indent="-179705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622935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</a:lstStyle>
          <a:p>
            <a:r>
              <a:rPr lang="en-GB" noProof="0" dirty="0"/>
              <a:t>First level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1"/>
            <a:r>
              <a:rPr lang="en-GB" noProof="0" dirty="0"/>
              <a:t>Third level</a:t>
            </a:r>
            <a:endParaRPr lang="en-GB" noProof="0" dirty="0"/>
          </a:p>
          <a:p>
            <a:pPr lvl="1"/>
            <a:r>
              <a:rPr lang="en-GB" noProof="0" dirty="0"/>
              <a:t>Fourth level</a:t>
            </a:r>
            <a:endParaRPr lang="en-GB" noProof="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1 with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think-cell 幻灯片" r:id="rId3" imgW="5715" imgH="5715" progId="TCLayout.ActiveDocument.1">
                  <p:embed/>
                </p:oleObj>
              </mc:Choice>
              <mc:Fallback>
                <p:oleObj name="think-cell 幻灯片" r:id="rId3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1 with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237600" y="1237099"/>
            <a:ext cx="7056000" cy="16200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rgbClr val="830051"/>
              </a:buClr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5130" indent="-135255">
              <a:lnSpc>
                <a:spcPct val="100000"/>
              </a:lnSpc>
              <a:spcBef>
                <a:spcPts val="0"/>
              </a:spcBef>
              <a:buNone/>
              <a:defRPr sz="135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67360" indent="-135255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467360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</a:lstStyle>
          <a:p>
            <a:r>
              <a:rPr lang="en-GB" noProof="0" dirty="0"/>
              <a:t>Click to edit Master text styles</a:t>
            </a:r>
            <a:endParaRPr lang="en-GB" noProof="0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8375" y="4846754"/>
            <a:ext cx="396000" cy="16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4F54F3-C349-4609-AFEE-01462D5C7942}" type="slidenum">
              <a:rPr lang="en-GB" smtClean="0"/>
            </a:fld>
            <a:endParaRPr lang="en-GB" dirty="0"/>
          </a:p>
        </p:txBody>
      </p:sp>
      <p:sp>
        <p:nvSpPr>
          <p:cNvPr id="10" name="Title 8"/>
          <p:cNvSpPr>
            <a:spLocks noGrp="1"/>
          </p:cNvSpPr>
          <p:nvPr>
            <p:ph type="title" hasCustomPrompt="1"/>
          </p:nvPr>
        </p:nvSpPr>
        <p:spPr>
          <a:xfrm>
            <a:off x="237062" y="144000"/>
            <a:ext cx="8765651" cy="504000"/>
          </a:xfrm>
          <a:prstGeom prst="rect">
            <a:avLst/>
          </a:prstGeom>
        </p:spPr>
        <p:txBody>
          <a:bodyPr vert="horz"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2400" b="1" kern="1200" baseline="0" noProof="0" dirty="0">
                <a:solidFill>
                  <a:srgbClr val="83005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  <a:endParaRPr lang="en-GB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idx="18" hasCustomPrompt="1"/>
          </p:nvPr>
        </p:nvSpPr>
        <p:spPr>
          <a:xfrm>
            <a:off x="237600" y="2903515"/>
            <a:ext cx="2664000" cy="1444752"/>
          </a:xfrm>
          <a:prstGeom prst="rect">
            <a:avLst/>
          </a:prstGeom>
        </p:spPr>
        <p:txBody>
          <a:bodyPr/>
          <a:lstStyle>
            <a:lvl1pPr marL="179705" indent="-17970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9750" indent="-179705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22935" indent="-179705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622935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</a:lstStyle>
          <a:p>
            <a:r>
              <a:rPr lang="en-GB" noProof="0" dirty="0"/>
              <a:t>First level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1"/>
            <a:r>
              <a:rPr lang="en-GB" noProof="0" dirty="0"/>
              <a:t>Third level</a:t>
            </a:r>
            <a:endParaRPr lang="en-GB" noProof="0" dirty="0"/>
          </a:p>
          <a:p>
            <a:pPr lvl="1"/>
            <a:r>
              <a:rPr lang="en-GB" noProof="0" dirty="0"/>
              <a:t>Fourth level</a:t>
            </a:r>
            <a:endParaRPr lang="en-GB" noProof="0" dirty="0"/>
          </a:p>
        </p:txBody>
      </p:sp>
      <p:sp>
        <p:nvSpPr>
          <p:cNvPr id="15" name="Content Placeholder 2"/>
          <p:cNvSpPr>
            <a:spLocks noGrp="1"/>
          </p:cNvSpPr>
          <p:nvPr>
            <p:ph idx="16" hasCustomPrompt="1"/>
          </p:nvPr>
        </p:nvSpPr>
        <p:spPr>
          <a:xfrm>
            <a:off x="3250223" y="2908267"/>
            <a:ext cx="2664000" cy="1440000"/>
          </a:xfrm>
          <a:prstGeom prst="rect">
            <a:avLst/>
          </a:prstGeom>
        </p:spPr>
        <p:txBody>
          <a:bodyPr/>
          <a:lstStyle>
            <a:lvl1pPr marL="135255" indent="-13525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5130" indent="-135255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67360" indent="-135255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467360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</a:lstStyle>
          <a:p>
            <a:r>
              <a:rPr lang="en-GB" noProof="0" dirty="0"/>
              <a:t>First level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1"/>
            <a:r>
              <a:rPr lang="en-GB" noProof="0" dirty="0"/>
              <a:t>Third level</a:t>
            </a:r>
            <a:endParaRPr lang="en-GB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idx="17" hasCustomPrompt="1"/>
          </p:nvPr>
        </p:nvSpPr>
        <p:spPr>
          <a:xfrm>
            <a:off x="6274223" y="2908267"/>
            <a:ext cx="2664000" cy="1440000"/>
          </a:xfrm>
          <a:prstGeom prst="rect">
            <a:avLst/>
          </a:prstGeom>
        </p:spPr>
        <p:txBody>
          <a:bodyPr/>
          <a:lstStyle>
            <a:lvl1pPr marL="135255" indent="-13525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5130" indent="-135255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67360" indent="-135255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467360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</a:lstStyle>
          <a:p>
            <a:r>
              <a:rPr lang="en-GB" noProof="0" dirty="0"/>
              <a:t>First level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1"/>
            <a:r>
              <a:rPr lang="en-GB" noProof="0" dirty="0"/>
              <a:t>Third level</a:t>
            </a:r>
            <a:endParaRPr lang="en-GB" noProof="0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Onl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37600" y="1237098"/>
            <a:ext cx="4086000" cy="1620000"/>
          </a:xfrm>
          <a:prstGeom prst="rect">
            <a:avLst/>
          </a:prstGeom>
        </p:spPr>
        <p:txBody>
          <a:bodyPr vert="horz"/>
          <a:lstStyle>
            <a:lvl1pPr marL="0" indent="0" algn="l"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l">
              <a:buNone/>
              <a:defRPr sz="1050"/>
            </a:lvl2pPr>
            <a:lvl3pPr marL="685800" indent="0" algn="l">
              <a:buNone/>
              <a:defRPr sz="1050"/>
            </a:lvl3pPr>
            <a:lvl4pPr marL="1028700" indent="0" algn="l">
              <a:buNone/>
              <a:defRPr sz="1050"/>
            </a:lvl4pPr>
            <a:lvl5pPr marL="1371600" indent="0" algn="l">
              <a:buNone/>
              <a:defRPr sz="1050"/>
            </a:lvl5pPr>
          </a:lstStyle>
          <a:p>
            <a:pPr lvl="0"/>
            <a:r>
              <a:rPr lang="en-GB" noProof="0" dirty="0"/>
              <a:t>Click to edit Master text styles</a:t>
            </a:r>
            <a:endParaRPr lang="en-GB" noProof="0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680000" y="1237098"/>
            <a:ext cx="4086000" cy="1620000"/>
          </a:xfrm>
          <a:prstGeom prst="rect">
            <a:avLst/>
          </a:prstGeom>
        </p:spPr>
        <p:txBody>
          <a:bodyPr vert="horz"/>
          <a:lstStyle>
            <a:lvl1pPr marL="0" indent="0" algn="l"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l">
              <a:buNone/>
              <a:defRPr sz="1050"/>
            </a:lvl2pPr>
            <a:lvl3pPr marL="685800" indent="0" algn="l">
              <a:buNone/>
              <a:defRPr sz="1050"/>
            </a:lvl3pPr>
            <a:lvl4pPr marL="1028700" indent="0" algn="l">
              <a:buNone/>
              <a:defRPr sz="1050"/>
            </a:lvl4pPr>
            <a:lvl5pPr marL="1371600" indent="0" algn="l">
              <a:buNone/>
              <a:defRPr sz="1050"/>
            </a:lvl5pPr>
          </a:lstStyle>
          <a:p>
            <a:pPr lvl="0"/>
            <a:r>
              <a:rPr lang="en-GB" noProof="0" dirty="0"/>
              <a:t>Click to edit Master text styles</a:t>
            </a:r>
            <a:endParaRPr lang="en-GB" noProof="0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8375" y="4846754"/>
            <a:ext cx="396000" cy="16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4F54F3-C349-4609-AFEE-01462D5C7942}" type="slidenum">
              <a:rPr lang="en-GB" smtClean="0"/>
            </a:fld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37062" y="144000"/>
            <a:ext cx="8765651" cy="504000"/>
          </a:xfrm>
          <a:prstGeom prst="rect">
            <a:avLst/>
          </a:prstGeom>
        </p:spPr>
        <p:txBody>
          <a:bodyPr vert="horz"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2400" b="1" kern="1200" baseline="0" noProof="0" dirty="0">
                <a:solidFill>
                  <a:srgbClr val="83005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  <a:endParaRPr lang="en-GB" noProof="0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and Content Righ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37600" y="1237099"/>
            <a:ext cx="4086000" cy="1620000"/>
          </a:xfrm>
          <a:prstGeom prst="rect">
            <a:avLst/>
          </a:prstGeom>
        </p:spPr>
        <p:txBody>
          <a:bodyPr vert="horz"/>
          <a:lstStyle>
            <a:lvl1pPr marL="0" indent="0" algn="l"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l">
              <a:buNone/>
              <a:defRPr sz="1050"/>
            </a:lvl2pPr>
            <a:lvl3pPr marL="685800" indent="0" algn="l">
              <a:buNone/>
              <a:defRPr sz="1050"/>
            </a:lvl3pPr>
            <a:lvl4pPr marL="1028700" indent="0" algn="l">
              <a:buNone/>
              <a:defRPr sz="1050"/>
            </a:lvl4pPr>
            <a:lvl5pPr marL="1371600" indent="0" algn="l">
              <a:buNone/>
              <a:defRPr sz="1050"/>
            </a:lvl5pPr>
          </a:lstStyle>
          <a:p>
            <a:pPr lvl="0"/>
            <a:r>
              <a:rPr lang="en-GB" noProof="0" dirty="0"/>
              <a:t>Click to edit Master text styles</a:t>
            </a:r>
            <a:endParaRPr lang="en-GB" noProof="0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8375" y="4846754"/>
            <a:ext cx="396000" cy="16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4F54F3-C349-4609-AFEE-01462D5C7942}" type="slidenum">
              <a:rPr lang="en-GB" smtClean="0"/>
            </a:fld>
            <a:endParaRPr lang="en-GB" dirty="0"/>
          </a:p>
        </p:txBody>
      </p:sp>
      <p:sp>
        <p:nvSpPr>
          <p:cNvPr id="10" name="Title 8"/>
          <p:cNvSpPr>
            <a:spLocks noGrp="1"/>
          </p:cNvSpPr>
          <p:nvPr>
            <p:ph type="title" hasCustomPrompt="1"/>
          </p:nvPr>
        </p:nvSpPr>
        <p:spPr>
          <a:xfrm>
            <a:off x="237062" y="144000"/>
            <a:ext cx="8765651" cy="504000"/>
          </a:xfrm>
          <a:prstGeom prst="rect">
            <a:avLst/>
          </a:prstGeom>
        </p:spPr>
        <p:txBody>
          <a:bodyPr vert="horz"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2400" b="1" kern="1200" baseline="0" noProof="0" dirty="0">
                <a:solidFill>
                  <a:srgbClr val="83005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  <a:endParaRPr lang="en-GB" noProof="0" dirty="0"/>
          </a:p>
        </p:txBody>
      </p:sp>
      <p:sp>
        <p:nvSpPr>
          <p:cNvPr id="6" name="Content Placeholder 2"/>
          <p:cNvSpPr>
            <a:spLocks noGrp="1"/>
          </p:cNvSpPr>
          <p:nvPr>
            <p:ph idx="15" hasCustomPrompt="1"/>
          </p:nvPr>
        </p:nvSpPr>
        <p:spPr>
          <a:xfrm>
            <a:off x="4680000" y="1234440"/>
            <a:ext cx="4086000" cy="1618488"/>
          </a:xfrm>
          <a:prstGeom prst="rect">
            <a:avLst/>
          </a:prstGeom>
        </p:spPr>
        <p:txBody>
          <a:bodyPr/>
          <a:lstStyle>
            <a:lvl1pPr marL="179705" indent="-179705">
              <a:lnSpc>
                <a:spcPct val="100000"/>
              </a:lnSpc>
              <a:spcBef>
                <a:spcPts val="0"/>
              </a:spcBef>
              <a:buClr>
                <a:srgbClr val="83005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9750" indent="-179705"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22935" indent="-179705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622935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</a:lstStyle>
          <a:p>
            <a:r>
              <a:rPr lang="en-GB" noProof="0" dirty="0"/>
              <a:t>First level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1"/>
            <a:r>
              <a:rPr lang="en-GB" noProof="0" dirty="0"/>
              <a:t>Third level</a:t>
            </a:r>
            <a:endParaRPr lang="en-GB" noProof="0" dirty="0"/>
          </a:p>
          <a:p>
            <a:pPr lvl="1"/>
            <a:r>
              <a:rPr lang="en-GB" noProof="0" dirty="0"/>
              <a:t>Fourth level</a:t>
            </a:r>
            <a:endParaRPr lang="en-GB" noProof="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and Content R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37600" y="1237099"/>
            <a:ext cx="4086000" cy="1620000"/>
          </a:xfrm>
          <a:prstGeom prst="rect">
            <a:avLst/>
          </a:prstGeom>
        </p:spPr>
        <p:txBody>
          <a:bodyPr vert="horz"/>
          <a:lstStyle>
            <a:lvl1pPr marL="0" indent="0" algn="l"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l">
              <a:buNone/>
              <a:defRPr sz="1050"/>
            </a:lvl2pPr>
            <a:lvl3pPr marL="685800" indent="0" algn="l">
              <a:buNone/>
              <a:defRPr sz="1050"/>
            </a:lvl3pPr>
            <a:lvl4pPr marL="1028700" indent="0" algn="l">
              <a:buNone/>
              <a:defRPr sz="1050"/>
            </a:lvl4pPr>
            <a:lvl5pPr marL="1371600" indent="0" algn="l">
              <a:buNone/>
              <a:defRPr sz="1050"/>
            </a:lvl5pPr>
          </a:lstStyle>
          <a:p>
            <a:pPr lvl="0"/>
            <a:r>
              <a:rPr lang="en-GB" noProof="0" dirty="0"/>
              <a:t>Click to edit Master text styles</a:t>
            </a:r>
            <a:endParaRPr lang="en-GB" noProof="0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8375" y="4846754"/>
            <a:ext cx="396000" cy="16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4F54F3-C349-4609-AFEE-01462D5C7942}" type="slidenum">
              <a:rPr lang="en-GB" smtClean="0"/>
            </a:fld>
            <a:endParaRPr lang="en-GB" dirty="0"/>
          </a:p>
        </p:txBody>
      </p:sp>
      <p:sp>
        <p:nvSpPr>
          <p:cNvPr id="11" name="Title 8"/>
          <p:cNvSpPr>
            <a:spLocks noGrp="1"/>
          </p:cNvSpPr>
          <p:nvPr>
            <p:ph type="title" hasCustomPrompt="1"/>
          </p:nvPr>
        </p:nvSpPr>
        <p:spPr>
          <a:xfrm>
            <a:off x="237062" y="144000"/>
            <a:ext cx="8765651" cy="504000"/>
          </a:xfrm>
          <a:prstGeom prst="rect">
            <a:avLst/>
          </a:prstGeom>
        </p:spPr>
        <p:txBody>
          <a:bodyPr vert="horz"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2400" b="1" kern="1200" baseline="0" noProof="0" dirty="0">
                <a:solidFill>
                  <a:srgbClr val="83005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  <a:endParaRPr lang="en-GB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678499" y="2725591"/>
            <a:ext cx="4086000" cy="1618488"/>
          </a:xfrm>
          <a:prstGeom prst="rect">
            <a:avLst/>
          </a:prstGeom>
        </p:spPr>
        <p:txBody>
          <a:bodyPr/>
          <a:lstStyle>
            <a:lvl1pPr marL="179705" indent="-179705">
              <a:lnSpc>
                <a:spcPct val="100000"/>
              </a:lnSpc>
              <a:spcBef>
                <a:spcPts val="0"/>
              </a:spcBef>
              <a:buClr>
                <a:srgbClr val="83005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9750" indent="-179705"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22935" indent="-179705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622935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</a:lstStyle>
          <a:p>
            <a:r>
              <a:rPr lang="en-GB" noProof="0" dirty="0"/>
              <a:t>First level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1"/>
            <a:r>
              <a:rPr lang="en-GB" noProof="0" dirty="0"/>
              <a:t>Third level</a:t>
            </a:r>
            <a:endParaRPr lang="en-GB" noProof="0" dirty="0"/>
          </a:p>
          <a:p>
            <a:pPr lvl="1"/>
            <a:r>
              <a:rPr lang="en-GB" noProof="0" dirty="0"/>
              <a:t>Fourth level</a:t>
            </a:r>
            <a:endParaRPr lang="en-GB" noProof="0" dirty="0"/>
          </a:p>
        </p:txBody>
      </p:sp>
      <p:sp>
        <p:nvSpPr>
          <p:cNvPr id="9" name="Content Placeholder 2"/>
          <p:cNvSpPr>
            <a:spLocks noGrp="1"/>
          </p:cNvSpPr>
          <p:nvPr>
            <p:ph idx="16" hasCustomPrompt="1"/>
          </p:nvPr>
        </p:nvSpPr>
        <p:spPr>
          <a:xfrm>
            <a:off x="4680000" y="1234440"/>
            <a:ext cx="4086000" cy="1371600"/>
          </a:xfrm>
          <a:prstGeom prst="rect">
            <a:avLst/>
          </a:prstGeom>
        </p:spPr>
        <p:txBody>
          <a:bodyPr/>
          <a:lstStyle>
            <a:lvl1pPr marL="179705" indent="-179705">
              <a:lnSpc>
                <a:spcPct val="100000"/>
              </a:lnSpc>
              <a:spcBef>
                <a:spcPts val="0"/>
              </a:spcBef>
              <a:buClr>
                <a:srgbClr val="83005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9750" indent="-179705"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22935" indent="-179705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622935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</a:lstStyle>
          <a:p>
            <a:r>
              <a:rPr lang="en-GB" noProof="0" dirty="0"/>
              <a:t>First level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1"/>
            <a:r>
              <a:rPr lang="en-GB" noProof="0" dirty="0"/>
              <a:t>Third level</a:t>
            </a:r>
            <a:endParaRPr lang="en-GB" noProof="0" dirty="0"/>
          </a:p>
          <a:p>
            <a:pPr lvl="1"/>
            <a:r>
              <a:rPr lang="en-GB" noProof="0" dirty="0"/>
              <a:t>Fourth level</a:t>
            </a:r>
            <a:endParaRPr lang="en-GB" noProof="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8375" y="4846754"/>
            <a:ext cx="396000" cy="16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4F54F3-C349-4609-AFEE-01462D5C7942}" type="slidenum">
              <a:rPr lang="en-GB" smtClean="0"/>
            </a:fld>
            <a:endParaRPr lang="en-GB" dirty="0"/>
          </a:p>
        </p:txBody>
      </p:sp>
      <p:sp>
        <p:nvSpPr>
          <p:cNvPr id="8" name="Title 8"/>
          <p:cNvSpPr>
            <a:spLocks noGrp="1"/>
          </p:cNvSpPr>
          <p:nvPr>
            <p:ph type="title" hasCustomPrompt="1"/>
          </p:nvPr>
        </p:nvSpPr>
        <p:spPr>
          <a:xfrm>
            <a:off x="237062" y="144000"/>
            <a:ext cx="8765651" cy="504000"/>
          </a:xfrm>
          <a:prstGeom prst="rect">
            <a:avLst/>
          </a:prstGeom>
        </p:spPr>
        <p:txBody>
          <a:bodyPr vert="horz"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2400" b="1" kern="1200" baseline="0" noProof="0" dirty="0">
                <a:solidFill>
                  <a:srgbClr val="83005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  <a:endParaRPr lang="en-GB" noProof="0" dirty="0"/>
          </a:p>
        </p:txBody>
      </p:sp>
      <p:sp>
        <p:nvSpPr>
          <p:cNvPr id="6" name="Content Placeholder 2"/>
          <p:cNvSpPr>
            <a:spLocks noGrp="1"/>
          </p:cNvSpPr>
          <p:nvPr>
            <p:ph idx="16" hasCustomPrompt="1"/>
          </p:nvPr>
        </p:nvSpPr>
        <p:spPr>
          <a:xfrm>
            <a:off x="237061" y="1234440"/>
            <a:ext cx="4086000" cy="1618488"/>
          </a:xfrm>
          <a:prstGeom prst="rect">
            <a:avLst/>
          </a:prstGeom>
        </p:spPr>
        <p:txBody>
          <a:bodyPr/>
          <a:lstStyle>
            <a:lvl1pPr marL="179705" indent="-179705">
              <a:lnSpc>
                <a:spcPct val="100000"/>
              </a:lnSpc>
              <a:spcBef>
                <a:spcPts val="0"/>
              </a:spcBef>
              <a:buClr>
                <a:srgbClr val="83005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9750" indent="-179705"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22935" indent="-179705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622935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</a:lstStyle>
          <a:p>
            <a:r>
              <a:rPr lang="en-GB" noProof="0" dirty="0"/>
              <a:t>First level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1"/>
            <a:r>
              <a:rPr lang="en-GB" noProof="0" dirty="0"/>
              <a:t>Third level</a:t>
            </a:r>
            <a:endParaRPr lang="en-GB" noProof="0" dirty="0"/>
          </a:p>
          <a:p>
            <a:pPr lvl="1"/>
            <a:r>
              <a:rPr lang="en-GB" noProof="0" dirty="0"/>
              <a:t>Fourth level</a:t>
            </a:r>
            <a:endParaRPr lang="en-GB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680000" y="1234440"/>
            <a:ext cx="4086000" cy="1618488"/>
          </a:xfrm>
          <a:prstGeom prst="rect">
            <a:avLst/>
          </a:prstGeom>
        </p:spPr>
        <p:txBody>
          <a:bodyPr/>
          <a:lstStyle>
            <a:lvl1pPr marL="179705" indent="-179705">
              <a:lnSpc>
                <a:spcPct val="100000"/>
              </a:lnSpc>
              <a:spcBef>
                <a:spcPts val="0"/>
              </a:spcBef>
              <a:buClr>
                <a:srgbClr val="83005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9750" indent="-179705"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22935" indent="-179705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622935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</a:lstStyle>
          <a:p>
            <a:r>
              <a:rPr lang="en-GB" noProof="0" dirty="0"/>
              <a:t>First level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1"/>
            <a:r>
              <a:rPr lang="en-GB" noProof="0" dirty="0"/>
              <a:t>Third level</a:t>
            </a:r>
            <a:endParaRPr lang="en-GB" noProof="0" dirty="0"/>
          </a:p>
          <a:p>
            <a:pPr lvl="1"/>
            <a:r>
              <a:rPr lang="en-GB" noProof="0" dirty="0"/>
              <a:t>Fourth level</a:t>
            </a:r>
            <a:endParaRPr lang="en-GB" noProof="0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ple Headings with Trip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37600" y="1329335"/>
            <a:ext cx="2664000" cy="702000"/>
          </a:xfrm>
          <a:prstGeom prst="rect">
            <a:avLst/>
          </a:prstGeom>
        </p:spPr>
        <p:txBody>
          <a:bodyPr vert="horz"/>
          <a:lstStyle>
            <a:lvl1pPr marL="0" indent="0" algn="l">
              <a:spcBef>
                <a:spcPts val="0"/>
              </a:spcBef>
              <a:buNone/>
              <a:defRPr sz="1200" b="1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l">
              <a:buNone/>
              <a:defRPr sz="1050"/>
            </a:lvl2pPr>
            <a:lvl3pPr marL="685800" indent="0" algn="l">
              <a:buNone/>
              <a:defRPr sz="1050"/>
            </a:lvl3pPr>
            <a:lvl4pPr marL="1028700" indent="0" algn="l">
              <a:buNone/>
              <a:defRPr sz="1050"/>
            </a:lvl4pPr>
            <a:lvl5pPr marL="1371600" indent="0" algn="l">
              <a:buNone/>
              <a:defRPr sz="1050"/>
            </a:lvl5pPr>
          </a:lstStyle>
          <a:p>
            <a:pPr lvl="0"/>
            <a:r>
              <a:rPr lang="en-GB" noProof="0" dirty="0"/>
              <a:t>Click to edit Master text styles</a:t>
            </a:r>
            <a:endParaRPr lang="en-GB" noProof="0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264000" y="1337391"/>
            <a:ext cx="2664000" cy="702000"/>
          </a:xfrm>
          <a:prstGeom prst="rect">
            <a:avLst/>
          </a:prstGeom>
        </p:spPr>
        <p:txBody>
          <a:bodyPr vert="horz"/>
          <a:lstStyle>
            <a:lvl1pPr marL="0" indent="0" algn="l">
              <a:spcBef>
                <a:spcPts val="0"/>
              </a:spcBef>
              <a:buNone/>
              <a:defRPr sz="1200" b="1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l">
              <a:buNone/>
              <a:defRPr sz="1050"/>
            </a:lvl2pPr>
            <a:lvl3pPr marL="685800" indent="0" algn="l">
              <a:buNone/>
              <a:defRPr sz="1050"/>
            </a:lvl3pPr>
            <a:lvl4pPr marL="1028700" indent="0" algn="l">
              <a:buNone/>
              <a:defRPr sz="1050"/>
            </a:lvl4pPr>
            <a:lvl5pPr marL="1371600" indent="0" algn="l">
              <a:buNone/>
              <a:defRPr sz="1050"/>
            </a:lvl5pPr>
          </a:lstStyle>
          <a:p>
            <a:pPr lvl="0"/>
            <a:r>
              <a:rPr lang="en-GB" noProof="0"/>
              <a:t>Click to edit Master text styles</a:t>
            </a:r>
            <a:endParaRPr lang="en-GB" noProof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40000" y="1329335"/>
            <a:ext cx="2664000" cy="702000"/>
          </a:xfrm>
          <a:prstGeom prst="rect">
            <a:avLst/>
          </a:prstGeom>
        </p:spPr>
        <p:txBody>
          <a:bodyPr vert="horz"/>
          <a:lstStyle>
            <a:lvl1pPr marL="0" indent="0" algn="l">
              <a:spcBef>
                <a:spcPts val="0"/>
              </a:spcBef>
              <a:buNone/>
              <a:defRPr sz="1200" b="1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l">
              <a:buNone/>
              <a:defRPr sz="1050"/>
            </a:lvl2pPr>
            <a:lvl3pPr marL="685800" indent="0" algn="l">
              <a:buNone/>
              <a:defRPr sz="1050"/>
            </a:lvl3pPr>
            <a:lvl4pPr marL="1028700" indent="0" algn="l">
              <a:buNone/>
              <a:defRPr sz="1050"/>
            </a:lvl4pPr>
            <a:lvl5pPr marL="1371600" indent="0" algn="l">
              <a:buNone/>
              <a:defRPr sz="1050"/>
            </a:lvl5pPr>
          </a:lstStyle>
          <a:p>
            <a:pPr lvl="0"/>
            <a:r>
              <a:rPr lang="en-GB" noProof="0" dirty="0"/>
              <a:t>Click to edit Master text styles</a:t>
            </a:r>
            <a:endParaRPr lang="en-GB" noProof="0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8375" y="4846754"/>
            <a:ext cx="396000" cy="16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4F54F3-C349-4609-AFEE-01462D5C7942}" type="slidenum">
              <a:rPr lang="en-GB" smtClean="0"/>
            </a:fld>
            <a:endParaRPr lang="en-GB" dirty="0"/>
          </a:p>
        </p:txBody>
      </p:sp>
      <p:sp>
        <p:nvSpPr>
          <p:cNvPr id="14" name="Title 8"/>
          <p:cNvSpPr>
            <a:spLocks noGrp="1"/>
          </p:cNvSpPr>
          <p:nvPr>
            <p:ph type="title" hasCustomPrompt="1"/>
          </p:nvPr>
        </p:nvSpPr>
        <p:spPr>
          <a:xfrm>
            <a:off x="237062" y="144000"/>
            <a:ext cx="8765651" cy="504000"/>
          </a:xfrm>
          <a:prstGeom prst="rect">
            <a:avLst/>
          </a:prstGeom>
        </p:spPr>
        <p:txBody>
          <a:bodyPr vert="horz"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2400" b="1" kern="1200" baseline="0" noProof="0" dirty="0">
                <a:solidFill>
                  <a:srgbClr val="83005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  <a:endParaRPr lang="en-GB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237600" y="2072820"/>
            <a:ext cx="2664000" cy="2015968"/>
          </a:xfrm>
          <a:prstGeom prst="rect">
            <a:avLst/>
          </a:prstGeom>
        </p:spPr>
        <p:txBody>
          <a:bodyPr/>
          <a:lstStyle>
            <a:lvl1pPr marL="179705" indent="-17970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9750" indent="-179705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22935" indent="-179705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622935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</a:lstStyle>
          <a:p>
            <a:r>
              <a:rPr lang="en-GB" noProof="0" dirty="0"/>
              <a:t>First level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1"/>
            <a:r>
              <a:rPr lang="en-GB" noProof="0" dirty="0"/>
              <a:t>Third level</a:t>
            </a:r>
            <a:endParaRPr lang="en-GB" noProof="0" dirty="0"/>
          </a:p>
          <a:p>
            <a:pPr lvl="1"/>
            <a:r>
              <a:rPr lang="en-GB" noProof="0" dirty="0"/>
              <a:t>Fourth level</a:t>
            </a:r>
            <a:endParaRPr lang="en-GB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idx="18" hasCustomPrompt="1"/>
          </p:nvPr>
        </p:nvSpPr>
        <p:spPr>
          <a:xfrm>
            <a:off x="3250223" y="2072820"/>
            <a:ext cx="2664000" cy="2015968"/>
          </a:xfrm>
          <a:prstGeom prst="rect">
            <a:avLst/>
          </a:prstGeom>
        </p:spPr>
        <p:txBody>
          <a:bodyPr/>
          <a:lstStyle>
            <a:lvl1pPr marL="179705" indent="-17970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9750" indent="-179705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22935" indent="-179705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622935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</a:lstStyle>
          <a:p>
            <a:r>
              <a:rPr lang="en-GB" noProof="0" dirty="0"/>
              <a:t>First level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1"/>
            <a:r>
              <a:rPr lang="en-GB" noProof="0" dirty="0"/>
              <a:t>Third level</a:t>
            </a:r>
            <a:endParaRPr lang="en-GB" noProof="0" dirty="0"/>
          </a:p>
          <a:p>
            <a:pPr lvl="1"/>
            <a:r>
              <a:rPr lang="en-GB" noProof="0" dirty="0"/>
              <a:t>Fourth level</a:t>
            </a:r>
            <a:endParaRPr lang="en-GB" noProof="0" dirty="0"/>
          </a:p>
        </p:txBody>
      </p:sp>
      <p:sp>
        <p:nvSpPr>
          <p:cNvPr id="17" name="Content Placeholder 2"/>
          <p:cNvSpPr>
            <a:spLocks noGrp="1"/>
          </p:cNvSpPr>
          <p:nvPr>
            <p:ph idx="19" hasCustomPrompt="1"/>
          </p:nvPr>
        </p:nvSpPr>
        <p:spPr>
          <a:xfrm>
            <a:off x="6274223" y="2072820"/>
            <a:ext cx="2664000" cy="2015968"/>
          </a:xfrm>
          <a:prstGeom prst="rect">
            <a:avLst/>
          </a:prstGeom>
        </p:spPr>
        <p:txBody>
          <a:bodyPr/>
          <a:lstStyle>
            <a:lvl1pPr marL="179705" indent="-17970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9750" indent="-179705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22935" indent="-179705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622935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</a:lstStyle>
          <a:p>
            <a:r>
              <a:rPr lang="en-GB" noProof="0" dirty="0"/>
              <a:t>First level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1"/>
            <a:r>
              <a:rPr lang="en-GB" noProof="0" dirty="0"/>
              <a:t>Third level</a:t>
            </a:r>
            <a:endParaRPr lang="en-GB" noProof="0" dirty="0"/>
          </a:p>
          <a:p>
            <a:pPr lvl="1"/>
            <a:r>
              <a:rPr lang="en-GB" noProof="0" dirty="0"/>
              <a:t>Fourth level</a:t>
            </a:r>
            <a:endParaRPr lang="en-GB" noProof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v Conten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think-cell 幻灯片" r:id="rId3" imgW="5715" imgH="5715" progId="TCLayout.ActiveDocument.1">
                  <p:embed/>
                </p:oleObj>
              </mc:Choice>
              <mc:Fallback>
                <p:oleObj name="think-cell 幻灯片" r:id="rId3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8375" y="4846754"/>
            <a:ext cx="396000" cy="16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4F54F3-C349-4609-AFEE-01462D5C7942}" type="slidenum">
              <a:rPr lang="en-GB" smtClean="0"/>
            </a:fld>
            <a:endParaRPr lang="en-GB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and Picture Righ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37600" y="1237099"/>
            <a:ext cx="4086000" cy="702000"/>
          </a:xfrm>
          <a:prstGeom prst="rect">
            <a:avLst/>
          </a:prstGeom>
        </p:spPr>
        <p:txBody>
          <a:bodyPr vert="horz"/>
          <a:lstStyle>
            <a:lvl1pPr marL="0" indent="0" algn="l"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l">
              <a:buNone/>
              <a:defRPr sz="1050"/>
            </a:lvl2pPr>
            <a:lvl3pPr marL="685800" indent="0" algn="l">
              <a:buNone/>
              <a:defRPr sz="1050"/>
            </a:lvl3pPr>
            <a:lvl4pPr marL="1028700" indent="0" algn="l">
              <a:buNone/>
              <a:defRPr sz="1050"/>
            </a:lvl4pPr>
            <a:lvl5pPr marL="1371600" indent="0" algn="l">
              <a:buNone/>
              <a:defRPr sz="1050"/>
            </a:lvl5pPr>
          </a:lstStyle>
          <a:p>
            <a:pPr lvl="0"/>
            <a:r>
              <a:rPr lang="en-GB" noProof="0" dirty="0"/>
              <a:t>Click to edit Master text styles</a:t>
            </a:r>
            <a:endParaRPr lang="en-GB" noProof="0" dirty="0"/>
          </a:p>
        </p:txBody>
      </p:sp>
      <p:sp>
        <p:nvSpPr>
          <p:cNvPr id="19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4680000" y="1252800"/>
            <a:ext cx="4086000" cy="2835988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105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/>
              <a:t>Click icon to add picture</a:t>
            </a:r>
            <a:endParaRPr lang="en-GB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8375" y="4846754"/>
            <a:ext cx="396000" cy="16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4F54F3-C349-4609-AFEE-01462D5C7942}" type="slidenum">
              <a:rPr lang="en-GB" smtClean="0"/>
            </a:fld>
            <a:endParaRPr lang="en-GB" dirty="0"/>
          </a:p>
        </p:txBody>
      </p:sp>
      <p:sp>
        <p:nvSpPr>
          <p:cNvPr id="7" name="Title 8"/>
          <p:cNvSpPr>
            <a:spLocks noGrp="1"/>
          </p:cNvSpPr>
          <p:nvPr>
            <p:ph type="title" hasCustomPrompt="1"/>
          </p:nvPr>
        </p:nvSpPr>
        <p:spPr>
          <a:xfrm>
            <a:off x="237062" y="144000"/>
            <a:ext cx="8765651" cy="504000"/>
          </a:xfrm>
          <a:prstGeom prst="rect">
            <a:avLst/>
          </a:prstGeom>
        </p:spPr>
        <p:txBody>
          <a:bodyPr vert="horz"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2400" b="1" kern="1200" baseline="0" noProof="0" dirty="0">
                <a:solidFill>
                  <a:srgbClr val="83005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  <a:endParaRPr lang="en-GB" noProof="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and Picture R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37600" y="1237099"/>
            <a:ext cx="4086000" cy="702000"/>
          </a:xfrm>
          <a:prstGeom prst="rect">
            <a:avLst/>
          </a:prstGeom>
        </p:spPr>
        <p:txBody>
          <a:bodyPr vert="horz"/>
          <a:lstStyle>
            <a:lvl1pPr marL="0" indent="0" algn="l"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l">
              <a:buNone/>
              <a:defRPr sz="1050"/>
            </a:lvl2pPr>
            <a:lvl3pPr marL="685800" indent="0" algn="l">
              <a:buNone/>
              <a:defRPr sz="1050"/>
            </a:lvl3pPr>
            <a:lvl4pPr marL="1028700" indent="0" algn="l">
              <a:buNone/>
              <a:defRPr sz="1050"/>
            </a:lvl4pPr>
            <a:lvl5pPr marL="1371600" indent="0" algn="l">
              <a:buNone/>
              <a:defRPr sz="1050"/>
            </a:lvl5pPr>
          </a:lstStyle>
          <a:p>
            <a:pPr lvl="0"/>
            <a:r>
              <a:rPr lang="en-GB" noProof="0" dirty="0"/>
              <a:t>Click to edit Master text styles</a:t>
            </a:r>
            <a:endParaRPr lang="en-GB" noProof="0" dirty="0"/>
          </a:p>
        </p:txBody>
      </p:sp>
      <p:sp>
        <p:nvSpPr>
          <p:cNvPr id="19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4680000" y="1261267"/>
            <a:ext cx="4086000" cy="1485000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105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/>
              <a:t>Click icon to add picture</a:t>
            </a:r>
            <a:endParaRPr lang="en-GB" noProof="0"/>
          </a:p>
        </p:txBody>
      </p:sp>
      <p:sp>
        <p:nvSpPr>
          <p:cNvPr id="20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4680000" y="2904253"/>
            <a:ext cx="4086000" cy="1485000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105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/>
              <a:t>Click icon to add picture</a:t>
            </a:r>
            <a:endParaRPr lang="en-GB" noProof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8375" y="4846754"/>
            <a:ext cx="396000" cy="16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4F54F3-C349-4609-AFEE-01462D5C7942}" type="slidenum">
              <a:rPr lang="en-GB" smtClean="0"/>
            </a:fld>
            <a:endParaRPr lang="en-GB" dirty="0"/>
          </a:p>
        </p:txBody>
      </p:sp>
      <p:sp>
        <p:nvSpPr>
          <p:cNvPr id="8" name="Title 8"/>
          <p:cNvSpPr>
            <a:spLocks noGrp="1"/>
          </p:cNvSpPr>
          <p:nvPr>
            <p:ph type="title" hasCustomPrompt="1"/>
          </p:nvPr>
        </p:nvSpPr>
        <p:spPr>
          <a:xfrm>
            <a:off x="237062" y="144000"/>
            <a:ext cx="8765651" cy="504000"/>
          </a:xfrm>
          <a:prstGeom prst="rect">
            <a:avLst/>
          </a:prstGeom>
        </p:spPr>
        <p:txBody>
          <a:bodyPr vert="horz"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2400" b="1" kern="1200" baseline="0" noProof="0" dirty="0">
                <a:solidFill>
                  <a:srgbClr val="83005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  <a:endParaRPr lang="en-GB" noProof="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and Picture Low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16"/>
          <p:cNvSpPr>
            <a:spLocks noGrp="1"/>
          </p:cNvSpPr>
          <p:nvPr>
            <p:ph type="pic" sz="quarter" idx="16"/>
          </p:nvPr>
        </p:nvSpPr>
        <p:spPr>
          <a:xfrm>
            <a:off x="327600" y="2766792"/>
            <a:ext cx="4140000" cy="1620000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icon to add picture</a:t>
            </a:r>
            <a:endParaRPr lang="en-GB" noProof="0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36537" y="1237097"/>
            <a:ext cx="7056000" cy="1440000"/>
          </a:xfrm>
          <a:prstGeom prst="rect">
            <a:avLst/>
          </a:prstGeom>
        </p:spPr>
        <p:txBody>
          <a:bodyPr vert="horz"/>
          <a:lstStyle>
            <a:lvl1pPr marL="0" marR="0" indent="0" algn="l" defTabSz="6858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98755" marR="0" indent="-197485" algn="l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 sz="1350"/>
            </a:lvl2pPr>
            <a:lvl3pPr marL="466725" marR="0" indent="-135890" algn="l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defRPr sz="1350"/>
            </a:lvl3pPr>
            <a:lvl4pPr marL="1243330" indent="-214630">
              <a:buFont typeface="Arial" panose="020B0604020202020204"/>
              <a:buChar char="•"/>
              <a:defRPr sz="1350"/>
            </a:lvl4pPr>
            <a:lvl5pPr marL="1586230" indent="-214630">
              <a:buFont typeface="Arial" panose="020B0604020202020204"/>
              <a:buChar char="•"/>
              <a:defRPr sz="1350"/>
            </a:lvl5pPr>
          </a:lstStyle>
          <a:p>
            <a:pPr lvl="0"/>
            <a:r>
              <a:rPr lang="en-GB" noProof="0" dirty="0"/>
              <a:t>Click to edit Master text styles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8375" y="4846754"/>
            <a:ext cx="396000" cy="16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4F54F3-C349-4609-AFEE-01462D5C7942}" type="slidenum">
              <a:rPr lang="en-GB" smtClean="0"/>
            </a:fld>
            <a:endParaRPr lang="en-GB" dirty="0"/>
          </a:p>
        </p:txBody>
      </p:sp>
      <p:sp>
        <p:nvSpPr>
          <p:cNvPr id="7" name="Title 8"/>
          <p:cNvSpPr>
            <a:spLocks noGrp="1"/>
          </p:cNvSpPr>
          <p:nvPr>
            <p:ph type="title" hasCustomPrompt="1"/>
          </p:nvPr>
        </p:nvSpPr>
        <p:spPr>
          <a:xfrm>
            <a:off x="237062" y="144000"/>
            <a:ext cx="8765651" cy="504000"/>
          </a:xfrm>
          <a:prstGeom prst="rect">
            <a:avLst/>
          </a:prstGeom>
        </p:spPr>
        <p:txBody>
          <a:bodyPr vert="horz"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2400" b="1" kern="1200" baseline="0" noProof="0" dirty="0">
                <a:solidFill>
                  <a:srgbClr val="83005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  <a:endParaRPr lang="en-GB" noProof="0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and Picture Low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4618800" y="2766792"/>
            <a:ext cx="4140000" cy="1620000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/>
              <a:t>Click icon to add picture</a:t>
            </a:r>
            <a:endParaRPr lang="en-GB" noProof="0"/>
          </a:p>
        </p:txBody>
      </p:sp>
      <p:sp>
        <p:nvSpPr>
          <p:cNvPr id="22" name="Picture Placeholder 16"/>
          <p:cNvSpPr>
            <a:spLocks noGrp="1"/>
          </p:cNvSpPr>
          <p:nvPr>
            <p:ph type="pic" sz="quarter" idx="16"/>
          </p:nvPr>
        </p:nvSpPr>
        <p:spPr>
          <a:xfrm>
            <a:off x="327600" y="2766792"/>
            <a:ext cx="4140000" cy="1620000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icon to add picture</a:t>
            </a:r>
            <a:endParaRPr lang="en-GB" noProof="0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36537" y="1237099"/>
            <a:ext cx="7056000" cy="1440000"/>
          </a:xfrm>
          <a:prstGeom prst="rect">
            <a:avLst/>
          </a:prstGeom>
        </p:spPr>
        <p:txBody>
          <a:bodyPr vert="horz"/>
          <a:lstStyle>
            <a:lvl1pPr marL="0" marR="0" indent="0" algn="l" defTabSz="6858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98755" marR="0" indent="-197485" algn="l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 sz="1350"/>
            </a:lvl2pPr>
            <a:lvl3pPr marL="466725" marR="0" indent="-135890" algn="l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defRPr sz="1350"/>
            </a:lvl3pPr>
            <a:lvl4pPr marL="1243330" indent="-214630">
              <a:buFont typeface="Arial" panose="020B0604020202020204"/>
              <a:buChar char="•"/>
              <a:defRPr sz="1350"/>
            </a:lvl4pPr>
            <a:lvl5pPr marL="1586230" indent="-214630">
              <a:buFont typeface="Arial" panose="020B0604020202020204"/>
              <a:buChar char="•"/>
              <a:defRPr sz="1350"/>
            </a:lvl5pPr>
          </a:lstStyle>
          <a:p>
            <a:pPr lvl="0"/>
            <a:r>
              <a:rPr lang="en-GB" noProof="0" dirty="0"/>
              <a:t>Click to edit Master text styles</a:t>
            </a:r>
            <a:endParaRPr lang="en-GB" noProof="0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8375" y="4846754"/>
            <a:ext cx="396000" cy="16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4F54F3-C349-4609-AFEE-01462D5C7942}" type="slidenum">
              <a:rPr lang="en-GB" smtClean="0"/>
            </a:fld>
            <a:endParaRPr lang="en-GB" dirty="0"/>
          </a:p>
        </p:txBody>
      </p:sp>
      <p:sp>
        <p:nvSpPr>
          <p:cNvPr id="8" name="Title 8"/>
          <p:cNvSpPr>
            <a:spLocks noGrp="1"/>
          </p:cNvSpPr>
          <p:nvPr>
            <p:ph type="title" hasCustomPrompt="1"/>
          </p:nvPr>
        </p:nvSpPr>
        <p:spPr>
          <a:xfrm>
            <a:off x="237062" y="144000"/>
            <a:ext cx="8765651" cy="504000"/>
          </a:xfrm>
          <a:prstGeom prst="rect">
            <a:avLst/>
          </a:prstGeom>
        </p:spPr>
        <p:txBody>
          <a:bodyPr vert="horz"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2400" b="1" kern="1200" baseline="0" noProof="0" dirty="0">
                <a:solidFill>
                  <a:srgbClr val="83005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  <a:endParaRPr lang="en-GB" noProof="0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and Picture Low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327600" y="2766792"/>
            <a:ext cx="2700000" cy="1620000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icon to add picture</a:t>
            </a:r>
            <a:endParaRPr lang="en-GB" noProof="0" dirty="0"/>
          </a:p>
        </p:txBody>
      </p:sp>
      <p:sp>
        <p:nvSpPr>
          <p:cNvPr id="18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3201023" y="2766792"/>
            <a:ext cx="2700000" cy="1620000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/>
              <a:t>Click icon to add picture</a:t>
            </a:r>
            <a:endParaRPr lang="en-GB" noProof="0"/>
          </a:p>
        </p:txBody>
      </p:sp>
      <p:sp>
        <p:nvSpPr>
          <p:cNvPr id="19" name="Picture Placeholder 16"/>
          <p:cNvSpPr>
            <a:spLocks noGrp="1"/>
          </p:cNvSpPr>
          <p:nvPr>
            <p:ph type="pic" sz="quarter" idx="16"/>
          </p:nvPr>
        </p:nvSpPr>
        <p:spPr>
          <a:xfrm>
            <a:off x="6067748" y="2766792"/>
            <a:ext cx="2700000" cy="1620000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/>
              <a:t>Click icon to add picture</a:t>
            </a:r>
            <a:endParaRPr lang="en-GB" noProof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36537" y="1237098"/>
            <a:ext cx="7056000" cy="1440000"/>
          </a:xfrm>
          <a:prstGeom prst="rect">
            <a:avLst/>
          </a:prstGeom>
        </p:spPr>
        <p:txBody>
          <a:bodyPr vert="horz"/>
          <a:lstStyle>
            <a:lvl1pPr marL="0" marR="0" indent="0" algn="l" defTabSz="6858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98755" marR="0" indent="-197485" algn="l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 sz="1350"/>
            </a:lvl2pPr>
            <a:lvl3pPr marL="466725" marR="0" indent="-135890" algn="l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defRPr sz="1350"/>
            </a:lvl3pPr>
            <a:lvl4pPr marL="1243330" indent="-214630">
              <a:buFont typeface="Arial" panose="020B0604020202020204"/>
              <a:buChar char="•"/>
              <a:defRPr sz="1350"/>
            </a:lvl4pPr>
            <a:lvl5pPr marL="1586230" indent="-214630">
              <a:buFont typeface="Arial" panose="020B0604020202020204"/>
              <a:buChar char="•"/>
              <a:defRPr sz="1350"/>
            </a:lvl5pPr>
          </a:lstStyle>
          <a:p>
            <a:pPr lvl="0"/>
            <a:r>
              <a:rPr lang="en-GB" noProof="0" dirty="0"/>
              <a:t>Click to edit Master text styles</a:t>
            </a:r>
            <a:endParaRPr lang="en-GB" noProof="0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8375" y="4846754"/>
            <a:ext cx="396000" cy="16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4F54F3-C349-4609-AFEE-01462D5C7942}" type="slidenum">
              <a:rPr lang="en-GB" smtClean="0"/>
            </a:fld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37062" y="144000"/>
            <a:ext cx="8765651" cy="504000"/>
          </a:xfrm>
          <a:prstGeom prst="rect">
            <a:avLst/>
          </a:prstGeom>
        </p:spPr>
        <p:txBody>
          <a:bodyPr vert="horz"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2400" b="1" kern="1200" baseline="0" noProof="0" dirty="0">
                <a:solidFill>
                  <a:srgbClr val="83005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  <a:endParaRPr lang="en-GB" noProof="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236537" y="1233071"/>
            <a:ext cx="8766174" cy="3172500"/>
          </a:xfrm>
          <a:prstGeom prst="rect">
            <a:avLst/>
          </a:prstGeom>
        </p:spPr>
        <p:txBody>
          <a:bodyPr/>
          <a:lstStyle>
            <a:lvl1pPr marL="269875" indent="-269875">
              <a:lnSpc>
                <a:spcPct val="100000"/>
              </a:lnSpc>
              <a:spcBef>
                <a:spcPts val="0"/>
              </a:spcBef>
              <a:buClrTx/>
              <a:buFont typeface="+mj-lt"/>
              <a:buAutoNum type="arabicPeriod"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72440" indent="-135255">
              <a:lnSpc>
                <a:spcPct val="100000"/>
              </a:lnSpc>
              <a:spcBef>
                <a:spcPts val="0"/>
              </a:spcBef>
              <a:buClrTx/>
              <a:buFont typeface="Arial" panose="020B0604020202020204" pitchFamily="34" charset="0"/>
              <a:buChar char="•"/>
              <a:defRPr sz="16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67360" indent="-135255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467360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</a:lstStyle>
          <a:p>
            <a:r>
              <a:rPr lang="en-GB" noProof="0" dirty="0"/>
              <a:t>First level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1"/>
            <a:r>
              <a:rPr lang="en-GB" noProof="0" dirty="0"/>
              <a:t>Third level</a:t>
            </a:r>
            <a:endParaRPr lang="en-GB" noProof="0" dirty="0"/>
          </a:p>
          <a:p>
            <a:pPr lvl="1"/>
            <a:r>
              <a:rPr lang="en-GB" noProof="0" dirty="0"/>
              <a:t>Fourth level</a:t>
            </a:r>
            <a:endParaRPr lang="en-GB" noProof="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8375" y="4846754"/>
            <a:ext cx="396000" cy="16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4F54F3-C349-4609-AFEE-01462D5C7942}" type="slidenum">
              <a:rPr lang="en-GB" smtClean="0"/>
            </a:fld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37062" y="144000"/>
            <a:ext cx="8765651" cy="504000"/>
          </a:xfrm>
          <a:prstGeom prst="rect">
            <a:avLst/>
          </a:prstGeom>
        </p:spPr>
        <p:txBody>
          <a:bodyPr vert="horz"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2400" b="1" kern="1200" baseline="0" noProof="0" dirty="0">
                <a:solidFill>
                  <a:srgbClr val="83005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content title</a:t>
            </a:r>
            <a:endParaRPr lang="en-GB" noProof="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8375" y="4846754"/>
            <a:ext cx="396000" cy="16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4F54F3-C349-4609-AFEE-01462D5C7942}" type="slidenum">
              <a:rPr lang="en-GB" smtClean="0"/>
            </a:fld>
            <a:endParaRPr lang="en-GB" dirty="0"/>
          </a:p>
        </p:txBody>
      </p:sp>
      <p:sp>
        <p:nvSpPr>
          <p:cNvPr id="6" name="Title 8"/>
          <p:cNvSpPr>
            <a:spLocks noGrp="1"/>
          </p:cNvSpPr>
          <p:nvPr>
            <p:ph type="title" hasCustomPrompt="1"/>
          </p:nvPr>
        </p:nvSpPr>
        <p:spPr>
          <a:xfrm>
            <a:off x="237062" y="144000"/>
            <a:ext cx="8765651" cy="504000"/>
          </a:xfrm>
          <a:prstGeom prst="rect">
            <a:avLst/>
          </a:prstGeom>
        </p:spPr>
        <p:txBody>
          <a:bodyPr vert="horz"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2400" b="1" kern="1200" baseline="0" noProof="0" dirty="0">
                <a:solidFill>
                  <a:srgbClr val="83005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  <a:endParaRPr lang="en-GB" noProof="0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v Conten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think-cell 幻灯片" r:id="rId3" imgW="5715" imgH="5715" progId="TCLayout.ActiveDocument.1">
                  <p:embed/>
                </p:oleObj>
              </mc:Choice>
              <mc:Fallback>
                <p:oleObj name="think-cell 幻灯片" r:id="rId3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273844"/>
            <a:ext cx="7886700" cy="497205"/>
          </a:xfrm>
        </p:spPr>
        <p:txBody>
          <a:bodyPr>
            <a:noAutofit/>
          </a:bodyPr>
          <a:lstStyle>
            <a:lvl1pPr>
              <a:defRPr sz="2100" b="1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pitchFamily="34" charset="-122"/>
                <a:cs typeface="Verdana Regular" panose="020B0804030504040204" charset="0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28</a:t>
            </a:r>
            <a:r>
              <a:rPr kumimoji="1" lang="zh-CN" altLang="en-US"/>
              <a:t>号字</a:t>
            </a:r>
            <a:r>
              <a:rPr kumimoji="1" lang="en-US" altLang="zh-CN"/>
              <a:t>/Verdana 28</a:t>
            </a:r>
            <a:r>
              <a:rPr kumimoji="1" lang="zh-CN" altLang="en-US"/>
              <a:t>号字</a:t>
            </a:r>
            <a:r>
              <a:rPr kumimoji="1" lang="en-US" altLang="zh-CN"/>
              <a:t> </a:t>
            </a:r>
            <a:endParaRPr kumimoji="1"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28650" y="929640"/>
            <a:ext cx="7886700" cy="3703320"/>
          </a:xfrm>
        </p:spPr>
        <p:txBody>
          <a:bodyPr/>
          <a:lstStyle>
            <a:lvl1pPr marL="0" indent="0">
              <a:buNone/>
              <a:defRPr sz="1050">
                <a:latin typeface="Verdana Regular" panose="020B0804030504040204" charset="0"/>
                <a:ea typeface="微软雅黑" panose="020B0503020204020204" pitchFamily="34" charset="-122"/>
                <a:cs typeface="Verdana Regular" panose="020B0804030504040204" charset="0"/>
              </a:defRPr>
            </a:lvl1pPr>
          </a:lstStyle>
          <a:p>
            <a:pPr lvl="0"/>
            <a:r>
              <a:rPr kumimoji="1" lang="zh-CN" altLang="en-US"/>
              <a:t>正文：</a:t>
            </a:r>
            <a:endParaRPr kumimoji="1" lang="zh-CN" altLang="en-US"/>
          </a:p>
          <a:p>
            <a:pPr lvl="0"/>
            <a:r>
              <a:rPr kumimoji="1" lang="zh-CN" altLang="en-US"/>
              <a:t>微软雅黑</a:t>
            </a:r>
            <a:r>
              <a:rPr kumimoji="1" lang="en-US" altLang="zh-CN"/>
              <a:t> 14</a:t>
            </a:r>
            <a:r>
              <a:rPr kumimoji="1" lang="zh-CN" altLang="en-US"/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v Content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think-cell 幻灯片" r:id="rId3" imgW="5715" imgH="5715" progId="TCLayout.ActiveDocument.1">
                  <p:embed/>
                </p:oleObj>
              </mc:Choice>
              <mc:Fallback>
                <p:oleObj name="think-cell 幻灯片" r:id="rId3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v Contents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think-cell 幻灯片" r:id="rId3" imgW="5715" imgH="5715" progId="TCLayout.ActiveDocument.1">
                  <p:embed/>
                </p:oleObj>
              </mc:Choice>
              <mc:Fallback>
                <p:oleObj name="think-cell 幻灯片" r:id="rId3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v Contents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think-cell 幻灯片" r:id="rId3" imgW="5715" imgH="5715" progId="TCLayout.ActiveDocument.1">
                  <p:embed/>
                </p:oleObj>
              </mc:Choice>
              <mc:Fallback>
                <p:oleObj name="think-cell 幻灯片" r:id="rId3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v Contents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think-cell 幻灯片" r:id="rId3" imgW="5715" imgH="5715" progId="TCLayout.ActiveDocument.1">
                  <p:embed/>
                </p:oleObj>
              </mc:Choice>
              <mc:Fallback>
                <p:oleObj name="think-cell 幻灯片" r:id="rId3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think-cell 幻灯片" r:id="rId3" imgW="5715" imgH="5715" progId="TCLayout.ActiveDocument.1">
                  <p:embed/>
                </p:oleObj>
              </mc:Choice>
              <mc:Fallback>
                <p:oleObj name="think-cell 幻灯片" r:id="rId3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8375" y="4846754"/>
            <a:ext cx="396000" cy="16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4F54F3-C349-4609-AFEE-01462D5C7942}" type="slidenum">
              <a:rPr lang="en-GB" smtClean="0"/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6" Type="http://schemas.openxmlformats.org/officeDocument/2006/relationships/theme" Target="../theme/theme1.xml"/><Relationship Id="rId35" Type="http://schemas.openxmlformats.org/officeDocument/2006/relationships/vmlDrawing" Target="../drawings/vmlDrawing10.vml"/><Relationship Id="rId34" Type="http://schemas.openxmlformats.org/officeDocument/2006/relationships/image" Target="../media/image1.emf"/><Relationship Id="rId33" Type="http://schemas.openxmlformats.org/officeDocument/2006/relationships/oleObject" Target="../embeddings/oleObject10.bin"/><Relationship Id="rId32" Type="http://schemas.openxmlformats.org/officeDocument/2006/relationships/tags" Target="../tags/tag10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 userDrawn="1">
            <p:custDataLst>
              <p:tags r:id="rId3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think-cell 幻灯片" r:id="rId33" imgW="5715" imgH="5715" progId="TCLayout.ActiveDocument.1">
                  <p:embed/>
                </p:oleObj>
              </mc:Choice>
              <mc:Fallback>
                <p:oleObj name="think-cell 幻灯片" r:id="rId33" imgW="5715" imgH="5715" progId="TCLayout.ActiveDocument.1">
                  <p:embed/>
                  <p:pic>
                    <p:nvPicPr>
                      <p:cNvPr id="0" name="对象 2" hidden="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8375" y="4846754"/>
            <a:ext cx="396000" cy="16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4F54F3-C349-4609-AFEE-01462D5C7942}" type="slidenum">
              <a:rPr lang="en-GB" smtClean="0"/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4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14.bin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5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15.bin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6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16.bin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7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17.bin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vmlDrawing" Target="../drawings/vmlDrawing18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18.bin"/><Relationship Id="rId1" Type="http://schemas.openxmlformats.org/officeDocument/2006/relationships/tags" Target="../tags/tag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vmlDrawing" Target="../drawings/vmlDrawing19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19.bin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11.bin"/><Relationship Id="rId1" Type="http://schemas.openxmlformats.org/officeDocument/2006/relationships/tags" Target="../tags/tag11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vmlDrawing" Target="../drawings/vmlDrawing20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20.bin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vmlDrawing" Target="../drawings/vmlDrawing21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21.bin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vmlDrawing" Target="../drawings/vmlDrawing22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22.bin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vmlDrawing" Target="../drawings/vmlDrawing23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23.bin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vmlDrawing" Target="../drawings/vmlDrawing24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24.bin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vmlDrawing" Target="../drawings/vmlDrawing25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25.bin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vmlDrawing" Target="../drawings/vmlDrawing26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26.bin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vmlDrawing" Target="../drawings/vmlDrawing27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27.bin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vmlDrawing" Target="../drawings/vmlDrawing28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28.bin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vmlDrawing" Target="../drawings/vmlDrawing29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29.bin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vmlDrawing" Target="../drawings/vmlDrawing30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30.bin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vmlDrawing" Target="../drawings/vmlDrawing31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31.bin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2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32.bin"/><Relationship Id="rId1" Type="http://schemas.openxmlformats.org/officeDocument/2006/relationships/tags" Target="../tags/tag33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3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33.bin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4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34.bin"/><Relationship Id="rId1" Type="http://schemas.openxmlformats.org/officeDocument/2006/relationships/tags" Target="../tags/tag35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5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35.bin"/><Relationship Id="rId1" Type="http://schemas.openxmlformats.org/officeDocument/2006/relationships/tags" Target="../tags/tag36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6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36.bin"/><Relationship Id="rId1" Type="http://schemas.openxmlformats.org/officeDocument/2006/relationships/tags" Target="../tags/tag3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2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tags" Target="../tags/tag38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diagramQuickStyle" Target="../diagrams/quickStyle1.xml"/><Relationship Id="rId8" Type="http://schemas.openxmlformats.org/officeDocument/2006/relationships/diagramLayout" Target="../diagrams/layout1.xml"/><Relationship Id="rId7" Type="http://schemas.openxmlformats.org/officeDocument/2006/relationships/diagramData" Target="../diagrams/data1.xml"/><Relationship Id="rId6" Type="http://schemas.openxmlformats.org/officeDocument/2006/relationships/tags" Target="../tags/tag13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1.emf"/><Relationship Id="rId2" Type="http://schemas.openxmlformats.org/officeDocument/2006/relationships/oleObject" Target="../embeddings/oleObject12.bin"/><Relationship Id="rId13" Type="http://schemas.openxmlformats.org/officeDocument/2006/relationships/vmlDrawing" Target="../drawings/vmlDrawing12.vml"/><Relationship Id="rId12" Type="http://schemas.openxmlformats.org/officeDocument/2006/relationships/slideLayout" Target="../slideLayouts/slideLayout1.xml"/><Relationship Id="rId11" Type="http://schemas.microsoft.com/office/2007/relationships/diagramDrawing" Target="../diagrams/drawing1.xml"/><Relationship Id="rId10" Type="http://schemas.openxmlformats.org/officeDocument/2006/relationships/diagramColors" Target="../diagrams/colors1.xml"/><Relationship Id="rId1" Type="http://schemas.openxmlformats.org/officeDocument/2006/relationships/tags" Target="../tags/tag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3.vml"/><Relationship Id="rId4" Type="http://schemas.openxmlformats.org/officeDocument/2006/relationships/slideLayout" Target="../slideLayouts/slideLayout30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13.bin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143000" y="841772"/>
            <a:ext cx="6858000" cy="17907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143000" y="2701528"/>
            <a:ext cx="6858000" cy="1241822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9379" cy="51435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718820" y="1002665"/>
            <a:ext cx="7713980" cy="2214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>
              <a:lnSpc>
                <a:spcPct val="150000"/>
              </a:lnSpc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呼吸与危重症医学科规范化建设</a:t>
            </a:r>
            <a:r>
              <a:rPr 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endParaRPr 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342900">
              <a:lnSpc>
                <a:spcPct val="150000"/>
              </a:lnSpc>
            </a:pP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342900">
              <a:lnSpc>
                <a:spcPct val="150000"/>
              </a:lnSpc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二级医院</a:t>
            </a:r>
            <a:endParaRPr lang="zh-CN" altLang="en-US" sz="2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53059" y="393642"/>
            <a:ext cx="8514519" cy="535432"/>
          </a:xfrm>
        </p:spPr>
        <p:txBody>
          <a:bodyPr vert="horz" lIns="68580" tIns="34290" rIns="68580" bIns="34290" rtlCol="0" anchor="ctr"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床位设置、门诊设置</a:t>
            </a:r>
            <a:br>
              <a:rPr lang="en-US" altLang="zh-CN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endParaRPr 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1500" b="1" kern="0" dirty="0">
              <a:solidFill>
                <a:srgbClr val="000000"/>
              </a:solidFill>
              <a:latin typeface="等线" panose="02010600030101010101" pitchFamily="2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500" dirty="0"/>
          </a:p>
        </p:txBody>
      </p:sp>
      <p:sp>
        <p:nvSpPr>
          <p:cNvPr id="6" name="标题 1"/>
          <p:cNvSpPr txBox="1"/>
          <p:nvPr/>
        </p:nvSpPr>
        <p:spPr>
          <a:xfrm>
            <a:off x="134112" y="284142"/>
            <a:ext cx="8514519" cy="535432"/>
          </a:xfrm>
        </p:spPr>
        <p:txBody>
          <a:bodyPr vert="horz" lIns="68580" tIns="34290" rIns="68580" bIns="3429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endParaRPr 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9863" y="817756"/>
            <a:ext cx="3644665" cy="3742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普通总床位数</a:t>
            </a:r>
            <a:endParaRPr lang="zh-CN" altLang="en-US" sz="16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1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MICU/RICU/</a:t>
            </a:r>
            <a:r>
              <a:rPr lang="zh-CN" altLang="en-US" sz="1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抢救室床位使用率</a:t>
            </a:r>
            <a:endParaRPr lang="en-US" altLang="zh-CN" sz="16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专科</a:t>
            </a:r>
            <a:r>
              <a:rPr lang="en-US" altLang="zh-CN" sz="1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/</a:t>
            </a:r>
            <a:r>
              <a:rPr lang="zh-CN" altLang="en-US" sz="1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专病门诊、戒烟门诊</a:t>
            </a:r>
            <a:endParaRPr lang="en-US" altLang="zh-CN" sz="16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门诊吸入治疗药物</a:t>
            </a:r>
            <a:endParaRPr lang="en-US" altLang="zh-CN" sz="16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专科学组设置</a:t>
            </a:r>
            <a:endParaRPr lang="en-US" altLang="zh-CN" sz="16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6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6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6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6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6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内容占位符 2"/>
          <p:cNvSpPr txBox="1"/>
          <p:nvPr/>
        </p:nvSpPr>
        <p:spPr>
          <a:xfrm rot="19108343">
            <a:off x="4898601" y="2215338"/>
            <a:ext cx="3651930" cy="470000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需含医院材料证明，图文并茂</a:t>
            </a:r>
            <a:endParaRPr lang="en-US" sz="2000" dirty="0">
              <a:highlight>
                <a:srgbClr val="FFFF00"/>
              </a:highlight>
            </a:endParaRPr>
          </a:p>
        </p:txBody>
      </p:sp>
      <p:sp>
        <p:nvSpPr>
          <p:cNvPr id="9" name="内容占位符 2"/>
          <p:cNvSpPr txBox="1"/>
          <p:nvPr/>
        </p:nvSpPr>
        <p:spPr>
          <a:xfrm>
            <a:off x="743712" y="3165016"/>
            <a:ext cx="5980854" cy="1177936"/>
          </a:xfr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医院目前情况说明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1500" b="1" kern="0" dirty="0">
              <a:solidFill>
                <a:srgbClr val="000000"/>
              </a:solidFill>
              <a:latin typeface="等线" panose="02010600030101010101" pitchFamily="2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500" dirty="0"/>
          </a:p>
        </p:txBody>
      </p:sp>
      <p:sp>
        <p:nvSpPr>
          <p:cNvPr id="5" name="标题 1"/>
          <p:cNvSpPr>
            <a:spLocks noGrp="1"/>
          </p:cNvSpPr>
          <p:nvPr>
            <p:ph type="title" idx="4294967295"/>
          </p:nvPr>
        </p:nvSpPr>
        <p:spPr>
          <a:xfrm>
            <a:off x="133350" y="315727"/>
            <a:ext cx="8515350" cy="536575"/>
          </a:xfrm>
        </p:spPr>
        <p:txBody>
          <a:bodyPr vert="horz" lIns="68580" tIns="34290" rIns="68580" bIns="34290" rtlCol="0" anchor="ctr">
            <a:noAutofit/>
          </a:bodyPr>
          <a:lstStyle/>
          <a:p>
            <a:pPr algn="l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呼吸门诊综合诊疗室（必需含专职人员：专科护士）</a:t>
            </a:r>
            <a:br>
              <a:rPr 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endParaRPr 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0624" y="3858768"/>
            <a:ext cx="8077200" cy="1173870"/>
          </a:xfrm>
          <a:prstGeom prst="rect">
            <a:avLst/>
          </a:prstGeom>
          <a:noFill/>
          <a:ln cmpd="sng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内容占位符 2"/>
          <p:cNvSpPr txBox="1"/>
          <p:nvPr/>
        </p:nvSpPr>
        <p:spPr>
          <a:xfrm>
            <a:off x="466706" y="3956644"/>
            <a:ext cx="7985035" cy="1050519"/>
          </a:xfrm>
          <a:prstGeom prst="rect">
            <a:avLst/>
          </a:prstGeom>
        </p:spPr>
        <p:txBody>
          <a:bodyPr vert="horz" lIns="68580" tIns="34290" rIns="68580" bIns="3429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呼吸门诊综合诊疗室标准</a:t>
            </a:r>
            <a:endParaRPr lang="en-US" altLang="zh-CN" sz="105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1050" dirty="0"/>
              <a:t>呼吸门诊综合诊疗室需包含以下内容：</a:t>
            </a:r>
            <a:endParaRPr lang="en-US" sz="1050" dirty="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050" dirty="0"/>
              <a:t>（</a:t>
            </a:r>
            <a:r>
              <a:rPr lang="en-US" sz="1050" dirty="0"/>
              <a:t>1</a:t>
            </a:r>
            <a:r>
              <a:rPr lang="zh-CN" altLang="en-US" sz="1050" dirty="0"/>
              <a:t>）有呼吸专科护士（</a:t>
            </a:r>
            <a:r>
              <a:rPr lang="en-US" sz="1050" dirty="0"/>
              <a:t>2</a:t>
            </a:r>
            <a:r>
              <a:rPr lang="zh-CN" altLang="en-US" sz="1050" dirty="0"/>
              <a:t>）有专门或相对独立房间，具有抢救车、药品柜等（</a:t>
            </a:r>
            <a:r>
              <a:rPr lang="en-US" sz="1050" dirty="0"/>
              <a:t>3</a:t>
            </a:r>
            <a:r>
              <a:rPr lang="zh-CN" altLang="en-US" sz="1050" dirty="0"/>
              <a:t>）能够开展肺功能检查、雾化治疗、吸入药物使用指导、患者宣教、戒烟干预等。推荐标准：需开展呼出气一氧化氮（</a:t>
            </a:r>
            <a:r>
              <a:rPr lang="en-US" sz="1050" dirty="0" err="1"/>
              <a:t>FeNO</a:t>
            </a:r>
            <a:r>
              <a:rPr lang="zh-CN" altLang="en-US" sz="1050" dirty="0"/>
              <a:t>）检测、过敏原皮肤试验、过敏原特异性免疫治疗、诱导痰液分析等</a:t>
            </a:r>
            <a:endParaRPr lang="en-US" sz="1050" dirty="0"/>
          </a:p>
        </p:txBody>
      </p:sp>
      <p:sp>
        <p:nvSpPr>
          <p:cNvPr id="10" name="内容占位符 2"/>
          <p:cNvSpPr txBox="1"/>
          <p:nvPr/>
        </p:nvSpPr>
        <p:spPr>
          <a:xfrm rot="19108343">
            <a:off x="2793922" y="2171429"/>
            <a:ext cx="3651930" cy="470000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highlight>
                  <a:srgbClr val="FFFF00"/>
                </a:highlight>
              </a:rPr>
              <a:t>需含医院材料证明，图文并茂</a:t>
            </a:r>
            <a:endParaRPr lang="en-US" sz="2000" b="1" dirty="0">
              <a:highlight>
                <a:srgbClr val="FFFF00"/>
              </a:highlight>
            </a:endParaRPr>
          </a:p>
        </p:txBody>
      </p:sp>
      <p:sp>
        <p:nvSpPr>
          <p:cNvPr id="9" name="内容占位符 2"/>
          <p:cNvSpPr txBox="1"/>
          <p:nvPr/>
        </p:nvSpPr>
        <p:spPr>
          <a:xfrm>
            <a:off x="688848" y="1640670"/>
            <a:ext cx="5980854" cy="1177936"/>
          </a:xfr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医院目前情况说明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2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318375" y="1019920"/>
            <a:ext cx="8528938" cy="1620000"/>
          </a:xfrm>
          <a:prstGeom prst="rect">
            <a:avLst/>
          </a:prstGeom>
          <a:ln w="12700">
            <a:solidFill>
              <a:schemeClr val="tx1"/>
            </a:solidFill>
            <a:prstDash val="sysDash"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开展检查项目（肺通气功能必备）</a:t>
            </a:r>
            <a:endParaRPr lang="zh-CN" altLang="en-US" sz="1400" b="1" dirty="0">
              <a:solidFill>
                <a:srgbClr val="000000"/>
              </a:solidFill>
              <a:latin typeface="+mn-ea"/>
              <a:cs typeface="+mn-cs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318375" y="209144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肺功能室</a:t>
            </a:r>
            <a:endParaRPr lang="zh-CN" altLang="en-US" sz="2400" b="1" dirty="0"/>
          </a:p>
        </p:txBody>
      </p:sp>
      <p:sp>
        <p:nvSpPr>
          <p:cNvPr id="5" name="内容占位符 4"/>
          <p:cNvSpPr>
            <a:spLocks noGrp="1"/>
          </p:cNvSpPr>
          <p:nvPr>
            <p:ph idx="4294967295"/>
          </p:nvPr>
        </p:nvSpPr>
        <p:spPr>
          <a:xfrm>
            <a:off x="318375" y="2802673"/>
            <a:ext cx="4086000" cy="2131683"/>
          </a:xfrm>
          <a:prstGeom prst="rect">
            <a:avLst/>
          </a:prstGeom>
          <a:ln w="12700">
            <a:solidFill>
              <a:schemeClr val="tx1"/>
            </a:solidFill>
            <a:prstDash val="sysDash"/>
          </a:ln>
        </p:spPr>
        <p:txBody>
          <a:bodyPr/>
          <a:lstStyle/>
          <a:p>
            <a:pPr marL="0" indent="0">
              <a:lnSpc>
                <a:spcPct val="150000"/>
              </a:lnSpc>
              <a:buClr>
                <a:srgbClr val="830051"/>
              </a:buClr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设备</a:t>
            </a:r>
            <a:endParaRPr lang="en-US" altLang="zh-CN" sz="1400" b="1" dirty="0">
              <a:solidFill>
                <a:srgbClr val="000000"/>
              </a:solidFill>
              <a:latin typeface="+mn-ea"/>
              <a:cs typeface="+mn-cs"/>
            </a:endParaRPr>
          </a:p>
          <a:p>
            <a:pPr marL="0" indent="0">
              <a:lnSpc>
                <a:spcPct val="150000"/>
              </a:lnSpc>
              <a:buClr>
                <a:srgbClr val="830051"/>
              </a:buClr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肺功能检查体描仪套数</a:t>
            </a:r>
            <a:endParaRPr lang="en-US" altLang="zh-CN" sz="1400" b="1" dirty="0">
              <a:solidFill>
                <a:srgbClr val="000000"/>
              </a:solidFill>
              <a:latin typeface="+mn-ea"/>
              <a:cs typeface="+mn-cs"/>
            </a:endParaRPr>
          </a:p>
          <a:p>
            <a:pPr marL="0" indent="0">
              <a:lnSpc>
                <a:spcPct val="150000"/>
              </a:lnSpc>
              <a:buClr>
                <a:srgbClr val="830051"/>
              </a:buClr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运动肺功能：有</a:t>
            </a:r>
            <a:r>
              <a:rPr lang="en-US" altLang="zh-CN" sz="1400" b="1" dirty="0">
                <a:solidFill>
                  <a:srgbClr val="000000"/>
                </a:solidFill>
                <a:latin typeface="+mn-ea"/>
                <a:cs typeface="+mn-cs"/>
              </a:rPr>
              <a:t>/</a:t>
            </a: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无</a:t>
            </a:r>
            <a:endParaRPr lang="en-US" altLang="zh-CN" sz="1400" b="1" dirty="0">
              <a:solidFill>
                <a:srgbClr val="000000"/>
              </a:solidFill>
              <a:latin typeface="+mn-ea"/>
              <a:cs typeface="+mn-cs"/>
            </a:endParaRPr>
          </a:p>
          <a:p>
            <a:pPr marL="0" indent="0">
              <a:lnSpc>
                <a:spcPct val="150000"/>
              </a:lnSpc>
              <a:buClr>
                <a:srgbClr val="830051"/>
              </a:buClr>
              <a:buNone/>
            </a:pPr>
            <a:r>
              <a:rPr lang="en-US" altLang="zh-CN" sz="1400" b="1" dirty="0" err="1">
                <a:solidFill>
                  <a:srgbClr val="000000"/>
                </a:solidFill>
                <a:latin typeface="+mn-ea"/>
                <a:cs typeface="+mn-cs"/>
              </a:rPr>
              <a:t>FeNO</a:t>
            </a: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检测仪：有</a:t>
            </a:r>
            <a:r>
              <a:rPr lang="en-US" altLang="zh-CN" sz="1400" b="1" dirty="0">
                <a:solidFill>
                  <a:srgbClr val="000000"/>
                </a:solidFill>
                <a:latin typeface="+mn-ea"/>
                <a:cs typeface="+mn-cs"/>
              </a:rPr>
              <a:t>/</a:t>
            </a: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无</a:t>
            </a:r>
            <a:endParaRPr lang="en-US" altLang="zh-CN" sz="1400" b="1" dirty="0">
              <a:solidFill>
                <a:srgbClr val="000000"/>
              </a:solidFill>
              <a:latin typeface="+mn-ea"/>
              <a:cs typeface="+mn-cs"/>
            </a:endParaRPr>
          </a:p>
          <a:p>
            <a:pPr marL="0" indent="0">
              <a:lnSpc>
                <a:spcPct val="150000"/>
              </a:lnSpc>
              <a:buClr>
                <a:srgbClr val="830051"/>
              </a:buClr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脉冲震荡肺功能：有</a:t>
            </a:r>
            <a:r>
              <a:rPr lang="en-US" altLang="zh-CN" sz="1400" b="1" dirty="0">
                <a:solidFill>
                  <a:srgbClr val="000000"/>
                </a:solidFill>
                <a:latin typeface="+mn-ea"/>
                <a:cs typeface="+mn-cs"/>
              </a:rPr>
              <a:t>/</a:t>
            </a: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无</a:t>
            </a:r>
            <a:endParaRPr lang="zh-CN" altLang="en-US" sz="1400" b="1" dirty="0">
              <a:solidFill>
                <a:srgbClr val="000000"/>
              </a:solidFill>
              <a:latin typeface="+mn-ea"/>
              <a:cs typeface="+mn-cs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4294967295"/>
          </p:nvPr>
        </p:nvSpPr>
        <p:spPr>
          <a:xfrm>
            <a:off x="4761313" y="2933055"/>
            <a:ext cx="4086000" cy="1794731"/>
          </a:xfrm>
          <a:prstGeom prst="rect">
            <a:avLst/>
          </a:prstGeom>
          <a:ln w="12700">
            <a:solidFill>
              <a:schemeClr val="tx1"/>
            </a:solidFill>
            <a:prstDash val="sysDash"/>
          </a:ln>
        </p:spPr>
        <p:txBody>
          <a:bodyPr/>
          <a:lstStyle/>
          <a:p>
            <a:pPr marL="0" indent="0">
              <a:lnSpc>
                <a:spcPct val="150000"/>
              </a:lnSpc>
              <a:buClr>
                <a:srgbClr val="830051"/>
              </a:buClr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肺功能室专职人员人数</a:t>
            </a:r>
            <a:endParaRPr lang="en-US" altLang="zh-CN" sz="1400" b="1" dirty="0">
              <a:solidFill>
                <a:srgbClr val="000000"/>
              </a:solidFill>
              <a:latin typeface="+mn-ea"/>
              <a:cs typeface="+mn-cs"/>
            </a:endParaRPr>
          </a:p>
          <a:p>
            <a:pPr marL="0" indent="0">
              <a:lnSpc>
                <a:spcPct val="150000"/>
              </a:lnSpc>
              <a:buClr>
                <a:srgbClr val="830051"/>
              </a:buClr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检查例数（</a:t>
            </a:r>
            <a:r>
              <a:rPr lang="en-US" altLang="zh-CN" sz="1400" b="1" dirty="0">
                <a:solidFill>
                  <a:srgbClr val="000000"/>
                </a:solidFill>
                <a:latin typeface="+mn-ea"/>
                <a:cs typeface="+mn-cs"/>
              </a:rPr>
              <a:t>2021</a:t>
            </a: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年）</a:t>
            </a:r>
            <a:endParaRPr lang="en-US" altLang="zh-CN" sz="1400" b="1" dirty="0">
              <a:solidFill>
                <a:srgbClr val="000000"/>
              </a:solidFill>
              <a:latin typeface="+mn-ea"/>
              <a:cs typeface="+mn-cs"/>
            </a:endParaRPr>
          </a:p>
          <a:p>
            <a:pPr marL="0" indent="0">
              <a:lnSpc>
                <a:spcPct val="150000"/>
              </a:lnSpc>
              <a:buClr>
                <a:srgbClr val="830051"/>
              </a:buClr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诱导痰检查：有</a:t>
            </a:r>
            <a:r>
              <a:rPr lang="en-US" altLang="zh-CN" sz="1400" b="1" dirty="0">
                <a:solidFill>
                  <a:srgbClr val="000000"/>
                </a:solidFill>
                <a:latin typeface="+mn-ea"/>
                <a:cs typeface="+mn-cs"/>
              </a:rPr>
              <a:t>/</a:t>
            </a: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无</a:t>
            </a:r>
            <a:endParaRPr lang="en-US" altLang="zh-CN" sz="1400" b="1" dirty="0">
              <a:solidFill>
                <a:srgbClr val="000000"/>
              </a:solidFill>
              <a:latin typeface="+mn-ea"/>
              <a:cs typeface="+mn-cs"/>
            </a:endParaRPr>
          </a:p>
          <a:p>
            <a:pPr marL="0" indent="0">
              <a:lnSpc>
                <a:spcPct val="150000"/>
              </a:lnSpc>
              <a:buClr>
                <a:srgbClr val="830051"/>
              </a:buClr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血气分析：有</a:t>
            </a:r>
            <a:r>
              <a:rPr lang="en-US" altLang="zh-CN" sz="1400" b="1" dirty="0">
                <a:solidFill>
                  <a:srgbClr val="000000"/>
                </a:solidFill>
                <a:latin typeface="+mn-ea"/>
                <a:cs typeface="+mn-cs"/>
              </a:rPr>
              <a:t>/</a:t>
            </a: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无</a:t>
            </a:r>
            <a:endParaRPr lang="zh-CN" altLang="en-US" sz="1400" b="1" dirty="0">
              <a:solidFill>
                <a:srgbClr val="000000"/>
              </a:solidFill>
              <a:latin typeface="+mn-ea"/>
              <a:cs typeface="+mn-cs"/>
            </a:endParaRPr>
          </a:p>
        </p:txBody>
      </p:sp>
      <p:sp>
        <p:nvSpPr>
          <p:cNvPr id="7" name="内容占位符 2"/>
          <p:cNvSpPr txBox="1"/>
          <p:nvPr/>
        </p:nvSpPr>
        <p:spPr>
          <a:xfrm rot="19108343">
            <a:off x="3007283" y="2404920"/>
            <a:ext cx="3651930" cy="470000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需含医院材料证明，图文并茂</a:t>
            </a:r>
            <a:endParaRPr lang="en-US" sz="2000" b="1" dirty="0"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2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318375" y="1019920"/>
            <a:ext cx="8528938" cy="1620000"/>
          </a:xfrm>
          <a:prstGeom prst="rect">
            <a:avLst/>
          </a:prstGeom>
          <a:ln w="12700">
            <a:solidFill>
              <a:schemeClr val="tx1"/>
            </a:solidFill>
            <a:prstDash val="sysDash"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开展检查项目</a:t>
            </a:r>
            <a:endParaRPr lang="zh-CN" altLang="en-US" sz="1400" b="1" dirty="0">
              <a:solidFill>
                <a:srgbClr val="000000"/>
              </a:solidFill>
              <a:latin typeface="+mn-ea"/>
              <a:cs typeface="+mn-cs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318375" y="201710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呼吸内镜室</a:t>
            </a:r>
            <a:endParaRPr lang="zh-CN" altLang="en-US" sz="2400" b="1" dirty="0"/>
          </a:p>
        </p:txBody>
      </p:sp>
      <p:sp>
        <p:nvSpPr>
          <p:cNvPr id="5" name="内容占位符 4"/>
          <p:cNvSpPr>
            <a:spLocks noGrp="1"/>
          </p:cNvSpPr>
          <p:nvPr>
            <p:ph idx="4294967295"/>
          </p:nvPr>
        </p:nvSpPr>
        <p:spPr>
          <a:xfrm>
            <a:off x="318375" y="2933056"/>
            <a:ext cx="4086000" cy="1794730"/>
          </a:xfrm>
          <a:prstGeom prst="rect">
            <a:avLst/>
          </a:prstGeom>
          <a:ln w="12700">
            <a:solidFill>
              <a:schemeClr val="tx1"/>
            </a:solidFill>
            <a:prstDash val="sysDash"/>
          </a:ln>
        </p:spPr>
        <p:txBody>
          <a:bodyPr/>
          <a:lstStyle/>
          <a:p>
            <a:pPr marL="0" indent="0">
              <a:lnSpc>
                <a:spcPct val="150000"/>
              </a:lnSpc>
              <a:buClr>
                <a:srgbClr val="830051"/>
              </a:buClr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呼吸内镜套数：</a:t>
            </a:r>
            <a:endParaRPr lang="en-US" altLang="zh-CN" sz="1400" b="1" dirty="0">
              <a:solidFill>
                <a:srgbClr val="000000"/>
              </a:solidFill>
              <a:latin typeface="+mn-ea"/>
              <a:cs typeface="+mn-cs"/>
            </a:endParaRPr>
          </a:p>
          <a:p>
            <a:pPr marL="0" indent="0">
              <a:lnSpc>
                <a:spcPct val="150000"/>
              </a:lnSpc>
              <a:buClr>
                <a:srgbClr val="830051"/>
              </a:buClr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内科胸腔镜：有</a:t>
            </a:r>
            <a:r>
              <a:rPr lang="en-US" altLang="zh-CN" sz="1400" b="1" dirty="0">
                <a:solidFill>
                  <a:srgbClr val="000000"/>
                </a:solidFill>
                <a:latin typeface="+mn-ea"/>
                <a:cs typeface="+mn-cs"/>
              </a:rPr>
              <a:t>/</a:t>
            </a: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无</a:t>
            </a:r>
            <a:endParaRPr lang="en-US" altLang="zh-CN" sz="1400" b="1" dirty="0">
              <a:solidFill>
                <a:srgbClr val="000000"/>
              </a:solidFill>
              <a:latin typeface="+mn-ea"/>
              <a:cs typeface="+mn-cs"/>
            </a:endParaRPr>
          </a:p>
          <a:p>
            <a:pPr marL="0" indent="0">
              <a:lnSpc>
                <a:spcPct val="150000"/>
              </a:lnSpc>
              <a:buClr>
                <a:srgbClr val="830051"/>
              </a:buClr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经皮穿刺肺活检技术</a:t>
            </a:r>
            <a:r>
              <a:rPr lang="en-US" altLang="zh-CN" sz="1400" b="1" dirty="0">
                <a:solidFill>
                  <a:srgbClr val="000000"/>
                </a:solidFill>
                <a:latin typeface="+mn-ea"/>
                <a:cs typeface="+mn-cs"/>
              </a:rPr>
              <a:t>:</a:t>
            </a: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有</a:t>
            </a:r>
            <a:r>
              <a:rPr lang="en-US" altLang="zh-CN" sz="1400" b="1" dirty="0">
                <a:solidFill>
                  <a:srgbClr val="000000"/>
                </a:solidFill>
                <a:latin typeface="+mn-ea"/>
                <a:cs typeface="+mn-cs"/>
              </a:rPr>
              <a:t>/</a:t>
            </a: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无</a:t>
            </a:r>
            <a:endParaRPr lang="en-US" altLang="zh-CN" sz="1400" b="1" dirty="0">
              <a:solidFill>
                <a:srgbClr val="000000"/>
              </a:solidFill>
              <a:latin typeface="+mn-ea"/>
              <a:cs typeface="+mn-cs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4294967295"/>
          </p:nvPr>
        </p:nvSpPr>
        <p:spPr>
          <a:xfrm>
            <a:off x="4761313" y="2933055"/>
            <a:ext cx="4086000" cy="1794731"/>
          </a:xfrm>
          <a:prstGeom prst="rect">
            <a:avLst/>
          </a:prstGeom>
          <a:ln w="12700">
            <a:solidFill>
              <a:schemeClr val="tx1"/>
            </a:solidFill>
            <a:prstDash val="sysDash"/>
          </a:ln>
        </p:spPr>
        <p:txBody>
          <a:bodyPr/>
          <a:lstStyle/>
          <a:p>
            <a:pPr marL="0" indent="0">
              <a:lnSpc>
                <a:spcPct val="150000"/>
              </a:lnSpc>
              <a:buClr>
                <a:srgbClr val="830051"/>
              </a:buClr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呼吸内镜专职人员人数：</a:t>
            </a:r>
            <a:endParaRPr lang="en-US" altLang="zh-CN" sz="1400" b="1" dirty="0">
              <a:solidFill>
                <a:srgbClr val="000000"/>
              </a:solidFill>
              <a:latin typeface="+mn-ea"/>
              <a:cs typeface="+mn-cs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latin typeface="+mn-ea"/>
            </a:endParaRPr>
          </a:p>
          <a:p>
            <a:pPr marL="0" indent="0">
              <a:lnSpc>
                <a:spcPct val="150000"/>
              </a:lnSpc>
              <a:buClr>
                <a:srgbClr val="830051"/>
              </a:buClr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检查例数</a:t>
            </a:r>
            <a:r>
              <a:rPr lang="zh-CN" altLang="en-US" sz="1400" b="1" dirty="0">
                <a:latin typeface="+mn-ea"/>
                <a:cs typeface="+mn-cs"/>
              </a:rPr>
              <a:t>（近一年）</a:t>
            </a:r>
            <a:endParaRPr lang="zh-CN" altLang="en-US" sz="1400" b="1" dirty="0">
              <a:latin typeface="+mn-ea"/>
              <a:cs typeface="+mn-cs"/>
            </a:endParaRPr>
          </a:p>
        </p:txBody>
      </p:sp>
      <p:sp>
        <p:nvSpPr>
          <p:cNvPr id="7" name="内容占位符 2"/>
          <p:cNvSpPr txBox="1"/>
          <p:nvPr/>
        </p:nvSpPr>
        <p:spPr>
          <a:xfrm rot="19108343">
            <a:off x="2793922" y="2171429"/>
            <a:ext cx="3651930" cy="470000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highlight>
                  <a:srgbClr val="FFFF00"/>
                </a:highlight>
                <a:latin typeface="+mn-ea"/>
              </a:rPr>
              <a:t>需含医院材料证明，图文并茂</a:t>
            </a:r>
            <a:endParaRPr lang="en-US" sz="2000" b="1" dirty="0">
              <a:highlight>
                <a:srgbClr val="FFFF00"/>
              </a:highlight>
              <a:latin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2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318375" y="1019920"/>
            <a:ext cx="4086000" cy="1620000"/>
          </a:xfrm>
          <a:prstGeom prst="rect">
            <a:avLst/>
          </a:prstGeom>
          <a:ln w="12700">
            <a:solidFill>
              <a:schemeClr val="tx1"/>
            </a:solidFill>
            <a:prstDash val="sysDash"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睡眠呼吸疾病治疗：</a:t>
            </a:r>
            <a:endParaRPr lang="zh-CN" altLang="en-US" sz="1400" b="1" dirty="0">
              <a:solidFill>
                <a:srgbClr val="000000"/>
              </a:solidFill>
              <a:latin typeface="+mn-ea"/>
              <a:cs typeface="+mn-cs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318375" y="222784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呼吸睡眠监测室</a:t>
            </a:r>
            <a:endParaRPr lang="zh-CN" alt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4294967295"/>
          </p:nvPr>
        </p:nvSpPr>
        <p:spPr>
          <a:xfrm>
            <a:off x="318375" y="2933056"/>
            <a:ext cx="4086000" cy="1794730"/>
          </a:xfrm>
          <a:prstGeom prst="rect">
            <a:avLst/>
          </a:prstGeom>
          <a:ln w="12700">
            <a:solidFill>
              <a:schemeClr val="tx1"/>
            </a:solidFill>
            <a:prstDash val="sysDash"/>
          </a:ln>
        </p:spPr>
        <p:txBody>
          <a:bodyPr/>
          <a:lstStyle/>
          <a:p>
            <a:pPr marL="0" indent="0">
              <a:lnSpc>
                <a:spcPct val="150000"/>
              </a:lnSpc>
              <a:buClr>
                <a:srgbClr val="830051"/>
              </a:buClr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多导睡眠图仪台数</a:t>
            </a:r>
            <a:r>
              <a:rPr lang="en-US" altLang="zh-CN" sz="1400" b="1" dirty="0">
                <a:solidFill>
                  <a:srgbClr val="000000"/>
                </a:solidFill>
                <a:latin typeface="+mn-ea"/>
                <a:cs typeface="+mn-cs"/>
              </a:rPr>
              <a:t>:</a:t>
            </a:r>
            <a:endParaRPr lang="en-US" altLang="zh-CN" sz="1400" b="1" dirty="0">
              <a:solidFill>
                <a:srgbClr val="000000"/>
              </a:solidFill>
              <a:latin typeface="+mn-ea"/>
              <a:cs typeface="+mn-cs"/>
            </a:endParaRPr>
          </a:p>
          <a:p>
            <a:pPr marL="0" indent="0">
              <a:lnSpc>
                <a:spcPct val="150000"/>
              </a:lnSpc>
              <a:buClr>
                <a:srgbClr val="830051"/>
              </a:buClr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检查</a:t>
            </a:r>
            <a:r>
              <a:rPr lang="zh-CN" altLang="en-US" sz="1400" b="1" dirty="0">
                <a:latin typeface="+mn-ea"/>
                <a:cs typeface="+mn-cs"/>
              </a:rPr>
              <a:t>例数（近一年） </a:t>
            </a:r>
            <a:r>
              <a:rPr lang="zh-CN" altLang="en-US" sz="1400" b="1" dirty="0">
                <a:solidFill>
                  <a:srgbClr val="000000"/>
                </a:solidFill>
                <a:latin typeface="+mn-ea"/>
                <a:cs typeface="+mn-cs"/>
              </a:rPr>
              <a:t>：</a:t>
            </a:r>
            <a:endParaRPr lang="zh-CN" altLang="en-US" sz="1400" b="1" dirty="0">
              <a:solidFill>
                <a:srgbClr val="000000"/>
              </a:solidFill>
              <a:latin typeface="+mn-ea"/>
              <a:cs typeface="+mn-cs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1600" dirty="0">
              <a:latin typeface="+mn-ea"/>
            </a:endParaRPr>
          </a:p>
        </p:txBody>
      </p:sp>
      <p:sp>
        <p:nvSpPr>
          <p:cNvPr id="8" name="内容占位符 2"/>
          <p:cNvSpPr txBox="1"/>
          <p:nvPr/>
        </p:nvSpPr>
        <p:spPr>
          <a:xfrm rot="19108343">
            <a:off x="5136440" y="2411300"/>
            <a:ext cx="3647394" cy="457237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highlight>
                  <a:srgbClr val="FFFF00"/>
                </a:highlight>
                <a:latin typeface="+mn-ea"/>
              </a:rPr>
              <a:t>需含医院材料证明，图文并茂</a:t>
            </a:r>
            <a:endParaRPr lang="en-US" sz="2000" b="1" dirty="0">
              <a:highlight>
                <a:srgbClr val="FFFF00"/>
              </a:highlight>
              <a:latin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2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318375" y="786429"/>
            <a:ext cx="4086000" cy="1659406"/>
          </a:xfrm>
          <a:prstGeom prst="rect">
            <a:avLst/>
          </a:prstGeom>
          <a:ln w="12700">
            <a:solidFill>
              <a:schemeClr val="tx1"/>
            </a:solidFill>
            <a:prstDash val="sysDash"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000000"/>
                </a:solidFill>
                <a:latin typeface="+mn-ea"/>
                <a:cs typeface="+mn-cs"/>
              </a:rPr>
              <a:t>MICU</a:t>
            </a:r>
            <a:r>
              <a:rPr lang="en-US" altLang="zh-CN" sz="1400" b="1" dirty="0">
                <a:latin typeface="+mn-ea"/>
                <a:cs typeface="+mn-cs"/>
              </a:rPr>
              <a:t>/RICU/</a:t>
            </a:r>
            <a:r>
              <a:rPr lang="zh-CN" altLang="en-US" sz="1400" b="1" dirty="0">
                <a:latin typeface="+mn-ea"/>
                <a:cs typeface="+mn-cs"/>
              </a:rPr>
              <a:t>抢救室有创呼吸机</a:t>
            </a:r>
            <a:r>
              <a:rPr lang="en-US" altLang="zh-CN" sz="1400" b="1" dirty="0">
                <a:latin typeface="+mn-ea"/>
                <a:cs typeface="+mn-cs"/>
              </a:rPr>
              <a:t>/</a:t>
            </a:r>
            <a:r>
              <a:rPr lang="zh-CN" altLang="en-US" sz="1400" b="1" dirty="0">
                <a:latin typeface="+mn-ea"/>
                <a:cs typeface="+mn-cs"/>
              </a:rPr>
              <a:t>监护仪台数：</a:t>
            </a:r>
            <a:endParaRPr lang="en-US" altLang="zh-CN" sz="1400" b="1" dirty="0">
              <a:latin typeface="+mn-ea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latin typeface="+mn-ea"/>
                <a:cs typeface="+mn-cs"/>
              </a:rPr>
              <a:t>无创呼吸机台数：</a:t>
            </a:r>
            <a:endParaRPr lang="en-US" altLang="zh-CN" sz="1400" b="1" dirty="0">
              <a:latin typeface="+mn-ea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latin typeface="+mn-ea"/>
                <a:cs typeface="+mn-cs"/>
              </a:rPr>
              <a:t>床旁超声仪：</a:t>
            </a:r>
            <a:endParaRPr lang="en-US" altLang="zh-CN" sz="1400" b="1" dirty="0">
              <a:latin typeface="+mn-ea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latin typeface="+mn-ea"/>
                <a:cs typeface="+mn-cs"/>
              </a:rPr>
              <a:t>经鼻高流量湿化氧疗仪台数：</a:t>
            </a:r>
            <a:endParaRPr lang="en-US" altLang="zh-CN" sz="1400" b="1" dirty="0">
              <a:latin typeface="+mn-ea"/>
              <a:cs typeface="+mn-cs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318375" y="209144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/>
            <a:r>
              <a:rPr lang="en-US" altLang="zh-CN" sz="2400" b="1" dirty="0">
                <a:solidFill>
                  <a:srgbClr val="A60000"/>
                </a:solidFill>
                <a:ea typeface="微软雅黑" panose="020B0503020204020204" pitchFamily="34" charset="-122"/>
              </a:rPr>
              <a:t>MICU/RICU</a:t>
            </a:r>
            <a:endParaRPr lang="zh-CN" altLang="en-US" sz="2400" b="1" dirty="0">
              <a:solidFill>
                <a:srgbClr val="A60000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4294967295"/>
          </p:nvPr>
        </p:nvSpPr>
        <p:spPr>
          <a:xfrm>
            <a:off x="318375" y="2697666"/>
            <a:ext cx="4086000" cy="2156831"/>
          </a:xfrm>
          <a:prstGeom prst="rect">
            <a:avLst/>
          </a:prstGeom>
          <a:ln w="12700">
            <a:solidFill>
              <a:schemeClr val="tx1"/>
            </a:solidFill>
            <a:prstDash val="sysDash"/>
          </a:ln>
        </p:spPr>
        <p:txBody>
          <a:bodyPr/>
          <a:lstStyle/>
          <a:p>
            <a:pPr marL="0" indent="0">
              <a:lnSpc>
                <a:spcPct val="150000"/>
              </a:lnSpc>
              <a:buClr>
                <a:srgbClr val="830051"/>
              </a:buClr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+mn-ea"/>
                <a:cs typeface="+mn-cs"/>
              </a:rPr>
              <a:t>MICU</a:t>
            </a:r>
            <a:r>
              <a:rPr lang="en-US" altLang="zh-CN" sz="1400" b="1" dirty="0">
                <a:latin typeface="+mn-ea"/>
                <a:cs typeface="+mn-cs"/>
              </a:rPr>
              <a:t>/RICU /</a:t>
            </a:r>
            <a:r>
              <a:rPr lang="zh-CN" altLang="en-US" sz="1400" b="1" dirty="0">
                <a:latin typeface="+mn-ea"/>
                <a:cs typeface="+mn-cs"/>
              </a:rPr>
              <a:t>抢救室床位数：</a:t>
            </a:r>
            <a:endParaRPr lang="en-US" altLang="zh-CN" sz="1400" b="1" dirty="0">
              <a:latin typeface="+mn-ea"/>
              <a:cs typeface="+mn-cs"/>
            </a:endParaRPr>
          </a:p>
          <a:p>
            <a:pPr marL="0" indent="0">
              <a:lnSpc>
                <a:spcPct val="150000"/>
              </a:lnSpc>
              <a:buClr>
                <a:srgbClr val="830051"/>
              </a:buClr>
              <a:buNone/>
            </a:pPr>
            <a:r>
              <a:rPr lang="en-US" altLang="zh-CN" sz="1400" b="1" dirty="0">
                <a:latin typeface="+mn-ea"/>
                <a:cs typeface="+mn-cs"/>
              </a:rPr>
              <a:t>MICU/RICU /</a:t>
            </a:r>
            <a:r>
              <a:rPr lang="zh-CN" altLang="en-US" sz="1400" b="1" dirty="0">
                <a:latin typeface="+mn-ea"/>
                <a:cs typeface="+mn-cs"/>
              </a:rPr>
              <a:t>抢救室医生</a:t>
            </a:r>
            <a:r>
              <a:rPr lang="en-US" altLang="zh-CN" sz="1400" b="1" dirty="0">
                <a:latin typeface="+mn-ea"/>
                <a:cs typeface="+mn-cs"/>
              </a:rPr>
              <a:t>:</a:t>
            </a:r>
            <a:r>
              <a:rPr lang="zh-CN" altLang="en-US" sz="1400" b="1" dirty="0">
                <a:latin typeface="+mn-ea"/>
                <a:cs typeface="+mn-cs"/>
              </a:rPr>
              <a:t>床位：</a:t>
            </a:r>
            <a:endParaRPr lang="en-US" altLang="zh-CN" sz="1400" b="1" dirty="0">
              <a:latin typeface="+mn-ea"/>
              <a:cs typeface="+mn-cs"/>
            </a:endParaRPr>
          </a:p>
          <a:p>
            <a:pPr marL="0" indent="0">
              <a:lnSpc>
                <a:spcPct val="150000"/>
              </a:lnSpc>
              <a:buClr>
                <a:srgbClr val="830051"/>
              </a:buClr>
              <a:buNone/>
            </a:pPr>
            <a:r>
              <a:rPr lang="en-US" altLang="zh-CN" sz="1400" b="1" dirty="0">
                <a:latin typeface="+mn-ea"/>
                <a:cs typeface="+mn-cs"/>
              </a:rPr>
              <a:t>MICU/RICU /</a:t>
            </a:r>
            <a:r>
              <a:rPr lang="zh-CN" altLang="en-US" sz="1400" b="1" dirty="0">
                <a:latin typeface="+mn-ea"/>
                <a:cs typeface="+mn-cs"/>
              </a:rPr>
              <a:t>抢救室护士</a:t>
            </a:r>
            <a:r>
              <a:rPr lang="en-US" altLang="zh-CN" sz="1400" b="1" dirty="0">
                <a:latin typeface="+mn-ea"/>
                <a:cs typeface="+mn-cs"/>
              </a:rPr>
              <a:t>:</a:t>
            </a:r>
            <a:r>
              <a:rPr lang="zh-CN" altLang="en-US" sz="1400" b="1" dirty="0">
                <a:latin typeface="+mn-ea"/>
                <a:cs typeface="+mn-cs"/>
              </a:rPr>
              <a:t>床位：</a:t>
            </a:r>
            <a:endParaRPr lang="en-US" altLang="zh-CN" sz="1400" b="1" dirty="0">
              <a:latin typeface="+mn-ea"/>
              <a:cs typeface="+mn-cs"/>
            </a:endParaRPr>
          </a:p>
          <a:p>
            <a:pPr marL="0" indent="0">
              <a:lnSpc>
                <a:spcPct val="150000"/>
              </a:lnSpc>
              <a:buClr>
                <a:srgbClr val="830051"/>
              </a:buClr>
              <a:buNone/>
            </a:pPr>
            <a:r>
              <a:rPr lang="zh-CN" altLang="en-US" sz="1400" b="1" dirty="0">
                <a:latin typeface="+mn-ea"/>
                <a:cs typeface="+mn-cs"/>
              </a:rPr>
              <a:t>呼吸治疗师：</a:t>
            </a:r>
            <a:endParaRPr lang="en-US" altLang="zh-CN" sz="1400" b="1" dirty="0">
              <a:latin typeface="+mn-ea"/>
              <a:cs typeface="+mn-cs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 txBox="1"/>
          <p:nvPr/>
        </p:nvSpPr>
        <p:spPr>
          <a:xfrm rot="19108343">
            <a:off x="4853181" y="2336749"/>
            <a:ext cx="3651930" cy="470000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需含医院材料证明，图文并茂</a:t>
            </a:r>
            <a:endParaRPr lang="en-US" sz="2000" b="1" dirty="0"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39533" y="169251"/>
            <a:ext cx="5921000" cy="994172"/>
          </a:xfrm>
        </p:spPr>
        <p:txBody>
          <a:bodyPr vert="horz" lIns="68580" tIns="34290" rIns="68580" bIns="34290" rtlCol="0" anchor="ctr">
            <a:normAutofit/>
          </a:bodyPr>
          <a:lstStyle/>
          <a:p>
            <a:pPr algn="l"/>
            <a:r>
              <a:rPr lang="en-US" altLang="zh-CN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PCCM</a:t>
            </a:r>
            <a:r>
              <a:rPr lang="zh-CN" altLang="en-US" sz="2400" b="1" kern="0" dirty="0">
                <a:solidFill>
                  <a:srgbClr val="A60000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Calibri" panose="020F0502020204030204" pitchFamily="34" charset="0"/>
              </a:rPr>
              <a:t>专培、专修、单修（</a:t>
            </a:r>
            <a:r>
              <a:rPr lang="en-US" altLang="zh-CN" sz="2400" b="1" kern="0" dirty="0">
                <a:solidFill>
                  <a:srgbClr val="A60000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Calibri" panose="020F0502020204030204" pitchFamily="34" charset="0"/>
              </a:rPr>
              <a:t>3</a:t>
            </a:r>
            <a:r>
              <a:rPr lang="zh-CN" altLang="en-US" sz="2400" b="1" kern="0" dirty="0">
                <a:solidFill>
                  <a:srgbClr val="A60000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Calibri" panose="020F0502020204030204" pitchFamily="34" charset="0"/>
              </a:rPr>
              <a:t>年考核期）</a:t>
            </a:r>
            <a:br>
              <a:rPr lang="en-US" altLang="zh-CN" sz="2400" b="1" kern="0" dirty="0">
                <a:solidFill>
                  <a:srgbClr val="000000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Calibri" panose="020F0502020204030204" pitchFamily="34" charset="0"/>
              </a:rPr>
            </a:br>
            <a:endParaRPr 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8848" y="4434916"/>
            <a:ext cx="7059168" cy="577181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1050" b="1" dirty="0"/>
              <a:t>3</a:t>
            </a:r>
            <a:r>
              <a:rPr lang="zh-CN" altLang="en-US" sz="1050" b="1" dirty="0"/>
              <a:t>年内呼吸与危重症医学科有组织本科医师进行</a:t>
            </a:r>
            <a:r>
              <a:rPr lang="en-US" altLang="zh-CN" sz="1050" b="1" dirty="0"/>
              <a:t>PCCM</a:t>
            </a:r>
            <a:r>
              <a:rPr lang="zh-CN" altLang="en-US" sz="1050" b="1" dirty="0"/>
              <a:t>专培、专修、单修学习；</a:t>
            </a:r>
            <a:endParaRPr lang="zh-CN" altLang="en-US" sz="1050" b="1" dirty="0"/>
          </a:p>
        </p:txBody>
      </p:sp>
      <p:sp>
        <p:nvSpPr>
          <p:cNvPr id="7" name="矩形 6"/>
          <p:cNvSpPr/>
          <p:nvPr/>
        </p:nvSpPr>
        <p:spPr>
          <a:xfrm>
            <a:off x="420624" y="4219787"/>
            <a:ext cx="7595616" cy="792295"/>
          </a:xfrm>
          <a:prstGeom prst="rect">
            <a:avLst/>
          </a:prstGeom>
          <a:noFill/>
          <a:ln cmpd="sng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内容占位符 2"/>
          <p:cNvSpPr txBox="1"/>
          <p:nvPr/>
        </p:nvSpPr>
        <p:spPr>
          <a:xfrm rot="19108343">
            <a:off x="2793922" y="2171429"/>
            <a:ext cx="3651930" cy="470000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需含医院材料证明，图文并茂</a:t>
            </a:r>
            <a:endParaRPr lang="en-US" sz="2000" dirty="0">
              <a:highlight>
                <a:srgbClr val="FFFF00"/>
              </a:highlight>
            </a:endParaRPr>
          </a:p>
        </p:txBody>
      </p:sp>
      <p:sp>
        <p:nvSpPr>
          <p:cNvPr id="8" name="内容占位符 2"/>
          <p:cNvSpPr txBox="1"/>
          <p:nvPr/>
        </p:nvSpPr>
        <p:spPr>
          <a:xfrm>
            <a:off x="688848" y="1640670"/>
            <a:ext cx="5980854" cy="1177936"/>
          </a:xfr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医院目前情况说明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2432" y="83209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工作负荷</a:t>
            </a:r>
            <a:endParaRPr lang="zh-CN" alt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9"/>
          <p:cNvGraphicFramePr>
            <a:graphicFrameLocks noGrp="1"/>
          </p:cNvGraphicFramePr>
          <p:nvPr>
            <p:ph idx="4294967295"/>
          </p:nvPr>
        </p:nvGraphicFramePr>
        <p:xfrm>
          <a:off x="315504" y="735923"/>
          <a:ext cx="5335488" cy="2312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7904"/>
                <a:gridCol w="2767584"/>
              </a:tblGrid>
              <a:tr h="3130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考核指标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自评情况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</a:tr>
              <a:tr h="31308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u="none" strike="noStrike" dirty="0">
                          <a:effectLst/>
                        </a:rPr>
                        <a:t>出院人数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（人次</a:t>
                      </a:r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年）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308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u="none" strike="noStrike" dirty="0">
                          <a:effectLst/>
                        </a:rPr>
                        <a:t>门诊量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（人次</a:t>
                      </a:r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年）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6616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u="none" strike="noStrike" dirty="0">
                          <a:effectLst/>
                        </a:rPr>
                        <a:t>呼吸内镜诊疗次数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（年）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  <a:tr h="34568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u="none" strike="noStrike" dirty="0">
                          <a:effectLst/>
                        </a:rPr>
                        <a:t>睡眠监测例数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（年）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568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u="none" strike="noStrike" dirty="0">
                          <a:effectLst/>
                        </a:rPr>
                        <a:t>肺功能检查例数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（年）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  <a:tr h="34265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呼吸内镜活检</a:t>
                      </a:r>
                      <a:r>
                        <a:rPr lang="zh-CN" altLang="en-US" sz="1400" b="1" u="none" strike="noStrike" dirty="0">
                          <a:effectLst/>
                        </a:rPr>
                        <a:t>例数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（年）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13" name="内容占位符 2"/>
          <p:cNvSpPr txBox="1"/>
          <p:nvPr/>
        </p:nvSpPr>
        <p:spPr>
          <a:xfrm rot="18871635">
            <a:off x="5065093" y="2095500"/>
            <a:ext cx="4673600" cy="510295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需将相关材料证明、图片置于此处</a:t>
            </a:r>
            <a:endParaRPr lang="en-US" sz="20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339533" y="169251"/>
            <a:ext cx="5921000" cy="994172"/>
          </a:xfr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kern="0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防疫职能</a:t>
            </a:r>
            <a:br>
              <a:rPr lang="en-US" altLang="zh-CN" sz="2400" b="1" kern="0" dirty="0">
                <a:solidFill>
                  <a:srgbClr val="000000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Calibri" panose="020F0502020204030204" pitchFamily="34" charset="0"/>
              </a:rPr>
            </a:br>
            <a:endParaRPr 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8392" y="1631117"/>
            <a:ext cx="61966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医院承担医院急性呼吸道传染病防疫工作情况</a:t>
            </a:r>
            <a:endParaRPr lang="zh-CN" altLang="en-US" dirty="0"/>
          </a:p>
        </p:txBody>
      </p:sp>
      <p:sp>
        <p:nvSpPr>
          <p:cNvPr id="6" name="内容占位符 2"/>
          <p:cNvSpPr txBox="1"/>
          <p:nvPr/>
        </p:nvSpPr>
        <p:spPr>
          <a:xfrm rot="19108343">
            <a:off x="3904265" y="2421800"/>
            <a:ext cx="3651930" cy="470000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需含医院材料证明，图文并茂</a:t>
            </a:r>
            <a:endParaRPr lang="en-US" sz="20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2432" y="83209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医疗质控</a:t>
            </a:r>
            <a:r>
              <a:rPr lang="en-US" altLang="zh-CN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肺功能</a:t>
            </a:r>
            <a:endParaRPr lang="zh-CN" alt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9"/>
          <p:cNvGraphicFramePr>
            <a:graphicFrameLocks noGrp="1"/>
          </p:cNvGraphicFramePr>
          <p:nvPr>
            <p:ph idx="4294967295"/>
          </p:nvPr>
        </p:nvGraphicFramePr>
        <p:xfrm>
          <a:off x="685618" y="1018129"/>
          <a:ext cx="5335488" cy="1894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75000"/>
                <a:gridCol w="2460488"/>
              </a:tblGrid>
              <a:tr h="45390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考核指标</a:t>
                      </a:r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自评情况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</a:tr>
              <a:tr h="58800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每个工作日对肺功能检查设备定标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384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肺量计检查报告内容合格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863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肺功能检查结果判读正确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sp>
        <p:nvSpPr>
          <p:cNvPr id="13" name="内容占位符 2"/>
          <p:cNvSpPr txBox="1"/>
          <p:nvPr/>
        </p:nvSpPr>
        <p:spPr>
          <a:xfrm rot="18871635">
            <a:off x="5065093" y="2095500"/>
            <a:ext cx="4673600" cy="510295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需将相关材料证明、图片置于此处</a:t>
            </a:r>
            <a:endParaRPr lang="en-US" sz="20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C4F54F3-C349-4609-AFEE-01462D5C7942}" type="slidenum">
              <a:rPr lang="en-GB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en-GB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 idx="4294967295"/>
          </p:nvPr>
        </p:nvSpPr>
        <p:spPr>
          <a:xfrm>
            <a:off x="-1454801" y="84567"/>
            <a:ext cx="5292436" cy="1325563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z="32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议程</a:t>
            </a:r>
            <a:br>
              <a:rPr lang="en-US" altLang="zh-CN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318375" y="250263"/>
            <a:ext cx="5915025" cy="994172"/>
          </a:xfrm>
          <a:prstGeom prst="rect">
            <a:avLst/>
          </a:prstGeom>
        </p:spPr>
        <p:txBody>
          <a:bodyPr vert="horz"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 baseline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9"/>
          <p:cNvGraphicFramePr/>
          <p:nvPr/>
        </p:nvGraphicFramePr>
        <p:xfrm>
          <a:off x="789527" y="768500"/>
          <a:ext cx="7217049" cy="3873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6442"/>
                <a:gridCol w="3850856"/>
                <a:gridCol w="1919751"/>
              </a:tblGrid>
              <a:tr h="3974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effectLst/>
                          <a:latin typeface="+mn-ea"/>
                          <a:ea typeface="+mn-ea"/>
                        </a:rPr>
                        <a:t>时长</a:t>
                      </a:r>
                      <a:endParaRPr lang="en-US" sz="1400" b="1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+mn-ea"/>
                          <a:ea typeface="+mn-ea"/>
                        </a:rPr>
                        <a:t>具体内容</a:t>
                      </a:r>
                      <a:endParaRPr lang="en-US" sz="1400" b="1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effectLst/>
                          <a:latin typeface="+mn-ea"/>
                          <a:ea typeface="+mn-ea"/>
                        </a:rPr>
                        <a:t>讲者</a:t>
                      </a:r>
                      <a:endParaRPr lang="en-US" sz="1400" b="1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rgbClr val="A60000"/>
                    </a:solidFill>
                  </a:tcPr>
                </a:tc>
              </a:tr>
              <a:tr h="381756"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线上</a:t>
                      </a:r>
                      <a:r>
                        <a:rPr lang="en-US" altLang="zh-CN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/</a:t>
                      </a: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线下主持人：指导专家组组长</a:t>
                      </a:r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cPr/>
                </a:tc>
                <a:tc hMerge="1"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17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+mn-ea"/>
                          <a:ea typeface="+mn-ea"/>
                        </a:rPr>
                        <a:t>5’</a:t>
                      </a:r>
                      <a:endParaRPr lang="en-US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+mn-ea"/>
                          <a:ea typeface="+mn-ea"/>
                        </a:rPr>
                        <a:t>指导专家致辞、介绍指导要求</a:t>
                      </a:r>
                      <a:endParaRPr lang="en-US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effectLst/>
                          <a:latin typeface="+mn-ea"/>
                          <a:ea typeface="+mn-ea"/>
                        </a:rPr>
                        <a:t>指导专家组组长</a:t>
                      </a:r>
                      <a:endParaRPr lang="en-US" altLang="zh-CN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817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+mn-ea"/>
                          <a:ea typeface="+mn-ea"/>
                        </a:rPr>
                        <a:t>5’</a:t>
                      </a:r>
                      <a:endParaRPr lang="en-US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+mn-ea"/>
                          <a:ea typeface="+mn-ea"/>
                        </a:rPr>
                        <a:t>医院领导致辞</a:t>
                      </a:r>
                      <a:endParaRPr lang="en-US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effectLst/>
                          <a:latin typeface="+mn-ea"/>
                          <a:ea typeface="+mn-ea"/>
                        </a:rPr>
                        <a:t>院领导</a:t>
                      </a:r>
                      <a:endParaRPr lang="en-US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</a:tr>
              <a:tr h="4215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+mn-ea"/>
                          <a:ea typeface="+mn-ea"/>
                        </a:rPr>
                        <a:t>30’</a:t>
                      </a:r>
                      <a:endParaRPr lang="en-US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effectLst/>
                          <a:latin typeface="+mn-ea"/>
                          <a:ea typeface="+mn-ea"/>
                        </a:rPr>
                        <a:t>PCCM</a:t>
                      </a:r>
                      <a:r>
                        <a:rPr lang="zh-CN" sz="1400" b="0" kern="100" dirty="0">
                          <a:effectLst/>
                          <a:latin typeface="+mn-ea"/>
                          <a:ea typeface="+mn-ea"/>
                        </a:rPr>
                        <a:t>科规范化建设情况</a:t>
                      </a:r>
                      <a:r>
                        <a:rPr lang="zh-CN" altLang="en-US" sz="1400" b="0" kern="100" dirty="0">
                          <a:effectLst/>
                          <a:latin typeface="+mn-ea"/>
                          <a:ea typeface="+mn-ea"/>
                        </a:rPr>
                        <a:t>汇报</a:t>
                      </a:r>
                      <a:endParaRPr lang="en-US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0" kern="100" dirty="0">
                          <a:effectLst/>
                          <a:latin typeface="+mn-ea"/>
                          <a:ea typeface="+mn-ea"/>
                        </a:rPr>
                        <a:t>科室主任</a:t>
                      </a:r>
                      <a:endParaRPr lang="en-US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81756">
                <a:tc>
                  <a:txBody>
                    <a:bodyPr/>
                    <a:lstStyle/>
                    <a:p>
                      <a:pPr marL="133350" marR="0" lvl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00" dirty="0">
                          <a:effectLst/>
                          <a:latin typeface="+mn-ea"/>
                          <a:ea typeface="+mn-ea"/>
                        </a:rPr>
                        <a:t>10’</a:t>
                      </a:r>
                      <a:endParaRPr lang="en-US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33350" marR="0" lvl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+mn-ea"/>
                          <a:ea typeface="+mn-ea"/>
                        </a:rPr>
                        <a:t>提问</a:t>
                      </a:r>
                      <a:endParaRPr lang="en-US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+mn-ea"/>
                          <a:ea typeface="+mn-ea"/>
                        </a:rPr>
                        <a:t>指导专家组</a:t>
                      </a:r>
                      <a:endParaRPr lang="en-US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</a:tr>
              <a:tr h="381756"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+mn-ea"/>
                          <a:ea typeface="+mn-ea"/>
                        </a:rPr>
                        <a:t>60’</a:t>
                      </a:r>
                      <a:endParaRPr lang="en-US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zh-CN" altLang="en-US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实地指导</a:t>
                      </a:r>
                      <a:endParaRPr lang="en-US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+mn-ea"/>
                          <a:ea typeface="+mn-ea"/>
                        </a:rPr>
                        <a:t>指导专家组</a:t>
                      </a:r>
                      <a:endParaRPr lang="en-US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rgbClr val="F2F2F2"/>
                    </a:solidFill>
                  </a:tcPr>
                </a:tc>
              </a:tr>
              <a:tr h="3817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+mn-ea"/>
                          <a:ea typeface="+mn-ea"/>
                        </a:rPr>
                        <a:t>5’</a:t>
                      </a:r>
                      <a:endParaRPr lang="en-US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+mn-ea"/>
                          <a:ea typeface="+mn-ea"/>
                        </a:rPr>
                        <a:t>反馈考核意见</a:t>
                      </a:r>
                      <a:endParaRPr lang="en-US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effectLst/>
                          <a:latin typeface="+mn-ea"/>
                          <a:ea typeface="+mn-ea"/>
                        </a:rPr>
                        <a:t>指导专家组</a:t>
                      </a:r>
                      <a:endParaRPr lang="en-US" altLang="zh-CN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</a:tr>
              <a:tr h="381756">
                <a:tc>
                  <a:txBody>
                    <a:bodyPr/>
                    <a:lstStyle/>
                    <a:p>
                      <a:pPr marL="133350" indent="-13335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5’</a:t>
                      </a:r>
                      <a:endParaRPr lang="en-US" altLang="zh-CN" sz="1400" b="0" kern="100" dirty="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0" marR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医院领导</a:t>
                      </a:r>
                      <a:r>
                        <a:rPr lang="zh-CN" altLang="en-US" sz="1400" b="0" kern="1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总结发言</a:t>
                      </a:r>
                      <a:endParaRPr lang="en-US" altLang="zh-CN" sz="1400" b="0" kern="100" dirty="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0" marR="0" lvl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院领导</a:t>
                      </a:r>
                      <a:endParaRPr lang="en-US" altLang="zh-CN" sz="1400" b="0" kern="100" dirty="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817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+mn-ea"/>
                          <a:ea typeface="+mn-ea"/>
                        </a:rPr>
                        <a:t>20’</a:t>
                      </a:r>
                      <a:endParaRPr lang="en-US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effectLst/>
                          <a:latin typeface="+mn-ea"/>
                          <a:ea typeface="+mn-ea"/>
                        </a:rPr>
                        <a:t>指导专家内部讨论</a:t>
                      </a:r>
                      <a:r>
                        <a:rPr lang="zh-CN" altLang="en-US" sz="1400" b="0" kern="100" dirty="0">
                          <a:effectLst/>
                          <a:latin typeface="+mn-ea"/>
                          <a:ea typeface="+mn-ea"/>
                        </a:rPr>
                        <a:t>、打分（</a:t>
                      </a:r>
                      <a:r>
                        <a:rPr lang="zh-CN" altLang="en-US" sz="1400" b="0" kern="100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医院不参与</a:t>
                      </a:r>
                      <a:r>
                        <a:rPr lang="zh-CN" altLang="en-US" sz="1400" b="0" kern="100" dirty="0">
                          <a:effectLst/>
                          <a:latin typeface="+mn-ea"/>
                          <a:ea typeface="+mn-ea"/>
                        </a:rPr>
                        <a:t>）</a:t>
                      </a:r>
                      <a:endParaRPr lang="en-US" altLang="zh-CN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effectLst/>
                          <a:latin typeface="+mn-ea"/>
                          <a:ea typeface="+mn-ea"/>
                        </a:rPr>
                        <a:t>指导专家组</a:t>
                      </a:r>
                      <a:endParaRPr lang="en-US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2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2432" y="83209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医疗质控</a:t>
            </a:r>
            <a:r>
              <a:rPr lang="en-US" altLang="zh-CN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呼吸内镜</a:t>
            </a:r>
            <a:endParaRPr lang="zh-CN" alt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9"/>
          <p:cNvGraphicFramePr>
            <a:graphicFrameLocks noGrp="1"/>
          </p:cNvGraphicFramePr>
          <p:nvPr>
            <p:ph idx="4294967295"/>
          </p:nvPr>
        </p:nvGraphicFramePr>
        <p:xfrm>
          <a:off x="685618" y="1018130"/>
          <a:ext cx="5335488" cy="93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7904"/>
                <a:gridCol w="2767584"/>
              </a:tblGrid>
              <a:tr h="3130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aseline="0" dirty="0"/>
                        <a:t>考核指标</a:t>
                      </a:r>
                      <a:endParaRPr lang="zh-CN" altLang="en-US" sz="1400" b="1" baseline="0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aseline="0" dirty="0"/>
                        <a:t>自评情况</a:t>
                      </a:r>
                      <a:endParaRPr lang="zh-CN" altLang="en-US" sz="1400" b="1" baseline="0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</a:tr>
              <a:tr h="31308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呼吸内镜操作前是否行血常规</a:t>
                      </a:r>
                      <a:endParaRPr lang="zh-CN" altLang="en-US" sz="1400" b="1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baseline="0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308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凝血功能化验检查</a:t>
                      </a:r>
                      <a:endParaRPr lang="zh-CN" altLang="en-US" sz="1400" b="1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baseline="0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内容占位符 2"/>
          <p:cNvSpPr txBox="1"/>
          <p:nvPr/>
        </p:nvSpPr>
        <p:spPr>
          <a:xfrm rot="18871635">
            <a:off x="5065093" y="2095500"/>
            <a:ext cx="4673600" cy="510295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需将相关材料证明、图片置于此处</a:t>
            </a:r>
            <a:endParaRPr lang="en-US" sz="20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6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2432" y="83209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医疗质控</a:t>
            </a:r>
            <a:r>
              <a:rPr lang="en-US" altLang="zh-CN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睡眠监测</a:t>
            </a:r>
            <a:endParaRPr lang="zh-CN" alt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9"/>
          <p:cNvGraphicFramePr>
            <a:graphicFrameLocks noGrp="1"/>
          </p:cNvGraphicFramePr>
          <p:nvPr>
            <p:ph idx="4294967295"/>
          </p:nvPr>
        </p:nvGraphicFramePr>
        <p:xfrm>
          <a:off x="685618" y="1018130"/>
          <a:ext cx="5335488" cy="1553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7904"/>
                <a:gridCol w="2767584"/>
              </a:tblGrid>
              <a:tr h="54178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考核指标</a:t>
                      </a:r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自评情况</a:t>
                      </a:r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</a:tr>
              <a:tr h="50591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 有无嗜睡量表评分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0591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 睡眠监测报告是否完整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内容占位符 2"/>
          <p:cNvSpPr txBox="1"/>
          <p:nvPr/>
        </p:nvSpPr>
        <p:spPr>
          <a:xfrm rot="18871635">
            <a:off x="5065093" y="2095500"/>
            <a:ext cx="4673600" cy="510295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需将相关材料证明、图片置于此处</a:t>
            </a:r>
            <a:endParaRPr lang="en-US" sz="20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2432" y="83209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医疗质控</a:t>
            </a:r>
            <a:r>
              <a:rPr lang="en-US" altLang="zh-CN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无创机械通气</a:t>
            </a:r>
            <a:r>
              <a:rPr lang="en-US" altLang="zh-CN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高流量湿化氧疗</a:t>
            </a:r>
            <a:br>
              <a:rPr lang="zh-CN" altLang="en-US" sz="2400" b="1" i="0" u="none" strike="noStrike" kern="12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lang="zh-CN" alt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9"/>
          <p:cNvGraphicFramePr>
            <a:graphicFrameLocks noGrp="1"/>
          </p:cNvGraphicFramePr>
          <p:nvPr>
            <p:ph idx="4294967295"/>
          </p:nvPr>
        </p:nvGraphicFramePr>
        <p:xfrm>
          <a:off x="457199" y="1018129"/>
          <a:ext cx="5633207" cy="865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912"/>
                <a:gridCol w="2588295"/>
              </a:tblGrid>
              <a:tr h="4477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考核指标</a:t>
                      </a:r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自评情况</a:t>
                      </a:r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</a:tr>
              <a:tr h="41810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u="none" strike="noStrike" dirty="0">
                          <a:effectLst/>
                        </a:rPr>
                        <a:t>指脉氧和血气监测，参数设置记录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内容占位符 2"/>
          <p:cNvSpPr txBox="1"/>
          <p:nvPr/>
        </p:nvSpPr>
        <p:spPr>
          <a:xfrm rot="18871635">
            <a:off x="5065093" y="2095500"/>
            <a:ext cx="4673600" cy="510295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需将相关材料证明、图片置于此处</a:t>
            </a:r>
            <a:endParaRPr lang="en-US" sz="20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4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2432" y="83209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疾病质控</a:t>
            </a:r>
            <a:r>
              <a:rPr lang="en-US" altLang="zh-CN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成人社区获得性肺炎</a:t>
            </a:r>
            <a:endParaRPr lang="zh-CN" alt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9"/>
          <p:cNvGraphicFramePr>
            <a:graphicFrameLocks noGrp="1"/>
          </p:cNvGraphicFramePr>
          <p:nvPr>
            <p:ph idx="4294967295"/>
          </p:nvPr>
        </p:nvGraphicFramePr>
        <p:xfrm>
          <a:off x="627789" y="947986"/>
          <a:ext cx="6636327" cy="18497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2429"/>
                <a:gridCol w="3093898"/>
              </a:tblGrid>
              <a:tr h="5184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/>
                        <a:t>考核指标</a:t>
                      </a:r>
                      <a:endParaRPr lang="zh-CN" altLang="en-US" sz="15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/>
                        <a:t>自评情况</a:t>
                      </a:r>
                      <a:endParaRPr lang="zh-CN" altLang="en-US" sz="15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</a:tr>
              <a:tr h="133135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500" b="1" u="none" strike="noStrike" dirty="0">
                          <a:effectLst/>
                        </a:rPr>
                        <a:t>患者入院</a:t>
                      </a:r>
                      <a:r>
                        <a:rPr lang="en-US" altLang="zh-CN" sz="1500" b="1" u="none" strike="noStrike" dirty="0">
                          <a:effectLst/>
                        </a:rPr>
                        <a:t>24</a:t>
                      </a:r>
                      <a:r>
                        <a:rPr lang="zh-CN" altLang="en-US" sz="1500" b="1" u="none" strike="noStrike" dirty="0">
                          <a:effectLst/>
                        </a:rPr>
                        <a:t>小时内是否进行</a:t>
                      </a:r>
                      <a:r>
                        <a:rPr lang="en-US" altLang="zh-CN" sz="1500" b="1" u="none" strike="noStrike" dirty="0">
                          <a:effectLst/>
                        </a:rPr>
                        <a:t>CAP</a:t>
                      </a:r>
                      <a:r>
                        <a:rPr lang="zh-CN" altLang="en-US" sz="1500" b="1" u="none" strike="noStrike" dirty="0">
                          <a:effectLst/>
                        </a:rPr>
                        <a:t>严重程度评估； 住院期间抗感染治疗前是否进行病原学送检； 经验性用抗菌药物是否规范</a:t>
                      </a:r>
                      <a:endParaRPr lang="zh-CN" altLang="en-US" sz="15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5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sp>
        <p:nvSpPr>
          <p:cNvPr id="13" name="内容占位符 2"/>
          <p:cNvSpPr txBox="1"/>
          <p:nvPr/>
        </p:nvSpPr>
        <p:spPr>
          <a:xfrm rot="18871635">
            <a:off x="5065093" y="2095500"/>
            <a:ext cx="4673600" cy="510295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需将相关材料证明、图片置于此处</a:t>
            </a:r>
            <a:endParaRPr lang="en-US" sz="20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8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2432" y="83209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疾病质控</a:t>
            </a:r>
            <a:r>
              <a:rPr lang="en-US" altLang="zh-CN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慢阻肺急性加重期</a:t>
            </a:r>
            <a:b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9"/>
          <p:cNvGraphicFramePr>
            <a:graphicFrameLocks noGrp="1"/>
          </p:cNvGraphicFramePr>
          <p:nvPr>
            <p:ph idx="4294967295"/>
          </p:nvPr>
        </p:nvGraphicFramePr>
        <p:xfrm>
          <a:off x="685617" y="1018130"/>
          <a:ext cx="6366347" cy="3401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4044"/>
                <a:gridCol w="3302303"/>
              </a:tblGrid>
              <a:tr h="54149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考核指标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自评情况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</a:tr>
              <a:tr h="50564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u="none" strike="noStrike" dirty="0">
                          <a:effectLst/>
                        </a:rPr>
                        <a:t>住院患者是否血气分析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  <a:tr h="70148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u="none" strike="noStrike" dirty="0">
                          <a:effectLst/>
                        </a:rPr>
                        <a:t>慢阻肺急性加重患者住院期间抗菌药物暴露时间是否小于</a:t>
                      </a:r>
                      <a:r>
                        <a:rPr lang="en-US" altLang="zh-CN" sz="1400" b="1" u="none" strike="noStrike" dirty="0">
                          <a:effectLst/>
                        </a:rPr>
                        <a:t>7</a:t>
                      </a:r>
                      <a:r>
                        <a:rPr lang="zh-CN" altLang="en-US" sz="1400" b="1" u="none" strike="noStrike" dirty="0">
                          <a:effectLst/>
                        </a:rPr>
                        <a:t>天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  <a:tr h="701481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zh-CN" alt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住院期间应用吸入治疗药物（包含雾化、干粉、气雾剂）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  <a:tr h="951376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u="none" strike="noStrike" dirty="0">
                          <a:effectLst/>
                        </a:rPr>
                        <a:t>出院带药中是否有长期吸入治疗药物，出院医嘱是否规范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13" name="内容占位符 2"/>
          <p:cNvSpPr txBox="1"/>
          <p:nvPr/>
        </p:nvSpPr>
        <p:spPr>
          <a:xfrm rot="18871635">
            <a:off x="5065093" y="2095500"/>
            <a:ext cx="4673600" cy="510295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需将相关材料证明、图片置于此处</a:t>
            </a:r>
            <a:endParaRPr lang="en-US" sz="20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2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2432" y="83209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疾病质控</a:t>
            </a:r>
            <a:r>
              <a:rPr lang="en-US" altLang="zh-CN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支气管哮喘急性发作</a:t>
            </a:r>
            <a:b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9"/>
          <p:cNvGraphicFramePr>
            <a:graphicFrameLocks noGrp="1"/>
          </p:cNvGraphicFramePr>
          <p:nvPr>
            <p:ph idx="4294967295"/>
          </p:nvPr>
        </p:nvGraphicFramePr>
        <p:xfrm>
          <a:off x="685617" y="1018130"/>
          <a:ext cx="5853727" cy="2334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326"/>
                <a:gridCol w="3036401"/>
              </a:tblGrid>
              <a:tr h="3860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/>
                        <a:t>考核指标</a:t>
                      </a:r>
                      <a:endParaRPr lang="zh-CN" altLang="en-US" sz="15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/>
                        <a:t>自评情况</a:t>
                      </a:r>
                      <a:endParaRPr lang="zh-CN" altLang="en-US" sz="15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</a:tr>
              <a:tr h="56068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患者住院期间是否进行病情严重程度分级</a:t>
                      </a:r>
                      <a:endParaRPr lang="zh-CN" altLang="en-US" sz="15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5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  <a:tr h="138793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500" b="1" u="none" strike="noStrike" dirty="0">
                          <a:effectLst/>
                        </a:rPr>
                        <a:t>住院期间应用吸入治疗药物（包含雾化、干粉、气雾剂）情况，以及出院带药中是否有哮喘控制药物，出院医嘱是否规范</a:t>
                      </a:r>
                      <a:endParaRPr lang="zh-CN" altLang="en-US" sz="15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5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13" name="内容占位符 2"/>
          <p:cNvSpPr txBox="1"/>
          <p:nvPr/>
        </p:nvSpPr>
        <p:spPr>
          <a:xfrm rot="18871635">
            <a:off x="5065093" y="2095500"/>
            <a:ext cx="4673600" cy="510295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需将相关材料证明、图片置于此处</a:t>
            </a:r>
            <a:endParaRPr lang="en-US" sz="20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6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2432" y="83209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疾病质控</a:t>
            </a:r>
            <a:r>
              <a:rPr lang="en-US" altLang="zh-CN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静脉血栓栓塞症（</a:t>
            </a:r>
            <a:r>
              <a:rPr lang="en-US" altLang="zh-CN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VTE</a:t>
            </a:r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b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9"/>
          <p:cNvGraphicFramePr>
            <a:graphicFrameLocks noGrp="1"/>
          </p:cNvGraphicFramePr>
          <p:nvPr>
            <p:ph idx="4294967295"/>
          </p:nvPr>
        </p:nvGraphicFramePr>
        <p:xfrm>
          <a:off x="685617" y="1018130"/>
          <a:ext cx="5839873" cy="1553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0658"/>
                <a:gridCol w="3029215"/>
              </a:tblGrid>
              <a:tr h="49061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/>
                        <a:t>考核指标</a:t>
                      </a:r>
                      <a:endParaRPr lang="zh-CN" altLang="en-US" sz="15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/>
                        <a:t>自评情况</a:t>
                      </a:r>
                      <a:endParaRPr lang="zh-CN" altLang="en-US" sz="15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</a:tr>
              <a:tr h="106300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呼吸专科住院患者入院</a:t>
                      </a:r>
                      <a:r>
                        <a:rPr lang="en-US" altLang="zh-CN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48</a:t>
                      </a:r>
                      <a:r>
                        <a:rPr lang="zh-CN" altLang="en-US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小时内</a:t>
                      </a:r>
                      <a:r>
                        <a:rPr lang="en-US" altLang="zh-CN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VTE</a:t>
                      </a:r>
                      <a:r>
                        <a:rPr lang="zh-CN" altLang="en-US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风险评估； 抗凝和溶栓治疗前有出血风险评估</a:t>
                      </a:r>
                      <a:endParaRPr lang="zh-CN" altLang="en-US" sz="15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5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sp>
        <p:nvSpPr>
          <p:cNvPr id="13" name="内容占位符 2"/>
          <p:cNvSpPr txBox="1"/>
          <p:nvPr/>
        </p:nvSpPr>
        <p:spPr>
          <a:xfrm rot="18871635">
            <a:off x="5065093" y="2095500"/>
            <a:ext cx="4673600" cy="510295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需将相关材料证明、图片置于此处</a:t>
            </a:r>
            <a:endParaRPr lang="en-US" sz="20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0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2432" y="83209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疾病质控</a:t>
            </a:r>
            <a:r>
              <a:rPr lang="en-US" altLang="zh-CN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肺间质性疾病</a:t>
            </a:r>
            <a:b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9"/>
          <p:cNvGraphicFramePr>
            <a:graphicFrameLocks noGrp="1"/>
          </p:cNvGraphicFramePr>
          <p:nvPr>
            <p:ph idx="4294967295"/>
          </p:nvPr>
        </p:nvGraphicFramePr>
        <p:xfrm>
          <a:off x="685618" y="1018129"/>
          <a:ext cx="5978418" cy="1143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77338"/>
                <a:gridCol w="3101080"/>
              </a:tblGrid>
              <a:tr h="3986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考核指标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自评情况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</a:tr>
              <a:tr h="37226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u="none" strike="noStrike" dirty="0">
                          <a:effectLst/>
                        </a:rPr>
                        <a:t>住院患者进行</a:t>
                      </a:r>
                      <a:r>
                        <a:rPr lang="en-US" altLang="zh-CN" sz="1400" b="1" u="none" strike="noStrike" dirty="0">
                          <a:effectLst/>
                        </a:rPr>
                        <a:t>HRCT</a:t>
                      </a:r>
                      <a:r>
                        <a:rPr lang="zh-CN" altLang="en-US" sz="1400" b="1" u="none" strike="noStrike" dirty="0">
                          <a:effectLst/>
                        </a:rPr>
                        <a:t>检查的比例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  <a:tr h="37226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u="none" strike="noStrike" dirty="0">
                          <a:effectLst/>
                        </a:rPr>
                        <a:t>住院患者进行肺功能检查的比例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13" name="内容占位符 2"/>
          <p:cNvSpPr txBox="1"/>
          <p:nvPr/>
        </p:nvSpPr>
        <p:spPr>
          <a:xfrm rot="18871635">
            <a:off x="5065093" y="2095500"/>
            <a:ext cx="4673600" cy="510295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需将相关材料证明、图片置于此处</a:t>
            </a:r>
            <a:endParaRPr lang="en-US" sz="20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4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2432" y="83209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疾病质控</a:t>
            </a:r>
            <a:r>
              <a:rPr lang="en-US" altLang="zh-CN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结核病</a:t>
            </a:r>
            <a:b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9"/>
          <p:cNvGraphicFramePr>
            <a:graphicFrameLocks noGrp="1"/>
          </p:cNvGraphicFramePr>
          <p:nvPr>
            <p:ph idx="4294967295"/>
          </p:nvPr>
        </p:nvGraphicFramePr>
        <p:xfrm>
          <a:off x="685617" y="1018129"/>
          <a:ext cx="5853727" cy="19605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326"/>
                <a:gridCol w="3036401"/>
              </a:tblGrid>
              <a:tr h="60713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/>
                        <a:t>考核指标</a:t>
                      </a:r>
                      <a:endParaRPr lang="zh-CN" altLang="en-US" sz="15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/>
                        <a:t>自评情况</a:t>
                      </a:r>
                      <a:endParaRPr lang="zh-CN" altLang="en-US" sz="15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</a:tr>
              <a:tr h="78652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500" b="1" u="none" strike="noStrike" dirty="0">
                          <a:effectLst/>
                        </a:rPr>
                        <a:t>确诊患者是否抗酸染色≥</a:t>
                      </a:r>
                      <a:r>
                        <a:rPr lang="en-US" altLang="zh-CN" sz="1500" b="1" u="none" strike="noStrike" dirty="0">
                          <a:effectLst/>
                        </a:rPr>
                        <a:t>3</a:t>
                      </a:r>
                      <a:r>
                        <a:rPr lang="zh-CN" altLang="en-US" sz="1500" b="1" u="none" strike="noStrike" dirty="0">
                          <a:effectLst/>
                        </a:rPr>
                        <a:t>次和结核菌培养≥</a:t>
                      </a:r>
                      <a:r>
                        <a:rPr lang="en-US" altLang="zh-CN" sz="1500" b="1" u="none" strike="noStrike" dirty="0">
                          <a:effectLst/>
                        </a:rPr>
                        <a:t>1</a:t>
                      </a:r>
                      <a:r>
                        <a:rPr lang="zh-CN" altLang="en-US" sz="1500" b="1" u="none" strike="noStrike" dirty="0">
                          <a:effectLst/>
                        </a:rPr>
                        <a:t>次</a:t>
                      </a:r>
                      <a:endParaRPr lang="zh-CN" altLang="en-US" sz="15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5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  <a:tr h="5669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500" b="1" u="none" strike="noStrike" dirty="0">
                          <a:effectLst/>
                        </a:rPr>
                        <a:t>抗结核化疗方案是否规范</a:t>
                      </a:r>
                      <a:endParaRPr lang="zh-CN" altLang="en-US" sz="15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5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13" name="内容占位符 2"/>
          <p:cNvSpPr txBox="1"/>
          <p:nvPr/>
        </p:nvSpPr>
        <p:spPr>
          <a:xfrm rot="18871635">
            <a:off x="5065093" y="2095500"/>
            <a:ext cx="4673600" cy="510295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需将相关材料证明、图片置于此处</a:t>
            </a:r>
            <a:endParaRPr lang="en-US" sz="20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8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2432" y="83209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疾病质控</a:t>
            </a:r>
            <a:r>
              <a:rPr lang="en-US" altLang="zh-CN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肺癌</a:t>
            </a:r>
            <a:b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9"/>
          <p:cNvGraphicFramePr>
            <a:graphicFrameLocks noGrp="1"/>
          </p:cNvGraphicFramePr>
          <p:nvPr>
            <p:ph idx="4294967295"/>
          </p:nvPr>
        </p:nvGraphicFramePr>
        <p:xfrm>
          <a:off x="567341" y="1162181"/>
          <a:ext cx="6324782" cy="17527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039"/>
                <a:gridCol w="3280743"/>
              </a:tblGrid>
              <a:tr h="6112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/>
                        <a:t>考核指标</a:t>
                      </a:r>
                      <a:endParaRPr lang="zh-CN" altLang="en-US" sz="15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/>
                        <a:t>自评情况</a:t>
                      </a:r>
                      <a:endParaRPr lang="zh-CN" altLang="en-US" sz="15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</a:tr>
              <a:tr h="57076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500" b="1" u="none" strike="noStrike" dirty="0">
                          <a:effectLst/>
                        </a:rPr>
                        <a:t>肺结节随访是否遵从指南</a:t>
                      </a:r>
                      <a:endParaRPr lang="zh-CN" altLang="en-US" sz="15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5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  <a:tr h="57076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500" b="1" u="none" strike="noStrike" dirty="0">
                          <a:effectLst/>
                        </a:rPr>
                        <a:t>肺癌患者肺功能检查情况</a:t>
                      </a:r>
                      <a:endParaRPr lang="zh-CN" altLang="en-US" sz="15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5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13" name="内容占位符 2"/>
          <p:cNvSpPr txBox="1"/>
          <p:nvPr/>
        </p:nvSpPr>
        <p:spPr>
          <a:xfrm rot="18871635">
            <a:off x="5065093" y="2095500"/>
            <a:ext cx="4673600" cy="510295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需将相关材料证明、图片置于此处</a:t>
            </a:r>
            <a:endParaRPr lang="en-US" sz="20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143000" y="841772"/>
            <a:ext cx="6858000" cy="17907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143000" y="2701528"/>
            <a:ext cx="6858000" cy="1241822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9379" cy="51435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918210" y="1481455"/>
            <a:ext cx="6964045" cy="994410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专家致辞、</a:t>
            </a: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介绍指导要求</a:t>
            </a:r>
            <a:endParaRPr lang="zh-CN" altLang="en-US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endParaRPr 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2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2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326272" y="164828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工作效率</a:t>
            </a:r>
            <a:endParaRPr lang="zh-CN" alt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9"/>
          <p:cNvGraphicFramePr>
            <a:graphicFrameLocks noGrp="1"/>
          </p:cNvGraphicFramePr>
          <p:nvPr>
            <p:ph idx="4294967295"/>
          </p:nvPr>
        </p:nvGraphicFramePr>
        <p:xfrm>
          <a:off x="326272" y="758282"/>
          <a:ext cx="5926800" cy="2098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9696"/>
                <a:gridCol w="2737104"/>
              </a:tblGrid>
              <a:tr h="4028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考核指标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自评情况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</a:tr>
              <a:tr h="402888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呼吸慢性气道疾病诊前风险评估率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02888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呼吸慢病初诊肺功能检查率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44845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临床路径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  <a:tr h="444845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单病种管理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内容占位符 2"/>
          <p:cNvSpPr txBox="1"/>
          <p:nvPr/>
        </p:nvSpPr>
        <p:spPr>
          <a:xfrm rot="18871635">
            <a:off x="5065093" y="2095500"/>
            <a:ext cx="4673600" cy="510295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需将相关材料证明、图片置于此处</a:t>
            </a:r>
            <a:endParaRPr lang="en-US" sz="20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6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326272" y="164828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信息化质控</a:t>
            </a:r>
            <a:endParaRPr lang="zh-CN" alt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9"/>
          <p:cNvGraphicFramePr>
            <a:graphicFrameLocks noGrp="1"/>
          </p:cNvGraphicFramePr>
          <p:nvPr>
            <p:ph idx="4294967295"/>
          </p:nvPr>
        </p:nvGraphicFramePr>
        <p:xfrm>
          <a:off x="364272" y="758283"/>
          <a:ext cx="6867593" cy="16399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3805"/>
                <a:gridCol w="3783788"/>
              </a:tblGrid>
              <a:tr h="54663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考核指标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自评情况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</a:tr>
              <a:tr h="546637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门诊常见病、多发病的标准化门诊电子病历系统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46637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呼吸慢病门诊随访管理系统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内容占位符 2"/>
          <p:cNvSpPr txBox="1"/>
          <p:nvPr/>
        </p:nvSpPr>
        <p:spPr>
          <a:xfrm rot="18871635">
            <a:off x="5065093" y="2095500"/>
            <a:ext cx="4673600" cy="510295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需将相关材料证明、图片置于此处</a:t>
            </a:r>
            <a:endParaRPr lang="en-US" sz="20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0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237062" y="144000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辐射能力</a:t>
            </a:r>
            <a:endParaRPr lang="zh-CN" alt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784475" y="3948464"/>
            <a:ext cx="4673600" cy="510295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需将相关材料证明、图片置于此处</a:t>
            </a:r>
            <a:endParaRPr lang="en-US" sz="2000" dirty="0">
              <a:highlight>
                <a:srgbClr val="FFFF00"/>
              </a:highlight>
            </a:endParaRPr>
          </a:p>
        </p:txBody>
      </p:sp>
      <p:graphicFrame>
        <p:nvGraphicFramePr>
          <p:cNvPr id="6" name="表格 9"/>
          <p:cNvGraphicFramePr/>
          <p:nvPr/>
        </p:nvGraphicFramePr>
        <p:xfrm>
          <a:off x="354418" y="829339"/>
          <a:ext cx="6945185" cy="13120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3777"/>
                <a:gridCol w="3991408"/>
              </a:tblGrid>
              <a:tr h="4527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考核指标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自评情况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</a:tr>
              <a:tr h="429652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多学科诊疗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（</a:t>
                      </a:r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MDT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）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9652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</a:rPr>
                        <a:t>呼吸专科医联体</a:t>
                      </a:r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4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237062" y="144000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医疗质量</a:t>
            </a:r>
            <a:endParaRPr lang="zh-CN" alt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6833191" y="1332591"/>
            <a:ext cx="2213273" cy="510295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需将相关材料证明、图片置于此处</a:t>
            </a:r>
            <a:endParaRPr lang="en-US" sz="2000" dirty="0">
              <a:highlight>
                <a:srgbClr val="FFFF00"/>
              </a:highlight>
            </a:endParaRPr>
          </a:p>
        </p:txBody>
      </p:sp>
      <p:graphicFrame>
        <p:nvGraphicFramePr>
          <p:cNvPr id="6" name="表格 9"/>
          <p:cNvGraphicFramePr/>
          <p:nvPr/>
        </p:nvGraphicFramePr>
        <p:xfrm>
          <a:off x="378686" y="825190"/>
          <a:ext cx="6372446" cy="3007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0365"/>
                <a:gridCol w="3772081"/>
              </a:tblGrid>
              <a:tr h="3780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考核指标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自评情况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</a:tr>
              <a:tr h="475687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患者满意度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2955" marR="2955" marT="295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30820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甲级病案率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2955" marR="2955" marT="2955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  <a:tr h="430820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主诊医师负责制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2955" marR="2955" marT="2955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  <a:tr h="430820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医疗</a:t>
                      </a:r>
                      <a:r>
                        <a:rPr lang="zh-CN" altLang="en-US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事故</a:t>
                      </a:r>
                      <a:r>
                        <a:rPr lang="zh-CN" altLang="en-US" sz="1100" b="1" dirty="0">
                          <a:solidFill>
                            <a:schemeClr val="tx1"/>
                          </a:solidFill>
                          <a:latin typeface="+mn-ea"/>
                          <a:cs typeface="+mn-cs"/>
                        </a:rPr>
                        <a:t>（近</a:t>
                      </a:r>
                      <a:r>
                        <a:rPr lang="en-US" altLang="zh-CN" sz="1100" b="1" dirty="0">
                          <a:solidFill>
                            <a:schemeClr val="tx1"/>
                          </a:solidFill>
                          <a:latin typeface="+mn-ea"/>
                          <a:cs typeface="+mn-cs"/>
                        </a:rPr>
                        <a:t>3</a:t>
                      </a:r>
                      <a:r>
                        <a:rPr lang="zh-CN" altLang="en-US" sz="1100" b="1" dirty="0">
                          <a:solidFill>
                            <a:schemeClr val="tx1"/>
                          </a:solidFill>
                          <a:latin typeface="+mn-ea"/>
                          <a:cs typeface="+mn-cs"/>
                        </a:rPr>
                        <a:t>年）</a:t>
                      </a:r>
                      <a:endParaRPr lang="zh-CN" altLang="en-US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2955" marR="2955" marT="2955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  <a:tr h="430820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学习急性呼吸道传染病的防控知识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2955" marR="2955" marT="2955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  <a:tr h="430820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学习流感或病毒性肺炎防控和治疗知识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2955" marR="2955" marT="2955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8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237062" y="144000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 defTabSz="685800" fontAlgn="ctr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教学和研究（一）</a:t>
            </a:r>
            <a:endParaRPr lang="zh-CN" alt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2763717" y="4123280"/>
            <a:ext cx="4981323" cy="510295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需将相关材料证明、图片置于此处</a:t>
            </a:r>
            <a:endParaRPr lang="en-US" sz="2000" dirty="0">
              <a:highlight>
                <a:srgbClr val="FFFF00"/>
              </a:highlight>
            </a:endParaRPr>
          </a:p>
        </p:txBody>
      </p:sp>
      <p:graphicFrame>
        <p:nvGraphicFramePr>
          <p:cNvPr id="6" name="表格 9"/>
          <p:cNvGraphicFramePr/>
          <p:nvPr/>
        </p:nvGraphicFramePr>
        <p:xfrm>
          <a:off x="362773" y="837177"/>
          <a:ext cx="6945185" cy="30381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9764"/>
                <a:gridCol w="3925421"/>
              </a:tblGrid>
              <a:tr h="4155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考核指标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自评情况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</a:tr>
              <a:tr h="429652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每周科内业务学习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572" marR="3572" marT="3572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9652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有教学计划</a:t>
                      </a:r>
                      <a:r>
                        <a:rPr lang="zh-CN" altLang="en-US" sz="1100" b="1" dirty="0">
                          <a:solidFill>
                            <a:schemeClr val="tx1"/>
                          </a:solidFill>
                          <a:latin typeface="+mn-ea"/>
                          <a:cs typeface="+mn-cs"/>
                        </a:rPr>
                        <a:t>（近</a:t>
                      </a:r>
                      <a:r>
                        <a:rPr lang="en-US" altLang="zh-CN" sz="1100" b="1" dirty="0">
                          <a:solidFill>
                            <a:schemeClr val="tx1"/>
                          </a:solidFill>
                          <a:latin typeface="+mn-ea"/>
                          <a:cs typeface="+mn-cs"/>
                        </a:rPr>
                        <a:t>1</a:t>
                      </a:r>
                      <a:r>
                        <a:rPr lang="zh-CN" altLang="en-US" sz="1100" b="1" dirty="0">
                          <a:solidFill>
                            <a:schemeClr val="tx1"/>
                          </a:solidFill>
                          <a:latin typeface="+mn-ea"/>
                          <a:cs typeface="+mn-cs"/>
                        </a:rPr>
                        <a:t>年）</a:t>
                      </a:r>
                      <a:endParaRPr lang="zh-CN" altLang="en-US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572" marR="3572" marT="357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9652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PCCM</a:t>
                      </a:r>
                      <a:r>
                        <a:rPr lang="zh-CN" altLang="en-US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专科医师规范化培训（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r>
                        <a:rPr lang="zh-CN" altLang="en-US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年）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572" marR="3572" marT="3572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  <a:tr h="429652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PCCM</a:t>
                      </a:r>
                      <a:r>
                        <a:rPr lang="zh-CN" altLang="en-US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专修、单修（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年）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572" marR="3572" marT="357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9652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多中心临床试验</a:t>
                      </a:r>
                      <a:r>
                        <a:rPr lang="zh-CN" altLang="en-US" sz="1100" b="1" dirty="0">
                          <a:solidFill>
                            <a:schemeClr val="tx1"/>
                          </a:solidFill>
                          <a:latin typeface="+mn-ea"/>
                          <a:cs typeface="+mn-cs"/>
                        </a:rPr>
                        <a:t>（近</a:t>
                      </a:r>
                      <a:r>
                        <a:rPr lang="en-US" altLang="zh-CN" sz="1100" b="1" dirty="0">
                          <a:solidFill>
                            <a:schemeClr val="tx1"/>
                          </a:solidFill>
                          <a:latin typeface="+mn-ea"/>
                          <a:cs typeface="+mn-cs"/>
                        </a:rPr>
                        <a:t>3</a:t>
                      </a:r>
                      <a:r>
                        <a:rPr lang="zh-CN" altLang="en-US" sz="1100" b="1" dirty="0">
                          <a:solidFill>
                            <a:schemeClr val="tx1"/>
                          </a:solidFill>
                          <a:latin typeface="+mn-ea"/>
                          <a:cs typeface="+mn-cs"/>
                        </a:rPr>
                        <a:t>年）</a:t>
                      </a:r>
                      <a:endParaRPr lang="zh-CN" altLang="en-US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572" marR="3572" marT="3572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  <a:tr h="474398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科研课题</a:t>
                      </a:r>
                      <a:r>
                        <a:rPr lang="zh-CN" altLang="en-US" sz="1100" b="1" dirty="0">
                          <a:solidFill>
                            <a:schemeClr val="tx1"/>
                          </a:solidFill>
                          <a:latin typeface="+mn-ea"/>
                          <a:cs typeface="+mn-cs"/>
                        </a:rPr>
                        <a:t>（近</a:t>
                      </a:r>
                      <a:r>
                        <a:rPr lang="en-US" altLang="zh-CN" sz="1100" b="1" dirty="0">
                          <a:solidFill>
                            <a:schemeClr val="tx1"/>
                          </a:solidFill>
                          <a:latin typeface="+mn-ea"/>
                          <a:cs typeface="+mn-cs"/>
                        </a:rPr>
                        <a:t>3</a:t>
                      </a:r>
                      <a:r>
                        <a:rPr lang="zh-CN" altLang="en-US" sz="1100" b="1" dirty="0">
                          <a:solidFill>
                            <a:schemeClr val="tx1"/>
                          </a:solidFill>
                          <a:latin typeface="+mn-ea"/>
                          <a:cs typeface="+mn-cs"/>
                        </a:rPr>
                        <a:t>年）</a:t>
                      </a:r>
                      <a:r>
                        <a:rPr lang="zh-CN" altLang="en-US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，负责人</a:t>
                      </a:r>
                      <a:endParaRPr lang="zh-CN" altLang="en-US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572" marR="3572" marT="357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2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237062" y="144000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 defTabSz="685800" fontAlgn="ctr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教学与研究（二）</a:t>
            </a:r>
            <a:b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1185455" y="3832894"/>
            <a:ext cx="6625552" cy="510295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需将相关材料证明、图片置于此处</a:t>
            </a:r>
            <a:endParaRPr lang="en-US" sz="2000" dirty="0">
              <a:highlight>
                <a:srgbClr val="FFFF00"/>
              </a:highlight>
            </a:endParaRPr>
          </a:p>
        </p:txBody>
      </p:sp>
      <p:graphicFrame>
        <p:nvGraphicFramePr>
          <p:cNvPr id="7" name="表格 9"/>
          <p:cNvGraphicFramePr/>
          <p:nvPr/>
        </p:nvGraphicFramePr>
        <p:xfrm>
          <a:off x="381172" y="762395"/>
          <a:ext cx="6184220" cy="216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2540"/>
                <a:gridCol w="2011680"/>
              </a:tblGrid>
              <a:tr h="3019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考核指标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自评情况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</a:tr>
              <a:tr h="301940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SCI</a:t>
                      </a: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论文数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（近</a:t>
                      </a:r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年，第一或通讯作者）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1940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中文核心期刊论文数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（近</a:t>
                      </a:r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年，第一或通讯作者）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01940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省级以上学术会议参与人数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（近</a:t>
                      </a:r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年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）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  <a:tr h="301940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医教研获奖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（近</a:t>
                      </a:r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年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）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  <a:tr h="301940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新技术和专利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（近</a:t>
                      </a:r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年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）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  <a:tr h="301940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参编教材或专著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（近</a:t>
                      </a:r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年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）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6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237062" y="144000"/>
            <a:ext cx="8765651" cy="504000"/>
          </a:xfrm>
          <a:prstGeom prst="rect">
            <a:avLst/>
          </a:prstGeom>
        </p:spPr>
        <p:txBody>
          <a:bodyPr vert="horz"/>
          <a:lstStyle/>
          <a:p>
            <a:pPr algn="l" defTabSz="685800" fontAlgn="ctr"/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人才培养和社会影响力</a:t>
            </a:r>
            <a:endParaRPr lang="zh-CN" alt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2042624" y="3803663"/>
            <a:ext cx="4683295" cy="510295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将相关材料证明、图片置于此处</a:t>
            </a:r>
            <a:endParaRPr lang="en-US" sz="2000" dirty="0">
              <a:highlight>
                <a:srgbClr val="FFFF00"/>
              </a:highlight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333277" y="3041226"/>
            <a:ext cx="5066456" cy="1781387"/>
          </a:xfrm>
          <a:prstGeom prst="rect">
            <a:avLst/>
          </a:prstGeom>
        </p:spPr>
        <p:txBody>
          <a:bodyPr/>
          <a:lstStyle>
            <a:lvl1pPr marL="179705" indent="-179705" algn="l" defTabSz="4572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39750" indent="-179705" algn="l" defTabSz="4572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/>
              <a:buChar char="–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622935" indent="-179705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22935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graphicFrame>
        <p:nvGraphicFramePr>
          <p:cNvPr id="7" name="表格 9"/>
          <p:cNvGraphicFramePr/>
          <p:nvPr/>
        </p:nvGraphicFramePr>
        <p:xfrm>
          <a:off x="304800" y="829542"/>
          <a:ext cx="6973662" cy="188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124"/>
                <a:gridCol w="3925538"/>
              </a:tblGrid>
              <a:tr h="45992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考核指标</a:t>
                      </a:r>
                      <a:endParaRPr lang="zh-CN" altLang="en-US" sz="18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自评情况</a:t>
                      </a:r>
                      <a:endParaRPr lang="zh-CN" altLang="en-US" sz="18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</a:tr>
              <a:tr h="475573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梯队学历结构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75573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学科带头人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75573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继续教育学习班数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（近</a:t>
                      </a:r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年）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143000" y="841772"/>
            <a:ext cx="6858000" cy="17907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143000" y="2701528"/>
            <a:ext cx="6858000" cy="1241822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" y="0"/>
            <a:ext cx="9149379" cy="51435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016000" y="1895302"/>
            <a:ext cx="7112000" cy="988272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提问</a:t>
            </a:r>
            <a:endParaRPr lang="zh-CN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143000" y="841772"/>
            <a:ext cx="6858000" cy="17907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143000" y="2701528"/>
            <a:ext cx="6858000" cy="1241822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" y="0"/>
            <a:ext cx="9149379" cy="51435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016000" y="1895302"/>
            <a:ext cx="7112000" cy="988272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线上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线下实地展示与互动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242073" y="193428"/>
            <a:ext cx="7772400" cy="661509"/>
          </a:xfrm>
        </p:spPr>
        <p:txBody>
          <a:bodyPr/>
          <a:lstStyle/>
          <a:p>
            <a:pPr algn="l" eaLnBrk="1" hangingPunct="1">
              <a:defRPr/>
            </a:pPr>
            <a:r>
              <a:rPr lang="zh-CN" altLang="en-US" sz="27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线上</a:t>
            </a:r>
            <a:r>
              <a:rPr lang="en-US" altLang="zh-CN" sz="27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/</a:t>
            </a:r>
            <a:r>
              <a:rPr lang="zh-CN" altLang="en-US" sz="27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线下实地展示与互动顺序</a:t>
            </a:r>
            <a:endParaRPr lang="en-US" sz="27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5" name="图示 4"/>
          <p:cNvGraphicFramePr/>
          <p:nvPr>
            <p:custDataLst>
              <p:tags r:id="rId1"/>
            </p:custDataLst>
          </p:nvPr>
        </p:nvGraphicFramePr>
        <p:xfrm>
          <a:off x="376749" y="1033145"/>
          <a:ext cx="8561493" cy="19168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6596385" y="1009088"/>
            <a:ext cx="454299" cy="406463"/>
            <a:chOff x="2082101" y="708505"/>
            <a:chExt cx="454299" cy="406463"/>
          </a:xfrm>
        </p:grpSpPr>
        <p:sp>
          <p:nvSpPr>
            <p:cNvPr id="7" name="AutoShape 10"/>
            <p:cNvSpPr>
              <a:spLocks noChangeArrowheads="1"/>
            </p:cNvSpPr>
            <p:nvPr/>
          </p:nvSpPr>
          <p:spPr bwMode="auto">
            <a:xfrm rot="1800000">
              <a:off x="2082101" y="732562"/>
              <a:ext cx="454299" cy="382406"/>
            </a:xfrm>
            <a:prstGeom prst="hexagon">
              <a:avLst>
                <a:gd name="adj" fmla="val 29159"/>
                <a:gd name="vf" fmla="val 115470"/>
              </a:avLst>
            </a:prstGeom>
            <a:gradFill flip="none" rotWithShape="1">
              <a:gsLst>
                <a:gs pos="0">
                  <a:srgbClr val="A60000">
                    <a:shade val="30000"/>
                    <a:satMod val="115000"/>
                  </a:srgbClr>
                </a:gs>
                <a:gs pos="50000">
                  <a:srgbClr val="A60000">
                    <a:shade val="67500"/>
                    <a:satMod val="115000"/>
                  </a:srgbClr>
                </a:gs>
                <a:gs pos="100000">
                  <a:srgbClr val="A6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0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8" name="Text Box 11"/>
            <p:cNvSpPr txBox="1">
              <a:spLocks noChangeArrowheads="1"/>
            </p:cNvSpPr>
            <p:nvPr/>
          </p:nvSpPr>
          <p:spPr bwMode="auto">
            <a:xfrm>
              <a:off x="2109516" y="708505"/>
              <a:ext cx="3955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>
                  <a:solidFill>
                    <a:srgbClr val="FFFFFF"/>
                  </a:solidFill>
                  <a:latin typeface="+mn-ea"/>
                  <a:sym typeface="微软雅黑" panose="020B0503020204020204" pitchFamily="34" charset="-122"/>
                </a:rPr>
                <a:t>6</a:t>
              </a:r>
              <a:endParaRPr lang="en-US" altLang="zh-CN" sz="2000" dirty="0">
                <a:solidFill>
                  <a:srgbClr val="FFFFFF"/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65425" y="1009088"/>
            <a:ext cx="454299" cy="406463"/>
            <a:chOff x="2082101" y="708505"/>
            <a:chExt cx="454299" cy="406463"/>
          </a:xfrm>
        </p:grpSpPr>
        <p:sp>
          <p:nvSpPr>
            <p:cNvPr id="10" name="AutoShape 10"/>
            <p:cNvSpPr>
              <a:spLocks noChangeArrowheads="1"/>
            </p:cNvSpPr>
            <p:nvPr/>
          </p:nvSpPr>
          <p:spPr bwMode="auto">
            <a:xfrm rot="1800000">
              <a:off x="2082101" y="732562"/>
              <a:ext cx="454299" cy="382406"/>
            </a:xfrm>
            <a:prstGeom prst="hexagon">
              <a:avLst>
                <a:gd name="adj" fmla="val 29159"/>
                <a:gd name="vf" fmla="val 115470"/>
              </a:avLst>
            </a:prstGeom>
            <a:gradFill flip="none" rotWithShape="1">
              <a:gsLst>
                <a:gs pos="0">
                  <a:srgbClr val="A60000">
                    <a:shade val="30000"/>
                    <a:satMod val="115000"/>
                  </a:srgbClr>
                </a:gs>
                <a:gs pos="50000">
                  <a:srgbClr val="A60000">
                    <a:shade val="67500"/>
                    <a:satMod val="115000"/>
                  </a:srgbClr>
                </a:gs>
                <a:gs pos="100000">
                  <a:srgbClr val="A6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0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2109516" y="708505"/>
              <a:ext cx="3955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>
                  <a:solidFill>
                    <a:srgbClr val="FFFFFF"/>
                  </a:solidFill>
                  <a:latin typeface="+mn-ea"/>
                  <a:sym typeface="微软雅黑" panose="020B0503020204020204" pitchFamily="34" charset="-122"/>
                </a:rPr>
                <a:t>5</a:t>
              </a:r>
              <a:endParaRPr lang="en-US" altLang="zh-CN" sz="2000" dirty="0">
                <a:solidFill>
                  <a:srgbClr val="FFFFFF"/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57776" y="1009088"/>
            <a:ext cx="454299" cy="406463"/>
            <a:chOff x="2082101" y="708505"/>
            <a:chExt cx="454299" cy="406463"/>
          </a:xfrm>
        </p:grpSpPr>
        <p:sp>
          <p:nvSpPr>
            <p:cNvPr id="13" name="AutoShape 10"/>
            <p:cNvSpPr>
              <a:spLocks noChangeArrowheads="1"/>
            </p:cNvSpPr>
            <p:nvPr/>
          </p:nvSpPr>
          <p:spPr bwMode="auto">
            <a:xfrm rot="1800000">
              <a:off x="2082101" y="732562"/>
              <a:ext cx="454299" cy="382406"/>
            </a:xfrm>
            <a:prstGeom prst="hexagon">
              <a:avLst>
                <a:gd name="adj" fmla="val 29159"/>
                <a:gd name="vf" fmla="val 115470"/>
              </a:avLst>
            </a:prstGeom>
            <a:gradFill flip="none" rotWithShape="1">
              <a:gsLst>
                <a:gs pos="0">
                  <a:srgbClr val="A60000">
                    <a:shade val="30000"/>
                    <a:satMod val="115000"/>
                  </a:srgbClr>
                </a:gs>
                <a:gs pos="50000">
                  <a:srgbClr val="A60000">
                    <a:shade val="67500"/>
                    <a:satMod val="115000"/>
                  </a:srgbClr>
                </a:gs>
                <a:gs pos="100000">
                  <a:srgbClr val="A6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0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2109516" y="708505"/>
              <a:ext cx="3955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>
                  <a:solidFill>
                    <a:srgbClr val="FFFFFF"/>
                  </a:solidFill>
                  <a:latin typeface="+mn-ea"/>
                  <a:sym typeface="微软雅黑" panose="020B0503020204020204" pitchFamily="34" charset="-122"/>
                </a:rPr>
                <a:t>4</a:t>
              </a:r>
              <a:endParaRPr lang="en-US" altLang="zh-CN" sz="2000" dirty="0">
                <a:solidFill>
                  <a:srgbClr val="FFFFFF"/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691558" y="1009088"/>
            <a:ext cx="454299" cy="406463"/>
            <a:chOff x="2082101" y="708505"/>
            <a:chExt cx="454299" cy="406463"/>
          </a:xfrm>
        </p:grpSpPr>
        <p:sp>
          <p:nvSpPr>
            <p:cNvPr id="16" name="AutoShape 10"/>
            <p:cNvSpPr>
              <a:spLocks noChangeArrowheads="1"/>
            </p:cNvSpPr>
            <p:nvPr/>
          </p:nvSpPr>
          <p:spPr bwMode="auto">
            <a:xfrm rot="1800000">
              <a:off x="2082101" y="732562"/>
              <a:ext cx="454299" cy="382406"/>
            </a:xfrm>
            <a:prstGeom prst="hexagon">
              <a:avLst>
                <a:gd name="adj" fmla="val 29159"/>
                <a:gd name="vf" fmla="val 115470"/>
              </a:avLst>
            </a:prstGeom>
            <a:gradFill flip="none" rotWithShape="1">
              <a:gsLst>
                <a:gs pos="0">
                  <a:srgbClr val="A60000">
                    <a:shade val="30000"/>
                    <a:satMod val="115000"/>
                  </a:srgbClr>
                </a:gs>
                <a:gs pos="50000">
                  <a:srgbClr val="A60000">
                    <a:shade val="67500"/>
                    <a:satMod val="115000"/>
                  </a:srgbClr>
                </a:gs>
                <a:gs pos="100000">
                  <a:srgbClr val="A6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0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2109516" y="708505"/>
              <a:ext cx="3955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>
                  <a:solidFill>
                    <a:srgbClr val="FFFFFF"/>
                  </a:solidFill>
                  <a:latin typeface="+mn-ea"/>
                  <a:sym typeface="微软雅黑" panose="020B0503020204020204" pitchFamily="34" charset="-122"/>
                </a:rPr>
                <a:t>3</a:t>
              </a:r>
              <a:endParaRPr lang="en-US" altLang="zh-CN" sz="2000" dirty="0">
                <a:solidFill>
                  <a:srgbClr val="FFFFFF"/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56145" y="1009088"/>
            <a:ext cx="454299" cy="406463"/>
            <a:chOff x="2082101" y="708505"/>
            <a:chExt cx="454299" cy="406463"/>
          </a:xfrm>
        </p:grpSpPr>
        <p:sp>
          <p:nvSpPr>
            <p:cNvPr id="19" name="AutoShape 10"/>
            <p:cNvSpPr>
              <a:spLocks noChangeArrowheads="1"/>
            </p:cNvSpPr>
            <p:nvPr/>
          </p:nvSpPr>
          <p:spPr bwMode="auto">
            <a:xfrm rot="1800000">
              <a:off x="2082101" y="732562"/>
              <a:ext cx="454299" cy="382406"/>
            </a:xfrm>
            <a:prstGeom prst="hexagon">
              <a:avLst>
                <a:gd name="adj" fmla="val 29159"/>
                <a:gd name="vf" fmla="val 115470"/>
              </a:avLst>
            </a:prstGeom>
            <a:gradFill flip="none" rotWithShape="1">
              <a:gsLst>
                <a:gs pos="0">
                  <a:srgbClr val="A60000">
                    <a:shade val="30000"/>
                    <a:satMod val="115000"/>
                  </a:srgbClr>
                </a:gs>
                <a:gs pos="50000">
                  <a:srgbClr val="A60000">
                    <a:shade val="67500"/>
                    <a:satMod val="115000"/>
                  </a:srgbClr>
                </a:gs>
                <a:gs pos="100000">
                  <a:srgbClr val="A6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0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0" name="Text Box 11"/>
            <p:cNvSpPr txBox="1">
              <a:spLocks noChangeArrowheads="1"/>
            </p:cNvSpPr>
            <p:nvPr/>
          </p:nvSpPr>
          <p:spPr bwMode="auto">
            <a:xfrm>
              <a:off x="2109516" y="708505"/>
              <a:ext cx="3955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>
                  <a:solidFill>
                    <a:srgbClr val="FFFFFF"/>
                  </a:solidFill>
                  <a:latin typeface="+mn-ea"/>
                  <a:sym typeface="微软雅黑" panose="020B0503020204020204" pitchFamily="34" charset="-122"/>
                </a:rPr>
                <a:t>2</a:t>
              </a:r>
              <a:endParaRPr lang="en-US" altLang="zh-CN" sz="2000" dirty="0">
                <a:solidFill>
                  <a:srgbClr val="FFFFFF"/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1558" y="1009088"/>
            <a:ext cx="454299" cy="406463"/>
            <a:chOff x="2082101" y="708505"/>
            <a:chExt cx="454299" cy="406463"/>
          </a:xfrm>
        </p:grpSpPr>
        <p:sp>
          <p:nvSpPr>
            <p:cNvPr id="22" name="AutoShape 10"/>
            <p:cNvSpPr>
              <a:spLocks noChangeArrowheads="1"/>
            </p:cNvSpPr>
            <p:nvPr/>
          </p:nvSpPr>
          <p:spPr bwMode="auto">
            <a:xfrm rot="1800000">
              <a:off x="2082101" y="732562"/>
              <a:ext cx="454299" cy="382406"/>
            </a:xfrm>
            <a:prstGeom prst="hexagon">
              <a:avLst>
                <a:gd name="adj" fmla="val 29159"/>
                <a:gd name="vf" fmla="val 115470"/>
              </a:avLst>
            </a:prstGeom>
            <a:gradFill flip="none" rotWithShape="1">
              <a:gsLst>
                <a:gs pos="0">
                  <a:srgbClr val="A60000">
                    <a:shade val="30000"/>
                    <a:satMod val="115000"/>
                  </a:srgbClr>
                </a:gs>
                <a:gs pos="50000">
                  <a:srgbClr val="A60000">
                    <a:shade val="67500"/>
                    <a:satMod val="115000"/>
                  </a:srgbClr>
                </a:gs>
                <a:gs pos="100000">
                  <a:srgbClr val="A6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0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3" name="Text Box 11"/>
            <p:cNvSpPr txBox="1">
              <a:spLocks noChangeArrowheads="1"/>
            </p:cNvSpPr>
            <p:nvPr/>
          </p:nvSpPr>
          <p:spPr bwMode="auto">
            <a:xfrm>
              <a:off x="2109516" y="708505"/>
              <a:ext cx="3955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>
                  <a:solidFill>
                    <a:srgbClr val="FFFFFF"/>
                  </a:solidFill>
                  <a:latin typeface="+mn-ea"/>
                  <a:sym typeface="微软雅黑" panose="020B0503020204020204" pitchFamily="34" charset="-122"/>
                </a:rPr>
                <a:t>1</a:t>
              </a:r>
              <a:endParaRPr lang="en-US" altLang="zh-CN" sz="2000" dirty="0">
                <a:solidFill>
                  <a:srgbClr val="FFFFFF"/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00932" y="1009088"/>
            <a:ext cx="454299" cy="406463"/>
            <a:chOff x="2082101" y="708505"/>
            <a:chExt cx="454299" cy="406463"/>
          </a:xfrm>
        </p:grpSpPr>
        <p:sp>
          <p:nvSpPr>
            <p:cNvPr id="25" name="AutoShape 10"/>
            <p:cNvSpPr>
              <a:spLocks noChangeArrowheads="1"/>
            </p:cNvSpPr>
            <p:nvPr/>
          </p:nvSpPr>
          <p:spPr bwMode="auto">
            <a:xfrm rot="1800000">
              <a:off x="2082101" y="732562"/>
              <a:ext cx="454299" cy="382406"/>
            </a:xfrm>
            <a:prstGeom prst="hexagon">
              <a:avLst>
                <a:gd name="adj" fmla="val 29159"/>
                <a:gd name="vf" fmla="val 115470"/>
              </a:avLst>
            </a:prstGeom>
            <a:gradFill flip="none" rotWithShape="1">
              <a:gsLst>
                <a:gs pos="0">
                  <a:srgbClr val="A60000">
                    <a:shade val="30000"/>
                    <a:satMod val="115000"/>
                  </a:srgbClr>
                </a:gs>
                <a:gs pos="50000">
                  <a:srgbClr val="A60000">
                    <a:shade val="67500"/>
                    <a:satMod val="115000"/>
                  </a:srgbClr>
                </a:gs>
                <a:gs pos="100000">
                  <a:srgbClr val="A6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0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6" name="Text Box 11"/>
            <p:cNvSpPr txBox="1">
              <a:spLocks noChangeArrowheads="1"/>
            </p:cNvSpPr>
            <p:nvPr/>
          </p:nvSpPr>
          <p:spPr bwMode="auto">
            <a:xfrm>
              <a:off x="2109516" y="708505"/>
              <a:ext cx="3955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>
                  <a:solidFill>
                    <a:srgbClr val="FFFFFF"/>
                  </a:solidFill>
                  <a:latin typeface="+mn-ea"/>
                  <a:sym typeface="微软雅黑" panose="020B0503020204020204" pitchFamily="34" charset="-122"/>
                </a:rPr>
                <a:t>7</a:t>
              </a:r>
              <a:endParaRPr lang="en-US" altLang="zh-CN" sz="2000" dirty="0">
                <a:solidFill>
                  <a:srgbClr val="FFFFFF"/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254827" y="3337738"/>
            <a:ext cx="909396" cy="1399892"/>
            <a:chOff x="6581" y="258480"/>
            <a:chExt cx="909396" cy="1399892"/>
          </a:xfrm>
          <a:solidFill>
            <a:srgbClr val="7F191D"/>
          </a:solidFill>
          <a:scene3d>
            <a:camera prst="orthographicFront"/>
            <a:lightRig rig="flat" dir="t"/>
          </a:scene3d>
        </p:grpSpPr>
        <p:sp>
          <p:nvSpPr>
            <p:cNvPr id="28" name="矩形: 圆角 27"/>
            <p:cNvSpPr/>
            <p:nvPr/>
          </p:nvSpPr>
          <p:spPr>
            <a:xfrm>
              <a:off x="6581" y="258480"/>
              <a:ext cx="909396" cy="1399892"/>
            </a:xfrm>
            <a:prstGeom prst="roundRect">
              <a:avLst>
                <a:gd name="adj" fmla="val 10000"/>
              </a:avLst>
            </a:prstGeom>
            <a:grpFill/>
            <a:sp3d prstMaterial="dkEdge">
              <a:bevelT w="8200" h="38100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矩形: 圆角 4"/>
            <p:cNvSpPr txBox="1"/>
            <p:nvPr/>
          </p:nvSpPr>
          <p:spPr>
            <a:xfrm>
              <a:off x="33216" y="285115"/>
              <a:ext cx="856126" cy="1346622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考护士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481204" y="3311103"/>
            <a:ext cx="909396" cy="1399892"/>
            <a:chOff x="6581" y="258480"/>
            <a:chExt cx="909396" cy="1399892"/>
          </a:xfrm>
          <a:solidFill>
            <a:srgbClr val="7F191D"/>
          </a:solidFill>
          <a:scene3d>
            <a:camera prst="orthographicFront"/>
            <a:lightRig rig="flat" dir="t"/>
          </a:scene3d>
        </p:grpSpPr>
        <p:sp>
          <p:nvSpPr>
            <p:cNvPr id="34" name="矩形: 圆角 33"/>
            <p:cNvSpPr/>
            <p:nvPr/>
          </p:nvSpPr>
          <p:spPr>
            <a:xfrm>
              <a:off x="6581" y="258480"/>
              <a:ext cx="909396" cy="1399892"/>
            </a:xfrm>
            <a:prstGeom prst="roundRect">
              <a:avLst>
                <a:gd name="adj" fmla="val 10000"/>
              </a:avLst>
            </a:prstGeom>
            <a:grpFill/>
            <a:sp3d prstMaterial="dkEdge">
              <a:bevelT w="8200" h="38100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矩形: 圆角 4"/>
            <p:cNvSpPr txBox="1"/>
            <p:nvPr/>
          </p:nvSpPr>
          <p:spPr>
            <a:xfrm>
              <a:off x="33216" y="285115"/>
              <a:ext cx="856126" cy="1346622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考患者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015879" y="3364373"/>
            <a:ext cx="909396" cy="1399892"/>
            <a:chOff x="6581" y="258480"/>
            <a:chExt cx="909396" cy="1399892"/>
          </a:xfrm>
          <a:solidFill>
            <a:srgbClr val="7F191D"/>
          </a:solidFill>
          <a:scene3d>
            <a:camera prst="orthographicFront"/>
            <a:lightRig rig="flat" dir="t"/>
          </a:scene3d>
        </p:grpSpPr>
        <p:sp>
          <p:nvSpPr>
            <p:cNvPr id="40" name="矩形: 圆角 39"/>
            <p:cNvSpPr/>
            <p:nvPr/>
          </p:nvSpPr>
          <p:spPr>
            <a:xfrm>
              <a:off x="6581" y="258480"/>
              <a:ext cx="909396" cy="1399892"/>
            </a:xfrm>
            <a:prstGeom prst="roundRect">
              <a:avLst>
                <a:gd name="adj" fmla="val 10000"/>
              </a:avLst>
            </a:prstGeom>
            <a:grpFill/>
            <a:sp3d prstMaterial="dkEdge">
              <a:bevelT w="8200" h="38100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矩形: 圆角 4"/>
            <p:cNvSpPr txBox="1"/>
            <p:nvPr/>
          </p:nvSpPr>
          <p:spPr>
            <a:xfrm>
              <a:off x="33216" y="285115"/>
              <a:ext cx="856126" cy="1346622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考医生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049933" y="3147824"/>
            <a:ext cx="454299" cy="406463"/>
            <a:chOff x="2082101" y="708505"/>
            <a:chExt cx="454299" cy="406463"/>
          </a:xfrm>
        </p:grpSpPr>
        <p:sp>
          <p:nvSpPr>
            <p:cNvPr id="46" name="AutoShape 10"/>
            <p:cNvSpPr>
              <a:spLocks noChangeArrowheads="1"/>
            </p:cNvSpPr>
            <p:nvPr/>
          </p:nvSpPr>
          <p:spPr bwMode="auto">
            <a:xfrm rot="1800000">
              <a:off x="2082101" y="732562"/>
              <a:ext cx="454299" cy="382406"/>
            </a:xfrm>
            <a:prstGeom prst="hexagon">
              <a:avLst>
                <a:gd name="adj" fmla="val 29159"/>
                <a:gd name="vf" fmla="val 115470"/>
              </a:avLst>
            </a:prstGeom>
            <a:gradFill flip="none" rotWithShape="1">
              <a:gsLst>
                <a:gs pos="0">
                  <a:srgbClr val="A60000">
                    <a:shade val="30000"/>
                    <a:satMod val="115000"/>
                  </a:srgbClr>
                </a:gs>
                <a:gs pos="50000">
                  <a:srgbClr val="A60000">
                    <a:shade val="67500"/>
                    <a:satMod val="115000"/>
                  </a:srgbClr>
                </a:gs>
                <a:gs pos="100000">
                  <a:srgbClr val="A6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0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47" name="Text Box 11"/>
            <p:cNvSpPr txBox="1">
              <a:spLocks noChangeArrowheads="1"/>
            </p:cNvSpPr>
            <p:nvPr/>
          </p:nvSpPr>
          <p:spPr bwMode="auto">
            <a:xfrm>
              <a:off x="2109516" y="708505"/>
              <a:ext cx="3955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>
                  <a:solidFill>
                    <a:srgbClr val="FFFFFF"/>
                  </a:solidFill>
                  <a:latin typeface="+mn-ea"/>
                  <a:sym typeface="微软雅黑" panose="020B0503020204020204" pitchFamily="34" charset="-122"/>
                </a:rPr>
                <a:t>9</a:t>
              </a:r>
              <a:endParaRPr lang="en-US" altLang="zh-CN" sz="2000" dirty="0">
                <a:solidFill>
                  <a:srgbClr val="FFFFFF"/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718973" y="3147824"/>
            <a:ext cx="454299" cy="406463"/>
            <a:chOff x="2082101" y="708505"/>
            <a:chExt cx="454299" cy="406463"/>
          </a:xfrm>
        </p:grpSpPr>
        <p:sp>
          <p:nvSpPr>
            <p:cNvPr id="49" name="AutoShape 10"/>
            <p:cNvSpPr>
              <a:spLocks noChangeArrowheads="1"/>
            </p:cNvSpPr>
            <p:nvPr/>
          </p:nvSpPr>
          <p:spPr bwMode="auto">
            <a:xfrm rot="1800000">
              <a:off x="2082101" y="732562"/>
              <a:ext cx="454299" cy="382406"/>
            </a:xfrm>
            <a:prstGeom prst="hexagon">
              <a:avLst>
                <a:gd name="adj" fmla="val 29159"/>
                <a:gd name="vf" fmla="val 115470"/>
              </a:avLst>
            </a:prstGeom>
            <a:gradFill flip="none" rotWithShape="1">
              <a:gsLst>
                <a:gs pos="0">
                  <a:srgbClr val="A60000">
                    <a:shade val="30000"/>
                    <a:satMod val="115000"/>
                  </a:srgbClr>
                </a:gs>
                <a:gs pos="50000">
                  <a:srgbClr val="A60000">
                    <a:shade val="67500"/>
                    <a:satMod val="115000"/>
                  </a:srgbClr>
                </a:gs>
                <a:gs pos="100000">
                  <a:srgbClr val="A6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0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50" name="Text Box 11"/>
            <p:cNvSpPr txBox="1">
              <a:spLocks noChangeArrowheads="1"/>
            </p:cNvSpPr>
            <p:nvPr/>
          </p:nvSpPr>
          <p:spPr bwMode="auto">
            <a:xfrm>
              <a:off x="2109516" y="708505"/>
              <a:ext cx="3955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>
                  <a:solidFill>
                    <a:srgbClr val="FFFFFF"/>
                  </a:solidFill>
                  <a:latin typeface="+mn-ea"/>
                  <a:sym typeface="微软雅黑" panose="020B0503020204020204" pitchFamily="34" charset="-122"/>
                </a:rPr>
                <a:t>8</a:t>
              </a:r>
              <a:endParaRPr lang="en-US" altLang="zh-CN" sz="2000" dirty="0">
                <a:solidFill>
                  <a:srgbClr val="FFFFFF"/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233780" y="3130855"/>
            <a:ext cx="513405" cy="412010"/>
            <a:chOff x="2072703" y="732563"/>
            <a:chExt cx="501187" cy="382406"/>
          </a:xfrm>
        </p:grpSpPr>
        <p:sp>
          <p:nvSpPr>
            <p:cNvPr id="52" name="AutoShape 10"/>
            <p:cNvSpPr>
              <a:spLocks noChangeArrowheads="1"/>
            </p:cNvSpPr>
            <p:nvPr/>
          </p:nvSpPr>
          <p:spPr bwMode="auto">
            <a:xfrm rot="1800000">
              <a:off x="2091305" y="732563"/>
              <a:ext cx="454299" cy="382406"/>
            </a:xfrm>
            <a:prstGeom prst="hexagon">
              <a:avLst>
                <a:gd name="adj" fmla="val 29159"/>
                <a:gd name="vf" fmla="val 115470"/>
              </a:avLst>
            </a:prstGeom>
            <a:gradFill flip="none" rotWithShape="1">
              <a:gsLst>
                <a:gs pos="0">
                  <a:srgbClr val="A60000">
                    <a:shade val="30000"/>
                    <a:satMod val="115000"/>
                  </a:srgbClr>
                </a:gs>
                <a:gs pos="50000">
                  <a:srgbClr val="A60000">
                    <a:shade val="67500"/>
                    <a:satMod val="115000"/>
                  </a:srgbClr>
                </a:gs>
                <a:gs pos="100000">
                  <a:srgbClr val="A6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53" name="Text Box 11"/>
            <p:cNvSpPr txBox="1">
              <a:spLocks noChangeArrowheads="1"/>
            </p:cNvSpPr>
            <p:nvPr/>
          </p:nvSpPr>
          <p:spPr bwMode="auto">
            <a:xfrm>
              <a:off x="2072703" y="777696"/>
              <a:ext cx="501187" cy="314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dirty="0">
                  <a:solidFill>
                    <a:srgbClr val="FFFFFF"/>
                  </a:solidFill>
                  <a:latin typeface="+mn-ea"/>
                  <a:sym typeface="微软雅黑" panose="020B0503020204020204" pitchFamily="34" charset="-122"/>
                </a:rPr>
                <a:t>10</a:t>
              </a:r>
              <a:endParaRPr lang="en-US" altLang="zh-CN" sz="1600" dirty="0">
                <a:solidFill>
                  <a:srgbClr val="FFFFFF"/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718973" y="3907349"/>
            <a:ext cx="192792" cy="225530"/>
            <a:chOff x="7372695" y="845661"/>
            <a:chExt cx="192792" cy="225530"/>
          </a:xfrm>
          <a:solidFill>
            <a:srgbClr val="7F191D"/>
          </a:solidFill>
        </p:grpSpPr>
        <p:sp>
          <p:nvSpPr>
            <p:cNvPr id="58" name="箭头: 右 57"/>
            <p:cNvSpPr/>
            <p:nvPr/>
          </p:nvSpPr>
          <p:spPr>
            <a:xfrm>
              <a:off x="7372695" y="845661"/>
              <a:ext cx="192792" cy="22553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dk2">
                <a:tint val="60000"/>
                <a:hueOff val="0"/>
                <a:satOff val="0"/>
                <a:lumOff val="0"/>
                <a:alphaOff val="0"/>
              </a:schemeClr>
            </a:lnRef>
            <a:fillRef idx="2">
              <a:schemeClr val="dk2">
                <a:tint val="60000"/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59" name="箭头: 右 4"/>
            <p:cNvSpPr txBox="1"/>
            <p:nvPr/>
          </p:nvSpPr>
          <p:spPr>
            <a:xfrm>
              <a:off x="7372695" y="890767"/>
              <a:ext cx="134954" cy="13531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400" kern="1200">
                <a:solidFill>
                  <a:srgbClr val="A60000"/>
                </a:solidFill>
                <a:latin typeface="+mn-ea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020542" y="3907349"/>
            <a:ext cx="192792" cy="225530"/>
            <a:chOff x="7372695" y="845661"/>
            <a:chExt cx="192792" cy="225530"/>
          </a:xfrm>
          <a:solidFill>
            <a:srgbClr val="7F191D"/>
          </a:solidFill>
        </p:grpSpPr>
        <p:sp>
          <p:nvSpPr>
            <p:cNvPr id="61" name="箭头: 右 60"/>
            <p:cNvSpPr/>
            <p:nvPr/>
          </p:nvSpPr>
          <p:spPr>
            <a:xfrm>
              <a:off x="7372695" y="845661"/>
              <a:ext cx="192792" cy="22553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dk2">
                <a:tint val="60000"/>
                <a:hueOff val="0"/>
                <a:satOff val="0"/>
                <a:lumOff val="0"/>
                <a:alphaOff val="0"/>
              </a:schemeClr>
            </a:lnRef>
            <a:fillRef idx="2">
              <a:schemeClr val="dk2">
                <a:tint val="60000"/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2" name="箭头: 右 4"/>
            <p:cNvSpPr txBox="1"/>
            <p:nvPr/>
          </p:nvSpPr>
          <p:spPr>
            <a:xfrm>
              <a:off x="7372695" y="890767"/>
              <a:ext cx="134954" cy="13531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400" kern="1200">
                <a:solidFill>
                  <a:srgbClr val="A60000"/>
                </a:solidFill>
                <a:latin typeface="+mn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226317" y="3907349"/>
            <a:ext cx="192792" cy="225530"/>
            <a:chOff x="7372695" y="845661"/>
            <a:chExt cx="192792" cy="225530"/>
          </a:xfrm>
          <a:solidFill>
            <a:srgbClr val="7F191D"/>
          </a:solidFill>
        </p:grpSpPr>
        <p:sp>
          <p:nvSpPr>
            <p:cNvPr id="64" name="箭头: 右 63"/>
            <p:cNvSpPr/>
            <p:nvPr/>
          </p:nvSpPr>
          <p:spPr>
            <a:xfrm>
              <a:off x="7372695" y="845661"/>
              <a:ext cx="192792" cy="22553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dk2">
                <a:tint val="60000"/>
                <a:hueOff val="0"/>
                <a:satOff val="0"/>
                <a:lumOff val="0"/>
                <a:alphaOff val="0"/>
              </a:schemeClr>
            </a:lnRef>
            <a:fillRef idx="2">
              <a:schemeClr val="dk2">
                <a:tint val="60000"/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5" name="箭头: 右 4"/>
            <p:cNvSpPr txBox="1"/>
            <p:nvPr/>
          </p:nvSpPr>
          <p:spPr>
            <a:xfrm>
              <a:off x="7372695" y="890767"/>
              <a:ext cx="134954" cy="13531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400" kern="1200">
                <a:solidFill>
                  <a:srgbClr val="A60000"/>
                </a:solidFill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2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96534" y="227127"/>
            <a:ext cx="8280000" cy="5040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zh-CN" sz="28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PCCM</a:t>
            </a:r>
            <a:r>
              <a:rPr lang="zh-CN" altLang="en-US" sz="28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规范化建设线上</a:t>
            </a:r>
            <a:r>
              <a:rPr lang="en-US" altLang="zh-CN" sz="28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线下认定形式与内容</a:t>
            </a:r>
            <a:br>
              <a:rPr lang="zh-CN" altLang="en-US" sz="28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800" b="1" dirty="0"/>
          </a:p>
        </p:txBody>
      </p:sp>
      <p:sp>
        <p:nvSpPr>
          <p:cNvPr id="8" name="内容占位符 6"/>
          <p:cNvSpPr txBox="1"/>
          <p:nvPr/>
        </p:nvSpPr>
        <p:spPr>
          <a:xfrm>
            <a:off x="1392677" y="2048640"/>
            <a:ext cx="2796167" cy="326599"/>
          </a:xfrm>
          <a:prstGeom prst="rect">
            <a:avLst/>
          </a:prstGeom>
          <a:ln w="9525">
            <a:solidFill>
              <a:srgbClr val="9C1E22"/>
            </a:solidFill>
            <a:prstDash val="sysDot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zh-CN" sz="16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现场</a:t>
            </a:r>
            <a:r>
              <a:rPr lang="en-US" altLang="zh-CN" sz="16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16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在线</a:t>
            </a:r>
            <a:r>
              <a:rPr lang="zh-CN" altLang="zh-CN" sz="16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汇报</a:t>
            </a:r>
            <a:endParaRPr lang="en-US" altLang="zh-CN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内容占位符 6"/>
          <p:cNvSpPr txBox="1"/>
          <p:nvPr/>
        </p:nvSpPr>
        <p:spPr>
          <a:xfrm>
            <a:off x="4544266" y="2048640"/>
            <a:ext cx="2953232" cy="334123"/>
          </a:xfrm>
          <a:prstGeom prst="rect">
            <a:avLst/>
          </a:prstGeom>
          <a:ln w="9525">
            <a:solidFill>
              <a:srgbClr val="9C1E22"/>
            </a:solidFill>
            <a:prstDash val="sysDot"/>
          </a:ln>
        </p:spPr>
        <p:txBody>
          <a:bodyPr/>
          <a:lstStyle>
            <a:lvl1pPr marL="179705" indent="-179705" algn="l" defTabSz="4572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39750" indent="-179705" algn="l" defTabSz="4572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/>
              <a:buChar char="–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622935" indent="-179705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22935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线上</a:t>
            </a:r>
            <a:r>
              <a:rPr lang="en-US" altLang="zh-CN" sz="16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16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线下现场核查</a:t>
            </a:r>
            <a:endParaRPr lang="en-US" altLang="zh-CN" sz="1600" b="1" kern="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2887" y="964713"/>
            <a:ext cx="2002979" cy="103829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8268" y="957189"/>
            <a:ext cx="1927274" cy="1012333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512647" y="898680"/>
            <a:ext cx="454299" cy="382406"/>
            <a:chOff x="2082101" y="732562"/>
            <a:chExt cx="454299" cy="382406"/>
          </a:xfrm>
        </p:grpSpPr>
        <p:sp>
          <p:nvSpPr>
            <p:cNvPr id="17" name="AutoShape 10"/>
            <p:cNvSpPr>
              <a:spLocks noChangeArrowheads="1"/>
            </p:cNvSpPr>
            <p:nvPr/>
          </p:nvSpPr>
          <p:spPr bwMode="auto">
            <a:xfrm rot="1800000">
              <a:off x="2082101" y="732562"/>
              <a:ext cx="454299" cy="382406"/>
            </a:xfrm>
            <a:prstGeom prst="hexagon">
              <a:avLst>
                <a:gd name="adj" fmla="val 29159"/>
                <a:gd name="vf" fmla="val 115470"/>
              </a:avLst>
            </a:prstGeom>
            <a:gradFill flip="none" rotWithShape="1">
              <a:gsLst>
                <a:gs pos="0">
                  <a:srgbClr val="A60000">
                    <a:shade val="30000"/>
                    <a:satMod val="115000"/>
                  </a:srgbClr>
                </a:gs>
                <a:gs pos="50000">
                  <a:srgbClr val="A60000">
                    <a:shade val="67500"/>
                    <a:satMod val="115000"/>
                  </a:srgbClr>
                </a:gs>
                <a:gs pos="100000">
                  <a:srgbClr val="A6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8" name="Text Box 11"/>
            <p:cNvSpPr txBox="1">
              <a:spLocks noChangeArrowheads="1"/>
            </p:cNvSpPr>
            <p:nvPr/>
          </p:nvSpPr>
          <p:spPr bwMode="auto">
            <a:xfrm>
              <a:off x="2109516" y="742349"/>
              <a:ext cx="395553" cy="332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solidFill>
                    <a:srgbClr val="FFFFFF"/>
                  </a:solidFill>
                  <a:sym typeface="微软雅黑" panose="020B0503020204020204" pitchFamily="34" charset="-122"/>
                </a:rPr>
                <a:t>1</a:t>
              </a:r>
              <a:endParaRPr lang="en-US" altLang="zh-CN" sz="2000" b="1" dirty="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50795" y="853754"/>
            <a:ext cx="454299" cy="406525"/>
            <a:chOff x="6902783" y="665543"/>
            <a:chExt cx="454299" cy="406525"/>
          </a:xfrm>
        </p:grpSpPr>
        <p:sp>
          <p:nvSpPr>
            <p:cNvPr id="20" name="AutoShape 10"/>
            <p:cNvSpPr>
              <a:spLocks noChangeArrowheads="1"/>
            </p:cNvSpPr>
            <p:nvPr/>
          </p:nvSpPr>
          <p:spPr bwMode="auto">
            <a:xfrm rot="1800000">
              <a:off x="6902783" y="689662"/>
              <a:ext cx="454299" cy="382406"/>
            </a:xfrm>
            <a:prstGeom prst="hexagon">
              <a:avLst>
                <a:gd name="adj" fmla="val 29159"/>
                <a:gd name="vf" fmla="val 115470"/>
              </a:avLst>
            </a:prstGeom>
            <a:gradFill flip="none" rotWithShape="1">
              <a:gsLst>
                <a:gs pos="0">
                  <a:srgbClr val="A60000">
                    <a:shade val="30000"/>
                    <a:satMod val="115000"/>
                  </a:srgbClr>
                </a:gs>
                <a:gs pos="50000">
                  <a:srgbClr val="A60000">
                    <a:shade val="67500"/>
                    <a:satMod val="115000"/>
                  </a:srgbClr>
                </a:gs>
                <a:gs pos="100000">
                  <a:srgbClr val="A6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1" name="Text Box 11"/>
            <p:cNvSpPr txBox="1">
              <a:spLocks noChangeArrowheads="1"/>
            </p:cNvSpPr>
            <p:nvPr/>
          </p:nvSpPr>
          <p:spPr bwMode="auto">
            <a:xfrm>
              <a:off x="6930198" y="665543"/>
              <a:ext cx="395553" cy="400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solidFill>
                    <a:srgbClr val="FFFFFF"/>
                  </a:solidFill>
                  <a:sym typeface="微软雅黑" panose="020B0503020204020204" pitchFamily="34" charset="-122"/>
                </a:rPr>
                <a:t>2</a:t>
              </a:r>
              <a:endParaRPr lang="en-US" altLang="zh-CN" sz="2000" b="1" dirty="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22" name="加号 21"/>
          <p:cNvSpPr/>
          <p:nvPr/>
        </p:nvSpPr>
        <p:spPr>
          <a:xfrm>
            <a:off x="4070159" y="1280055"/>
            <a:ext cx="477063" cy="462079"/>
          </a:xfrm>
          <a:prstGeom prst="mathPlus">
            <a:avLst/>
          </a:prstGeom>
          <a:solidFill>
            <a:srgbClr val="A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493711" y="3493219"/>
            <a:ext cx="2760058" cy="74551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/>
              </a:solidFill>
            </a:endParaRPr>
          </a:p>
        </p:txBody>
      </p:sp>
      <p:graphicFrame>
        <p:nvGraphicFramePr>
          <p:cNvPr id="24" name="图示 23"/>
          <p:cNvGraphicFramePr/>
          <p:nvPr>
            <p:custDataLst>
              <p:tags r:id="rId6"/>
            </p:custDataLst>
          </p:nvPr>
        </p:nvGraphicFramePr>
        <p:xfrm>
          <a:off x="193489" y="2317180"/>
          <a:ext cx="8647066" cy="14753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5" name="矩形: 圆角 24"/>
          <p:cNvSpPr/>
          <p:nvPr/>
        </p:nvSpPr>
        <p:spPr>
          <a:xfrm>
            <a:off x="400234" y="2994545"/>
            <a:ext cx="1316794" cy="2205534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182880" defTabSz="488950">
              <a:lnSpc>
                <a:spcPct val="13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0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指导专家</a:t>
            </a:r>
            <a:r>
              <a:rPr lang="zh-CN" altLang="en-US" sz="105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组长主持整场认定</a:t>
            </a:r>
            <a:endParaRPr lang="zh-CN" altLang="en-US" sz="105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 indent="182880" defTabSz="488950">
              <a:lnSpc>
                <a:spcPct val="13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0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迎审</a:t>
            </a:r>
            <a:r>
              <a:rPr lang="zh-CN" altLang="zh-CN" sz="10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医院</a:t>
            </a:r>
            <a:r>
              <a:rPr lang="zh-CN" altLang="zh-CN" sz="105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领导致辞</a:t>
            </a:r>
            <a:endParaRPr lang="zh-CN" altLang="en-US" sz="105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3454400" y="3492500"/>
            <a:ext cx="1996440" cy="1278890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lvl="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0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指导专家、迎审医院互动</a:t>
            </a:r>
            <a:endParaRPr lang="en-US" altLang="zh-CN" sz="105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71450" lvl="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zh-CN" sz="1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部门建制与设备</a:t>
            </a:r>
            <a:r>
              <a: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、工作量核查</a:t>
            </a:r>
            <a:endParaRPr lang="en-US" altLang="zh-CN" sz="1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71450" lvl="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zh-CN" sz="1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医务人员</a:t>
            </a:r>
            <a:r>
              <a: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能力</a:t>
            </a:r>
            <a:r>
              <a:rPr lang="zh-CN" altLang="zh-CN" sz="1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及患者</a:t>
            </a:r>
            <a:r>
              <a: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教育工作核查</a:t>
            </a:r>
            <a:endParaRPr lang="zh-CN" altLang="zh-CN" sz="1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5643492" y="3373355"/>
            <a:ext cx="1261502" cy="810679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92075">
              <a:lnSpc>
                <a:spcPct val="13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0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指导专家</a:t>
            </a:r>
            <a:r>
              <a:rPr lang="zh-CN" altLang="en-US" sz="1000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线上</a:t>
            </a:r>
            <a:r>
              <a:rPr lang="en-US" altLang="zh-CN" sz="1000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1000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线下反馈</a:t>
            </a:r>
            <a:endParaRPr lang="zh-CN" altLang="zh-CN" sz="700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7190501" y="2930240"/>
            <a:ext cx="1386454" cy="2062468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9207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0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指导</a:t>
            </a:r>
            <a:r>
              <a:rPr lang="zh-CN" altLang="zh-CN" sz="10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专家</a:t>
            </a:r>
            <a:r>
              <a:rPr lang="zh-CN" altLang="zh-CN" sz="1000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讨论</a:t>
            </a:r>
            <a:r>
              <a:rPr lang="zh-CN" altLang="en-US" sz="1000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zh-CN" altLang="zh-CN" sz="1000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线上</a:t>
            </a:r>
            <a:r>
              <a:rPr lang="en-US" altLang="zh-CN" sz="1000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1000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线下</a:t>
            </a:r>
            <a:r>
              <a:rPr lang="zh-CN" altLang="zh-CN" sz="1000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打分</a:t>
            </a:r>
            <a:endParaRPr lang="en-US" altLang="zh-CN" sz="1000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9207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000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在线</a:t>
            </a:r>
            <a:r>
              <a:rPr lang="zh-CN" altLang="zh-CN" sz="1000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填写或书写拍照上传</a:t>
            </a:r>
            <a:r>
              <a:rPr lang="zh-CN" altLang="en-US" sz="1000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反馈意见</a:t>
            </a:r>
            <a:endParaRPr lang="zh-CN" altLang="en-US" sz="1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1915795" y="2764155"/>
            <a:ext cx="1623695" cy="2181225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18288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0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迎审医院</a:t>
            </a:r>
            <a:r>
              <a:rPr lang="zh-CN" altLang="zh-CN" sz="10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科室</a:t>
            </a:r>
            <a:r>
              <a:rPr lang="zh-CN" altLang="en-US" sz="10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主任</a:t>
            </a:r>
            <a:r>
              <a: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</a:t>
            </a:r>
            <a:r>
              <a:rPr lang="en-US" altLang="zh-CN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PCCM</a:t>
            </a:r>
            <a:r>
              <a: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规建负责人汇报</a:t>
            </a:r>
            <a:endParaRPr lang="zh-CN" altLang="en-US" sz="1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143000" y="841772"/>
            <a:ext cx="6858000" cy="17907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143000" y="2701528"/>
            <a:ext cx="6858000" cy="1241822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9379" cy="51435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576649" y="1814022"/>
            <a:ext cx="5849294" cy="988272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专家意见反馈</a:t>
            </a:r>
            <a:endParaRPr 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143000" y="841772"/>
            <a:ext cx="6858000" cy="17907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143000" y="2701528"/>
            <a:ext cx="6858000" cy="1241822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9379" cy="51435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576649" y="1814022"/>
            <a:ext cx="5849294" cy="988272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医院领导总结发言</a:t>
            </a:r>
            <a:endParaRPr 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143000" y="841772"/>
            <a:ext cx="6858000" cy="17907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143000" y="2701528"/>
            <a:ext cx="6858000" cy="1241822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9379" cy="51435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143000" y="1814022"/>
            <a:ext cx="7079165" cy="988272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专家讨论、打分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（其他人离场）</a:t>
            </a:r>
            <a:endParaRPr 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143000" y="841772"/>
            <a:ext cx="6858000" cy="17907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143000" y="2701528"/>
            <a:ext cx="6858000" cy="1241822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9379" cy="51435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576649" y="1814022"/>
            <a:ext cx="5849294" cy="988272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院领导致辞</a:t>
            </a:r>
            <a:endParaRPr 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143000" y="841772"/>
            <a:ext cx="6858000" cy="17907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143000" y="2701528"/>
            <a:ext cx="6858000" cy="1241822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9379" cy="51435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314027" y="1632373"/>
            <a:ext cx="6725920" cy="1019631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科室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PCCM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规范化建设介绍</a:t>
            </a:r>
            <a:endParaRPr 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239127" y="101028"/>
            <a:ext cx="6720018" cy="1102519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医院概况</a:t>
            </a:r>
            <a:endParaRPr lang="zh-CN" alt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318375" y="-87948"/>
            <a:ext cx="6720018" cy="1102519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二级医院</a:t>
            </a:r>
            <a:r>
              <a:rPr lang="en-US" altLang="zh-CN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PCCM</a:t>
            </a:r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规范化建设</a:t>
            </a:r>
            <a:r>
              <a:rPr lang="en-US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准入</a:t>
            </a:r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标准</a:t>
            </a:r>
            <a:endParaRPr lang="zh-CN" alt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294967295"/>
          </p:nvPr>
        </p:nvSpPr>
        <p:spPr>
          <a:xfrm>
            <a:off x="318375" y="4846754"/>
            <a:ext cx="396000" cy="162000"/>
          </a:xfrm>
        </p:spPr>
        <p:txBody>
          <a:bodyPr/>
          <a:lstStyle/>
          <a:p>
            <a:pPr algn="r" defTabSz="685800">
              <a:defRPr/>
            </a:pPr>
            <a:fld id="{B502C1BD-17F8-4A57-BFA9-13B2923BA4B7}" type="slidenum">
              <a:rPr lang="zh-CN" altLang="en-US" sz="675" b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等线" panose="02010600030101010101" pitchFamily="2" charset="-122"/>
                <a:cs typeface="+mn-cs"/>
              </a:rPr>
            </a:fld>
            <a:endParaRPr lang="zh-CN" altLang="en-US" sz="675" b="0">
              <a:solidFill>
                <a:prstClr val="black">
                  <a:tint val="75000"/>
                </a:prstClr>
              </a:solidFill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7" name="表格 9"/>
          <p:cNvGraphicFramePr/>
          <p:nvPr/>
        </p:nvGraphicFramePr>
        <p:xfrm>
          <a:off x="1352133" y="842966"/>
          <a:ext cx="6372446" cy="3998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3059"/>
                <a:gridCol w="2309387"/>
              </a:tblGrid>
              <a:tr h="2807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考核指标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是否符合要求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A60000"/>
                    </a:solidFill>
                  </a:tcPr>
                </a:tc>
              </a:tr>
              <a:tr h="32988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Calibri" panose="020F0502020204030204" pitchFamily="34" charset="0"/>
                        </a:rPr>
                        <a:t>准入标准（一票否决）</a:t>
                      </a:r>
                      <a:endParaRPr lang="en-US" sz="105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988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独立建制，“示范单位”科室名称必须更改为“呼吸与危重症医学科”</a:t>
                      </a:r>
                      <a:endParaRPr lang="zh-CN" altLang="en-US" sz="10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2988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专科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专病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专项门诊</a:t>
                      </a:r>
                      <a:endParaRPr lang="zh-CN" altLang="en-US" sz="10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  <a:tr h="36424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专科病房</a:t>
                      </a:r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2988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呼吸门诊综合诊疗室</a:t>
                      </a:r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  <a:tr h="32988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呼吸门诊专科护士</a:t>
                      </a:r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  <a:tr h="32988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肺功能室</a:t>
                      </a:r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  <a:tr h="32988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呼吸内镜室</a:t>
                      </a:r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  <a:tr h="32988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</a:rPr>
                        <a:t>呼吸睡眠监测室</a:t>
                      </a:r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  <a:tr h="32988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MICU/RICU/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抢救室，且床位≥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10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  <a:tr h="329888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PCCM</a:t>
                      </a:r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专培、专修、单修（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年考核期）</a:t>
                      </a:r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对象 5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30756" y="527147"/>
            <a:ext cx="8514519" cy="535432"/>
          </a:xfrm>
        </p:spPr>
        <p:txBody>
          <a:bodyPr vert="horz" lIns="68580" tIns="34290" rIns="68580" bIns="34290" rtlCol="0" anchor="ctr"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独立建制</a:t>
            </a:r>
            <a:br>
              <a:rPr lang="en-US" altLang="zh-CN" sz="2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lang="zh-CN" altLang="en-US" sz="1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鼓励科室更名为“呼吸与危重症医学科”（二级示范必须改名）</a:t>
            </a:r>
            <a:br>
              <a:rPr lang="en-US" altLang="zh-CN" sz="14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endParaRPr lang="en-US" sz="24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1500" b="1" kern="0" dirty="0">
              <a:solidFill>
                <a:srgbClr val="000000"/>
              </a:solidFill>
              <a:latin typeface="等线" panose="02010600030101010101" pitchFamily="2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500" dirty="0"/>
          </a:p>
        </p:txBody>
      </p:sp>
      <p:sp>
        <p:nvSpPr>
          <p:cNvPr id="7" name="内容占位符 2"/>
          <p:cNvSpPr txBox="1"/>
          <p:nvPr/>
        </p:nvSpPr>
        <p:spPr>
          <a:xfrm>
            <a:off x="688848" y="1640670"/>
            <a:ext cx="5980854" cy="1177936"/>
          </a:xfr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医院目前情况说明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9" name="内容占位符 2"/>
          <p:cNvSpPr txBox="1"/>
          <p:nvPr/>
        </p:nvSpPr>
        <p:spPr>
          <a:xfrm rot="19108343">
            <a:off x="2793922" y="2171429"/>
            <a:ext cx="3651930" cy="470000"/>
          </a:xfrm>
          <a:solidFill>
            <a:srgbClr val="A60000"/>
          </a:solidFill>
          <a:ln w="12700">
            <a:solidFill>
              <a:srgbClr val="A60000"/>
            </a:solidFill>
            <a:prstDash val="solid"/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highlight>
                  <a:srgbClr val="FFFF00"/>
                </a:highlight>
              </a:rPr>
              <a:t>需含医院材料证明，图文并茂</a:t>
            </a:r>
            <a:endParaRPr lang="en-US" sz="20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HINKCELLSHAPEDONOTDELETE" val="thinkcellActiveDocDoNotDelete"/>
</p:tagLst>
</file>

<file path=ppt/tags/tag10.xml><?xml version="1.0" encoding="utf-8"?>
<p:tagLst xmlns:p="http://schemas.openxmlformats.org/presentationml/2006/main">
  <p:tag name="THINKCELLSHAPEDONOTDELETE" val="thinkcellActiveDocDoNotDelete"/>
</p:tagLst>
</file>

<file path=ppt/tags/tag11.xml><?xml version="1.0" encoding="utf-8"?>
<p:tagLst xmlns:p="http://schemas.openxmlformats.org/presentationml/2006/main">
  <p:tag name="THINKCELLSHAPEDONOTDELETE" val="thinkcellActiveDocDoNotDelete"/>
</p:tagLst>
</file>

<file path=ppt/tags/tag12.xml><?xml version="1.0" encoding="utf-8"?>
<p:tagLst xmlns:p="http://schemas.openxmlformats.org/presentationml/2006/main">
  <p:tag name="THINKCELLSHAPEDONOTDELETE" val="thinkcellActiveDocDoNotDelete"/>
</p:tagLst>
</file>

<file path=ppt/tags/tag13.xml><?xml version="1.0" encoding="utf-8"?>
<p:tagLst xmlns:p="http://schemas.openxmlformats.org/presentationml/2006/main">
  <p:tag name="ASTRAZENECA" val="SMARTART"/>
</p:tagLst>
</file>

<file path=ppt/tags/tag14.xml><?xml version="1.0" encoding="utf-8"?>
<p:tagLst xmlns:p="http://schemas.openxmlformats.org/presentationml/2006/main">
  <p:tag name="THINKCELLSHAPEDONOTDELETE" val="thinkcellActiveDocDoNotDelete"/>
</p:tagLst>
</file>

<file path=ppt/tags/tag15.xml><?xml version="1.0" encoding="utf-8"?>
<p:tagLst xmlns:p="http://schemas.openxmlformats.org/presentationml/2006/main">
  <p:tag name="THINKCELLSHAPEDONOTDELETE" val="thinkcellActiveDocDoNotDelete"/>
</p:tagLst>
</file>

<file path=ppt/tags/tag16.xml><?xml version="1.0" encoding="utf-8"?>
<p:tagLst xmlns:p="http://schemas.openxmlformats.org/presentationml/2006/main">
  <p:tag name="THINKCELLSHAPEDONOTDELETE" val="thinkcellActiveDocDoNotDelete"/>
</p:tagLst>
</file>

<file path=ppt/tags/tag17.xml><?xml version="1.0" encoding="utf-8"?>
<p:tagLst xmlns:p="http://schemas.openxmlformats.org/presentationml/2006/main">
  <p:tag name="THINKCELLSHAPEDONOTDELETE" val="thinkcellActiveDocDoNotDelete"/>
</p:tagLst>
</file>

<file path=ppt/tags/tag18.xml><?xml version="1.0" encoding="utf-8"?>
<p:tagLst xmlns:p="http://schemas.openxmlformats.org/presentationml/2006/main">
  <p:tag name="THINKCELLSHAPEDONOTDELETE" val="thinkcellActiveDocDoNotDelete"/>
</p:tagLst>
</file>

<file path=ppt/tags/tag19.xml><?xml version="1.0" encoding="utf-8"?>
<p:tagLst xmlns:p="http://schemas.openxmlformats.org/presentationml/2006/main">
  <p:tag name="THINKCELLSHAPEDONOTDELETE" val="thinkcellActiveDocDoNotDelete"/>
</p:tagLst>
</file>

<file path=ppt/tags/tag2.xml><?xml version="1.0" encoding="utf-8"?>
<p:tagLst xmlns:p="http://schemas.openxmlformats.org/presentationml/2006/main">
  <p:tag name="THINKCELLSHAPEDONOTDELETE" val="thinkcellActiveDocDoNotDelete"/>
</p:tagLst>
</file>

<file path=ppt/tags/tag20.xml><?xml version="1.0" encoding="utf-8"?>
<p:tagLst xmlns:p="http://schemas.openxmlformats.org/presentationml/2006/main">
  <p:tag name="THINKCELLSHAPEDONOTDELETE" val="thinkcellActiveDocDoNotDelete"/>
</p:tagLst>
</file>

<file path=ppt/tags/tag21.xml><?xml version="1.0" encoding="utf-8"?>
<p:tagLst xmlns:p="http://schemas.openxmlformats.org/presentationml/2006/main">
  <p:tag name="THINKCELLSHAPEDONOTDELETE" val="thinkcellActiveDocDoNotDelete"/>
</p:tagLst>
</file>

<file path=ppt/tags/tag22.xml><?xml version="1.0" encoding="utf-8"?>
<p:tagLst xmlns:p="http://schemas.openxmlformats.org/presentationml/2006/main">
  <p:tag name="THINKCELLSHAPEDONOTDELETE" val="thinkcellActiveDocDoNotDelete"/>
</p:tagLst>
</file>

<file path=ppt/tags/tag23.xml><?xml version="1.0" encoding="utf-8"?>
<p:tagLst xmlns:p="http://schemas.openxmlformats.org/presentationml/2006/main">
  <p:tag name="THINKCELLSHAPEDONOTDELETE" val="thinkcellActiveDocDoNotDelete"/>
</p:tagLst>
</file>

<file path=ppt/tags/tag24.xml><?xml version="1.0" encoding="utf-8"?>
<p:tagLst xmlns:p="http://schemas.openxmlformats.org/presentationml/2006/main">
  <p:tag name="THINKCELLSHAPEDONOTDELETE" val="thinkcellActiveDocDoNotDelete"/>
</p:tagLst>
</file>

<file path=ppt/tags/tag25.xml><?xml version="1.0" encoding="utf-8"?>
<p:tagLst xmlns:p="http://schemas.openxmlformats.org/presentationml/2006/main">
  <p:tag name="THINKCELLSHAPEDONOTDELETE" val="thinkcellActiveDocDoNotDelete"/>
</p:tagLst>
</file>

<file path=ppt/tags/tag26.xml><?xml version="1.0" encoding="utf-8"?>
<p:tagLst xmlns:p="http://schemas.openxmlformats.org/presentationml/2006/main">
  <p:tag name="THINKCELLSHAPEDONOTDELETE" val="thinkcellActiveDocDoNotDelete"/>
</p:tagLst>
</file>

<file path=ppt/tags/tag27.xml><?xml version="1.0" encoding="utf-8"?>
<p:tagLst xmlns:p="http://schemas.openxmlformats.org/presentationml/2006/main">
  <p:tag name="THINKCELLSHAPEDONOTDELETE" val="thinkcellActiveDocDoNotDelete"/>
</p:tagLst>
</file>

<file path=ppt/tags/tag28.xml><?xml version="1.0" encoding="utf-8"?>
<p:tagLst xmlns:p="http://schemas.openxmlformats.org/presentationml/2006/main">
  <p:tag name="THINKCELLSHAPEDONOTDELETE" val="thinkcellActiveDocDoNotDelete"/>
</p:tagLst>
</file>

<file path=ppt/tags/tag29.xml><?xml version="1.0" encoding="utf-8"?>
<p:tagLst xmlns:p="http://schemas.openxmlformats.org/presentationml/2006/main">
  <p:tag name="THINKCELLSHAPEDONOTDELETE" val="thinkcellActiveDocDoNotDelete"/>
</p:tagLst>
</file>

<file path=ppt/tags/tag3.xml><?xml version="1.0" encoding="utf-8"?>
<p:tagLst xmlns:p="http://schemas.openxmlformats.org/presentationml/2006/main">
  <p:tag name="THINKCELLSHAPEDONOTDELETE" val="thinkcellActiveDocDoNotDelete"/>
</p:tagLst>
</file>

<file path=ppt/tags/tag30.xml><?xml version="1.0" encoding="utf-8"?>
<p:tagLst xmlns:p="http://schemas.openxmlformats.org/presentationml/2006/main">
  <p:tag name="THINKCELLSHAPEDONOTDELETE" val="thinkcellActiveDocDoNotDelete"/>
</p:tagLst>
</file>

<file path=ppt/tags/tag31.xml><?xml version="1.0" encoding="utf-8"?>
<p:tagLst xmlns:p="http://schemas.openxmlformats.org/presentationml/2006/main">
  <p:tag name="THINKCELLSHAPEDONOTDELETE" val="thinkcellActiveDocDoNotDelete"/>
</p:tagLst>
</file>

<file path=ppt/tags/tag32.xml><?xml version="1.0" encoding="utf-8"?>
<p:tagLst xmlns:p="http://schemas.openxmlformats.org/presentationml/2006/main">
  <p:tag name="THINKCELLSHAPEDONOTDELETE" val="thinkcellActiveDocDoNotDelete"/>
</p:tagLst>
</file>

<file path=ppt/tags/tag33.xml><?xml version="1.0" encoding="utf-8"?>
<p:tagLst xmlns:p="http://schemas.openxmlformats.org/presentationml/2006/main">
  <p:tag name="THINKCELLSHAPEDONOTDELETE" val="thinkcellActiveDocDoNotDelete"/>
</p:tagLst>
</file>

<file path=ppt/tags/tag34.xml><?xml version="1.0" encoding="utf-8"?>
<p:tagLst xmlns:p="http://schemas.openxmlformats.org/presentationml/2006/main">
  <p:tag name="THINKCELLSHAPEDONOTDELETE" val="thinkcellActiveDocDoNotDelete"/>
</p:tagLst>
</file>

<file path=ppt/tags/tag35.xml><?xml version="1.0" encoding="utf-8"?>
<p:tagLst xmlns:p="http://schemas.openxmlformats.org/presentationml/2006/main">
  <p:tag name="THINKCELLSHAPEDONOTDELETE" val="thinkcellActiveDocDoNotDelete"/>
</p:tagLst>
</file>

<file path=ppt/tags/tag36.xml><?xml version="1.0" encoding="utf-8"?>
<p:tagLst xmlns:p="http://schemas.openxmlformats.org/presentationml/2006/main">
  <p:tag name="THINKCELLSHAPEDONOTDELETE" val="thinkcellActiveDocDoNotDelete"/>
</p:tagLst>
</file>

<file path=ppt/tags/tag37.xml><?xml version="1.0" encoding="utf-8"?>
<p:tagLst xmlns:p="http://schemas.openxmlformats.org/presentationml/2006/main">
  <p:tag name="THINKCELLSHAPEDONOTDELETE" val="thinkcellActiveDocDoNotDelete"/>
</p:tagLst>
</file>

<file path=ppt/tags/tag38.xml><?xml version="1.0" encoding="utf-8"?>
<p:tagLst xmlns:p="http://schemas.openxmlformats.org/presentationml/2006/main">
  <p:tag name="ASTRAZENECA" val="SMARTART"/>
</p:tagLst>
</file>

<file path=ppt/tags/tag39.xml><?xml version="1.0" encoding="utf-8"?>
<p:tagLst xmlns:p="http://schemas.openxmlformats.org/presentationml/2006/main">
  <p:tag name="ASTRAZENECA" val="TEMPLATE04"/>
  <p:tag name="THINKCELLUNDODONOTDELETE" val="0"/>
  <p:tag name="commondata" val="eyJoZGlkIjoiMzEwNTM5NzYwMDRjMzkwZTVkZjY2ODkwMGIxNGU0OTUifQ=="/>
</p:tagLst>
</file>

<file path=ppt/tags/tag4.xml><?xml version="1.0" encoding="utf-8"?>
<p:tagLst xmlns:p="http://schemas.openxmlformats.org/presentationml/2006/main">
  <p:tag name="THINKCELLSHAPEDONOTDELETE" val="thinkcellActiveDocDoNotDelete"/>
</p:tagLst>
</file>

<file path=ppt/tags/tag5.xml><?xml version="1.0" encoding="utf-8"?>
<p:tagLst xmlns:p="http://schemas.openxmlformats.org/presentationml/2006/main">
  <p:tag name="THINKCELLSHAPEDONOTDELETE" val="thinkcellActiveDocDoNotDelete"/>
</p:tagLst>
</file>

<file path=ppt/tags/tag6.xml><?xml version="1.0" encoding="utf-8"?>
<p:tagLst xmlns:p="http://schemas.openxmlformats.org/presentationml/2006/main">
  <p:tag name="THINKCELLSHAPEDONOTDELETE" val="thinkcellActiveDocDoNotDelete"/>
</p:tagLst>
</file>

<file path=ppt/tags/tag7.xml><?xml version="1.0" encoding="utf-8"?>
<p:tagLst xmlns:p="http://schemas.openxmlformats.org/presentationml/2006/main">
  <p:tag name="THINKCELLSHAPEDONOTDELETE" val="thinkcellActiveDocDoNotDelete"/>
</p:tagLst>
</file>

<file path=ppt/tags/tag8.xml><?xml version="1.0" encoding="utf-8"?>
<p:tagLst xmlns:p="http://schemas.openxmlformats.org/presentationml/2006/main">
  <p:tag name="THINKCELLSHAPEDONOTDELETE" val="thinkcellActiveDocDoNotDelete"/>
</p:tagLst>
</file>

<file path=ppt/tags/tag9.xml><?xml version="1.0" encoding="utf-8"?>
<p:tagLst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AZ General Master Slide Options">
  <a:themeElements>
    <a:clrScheme name="Custom 203">
      <a:dk1>
        <a:srgbClr val="000000"/>
      </a:dk1>
      <a:lt1>
        <a:srgbClr val="FFFFFF"/>
      </a:lt1>
      <a:dk2>
        <a:srgbClr val="830051"/>
      </a:dk2>
      <a:lt2>
        <a:srgbClr val="F0AB00"/>
      </a:lt2>
      <a:accent1>
        <a:srgbClr val="830051"/>
      </a:accent1>
      <a:accent2>
        <a:srgbClr val="003865"/>
      </a:accent2>
      <a:accent3>
        <a:srgbClr val="68D2DF"/>
      </a:accent3>
      <a:accent4>
        <a:srgbClr val="3C1053"/>
      </a:accent4>
      <a:accent5>
        <a:srgbClr val="C4D600"/>
      </a:accent5>
      <a:accent6>
        <a:srgbClr val="3F4444"/>
      </a:accent6>
      <a:hlink>
        <a:srgbClr val="003865"/>
      </a:hlink>
      <a:folHlink>
        <a:srgbClr val="9DA7AC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2910</Words>
  <Application>WPS 演示</Application>
  <PresentationFormat>全屏显示(16:9)</PresentationFormat>
  <Paragraphs>547</Paragraphs>
  <Slides>42</Slides>
  <Notes>15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36</vt:i4>
      </vt:variant>
      <vt:variant>
        <vt:lpstr>幻灯片标题</vt:lpstr>
      </vt:variant>
      <vt:variant>
        <vt:i4>42</vt:i4>
      </vt:variant>
    </vt:vector>
  </HeadingPairs>
  <TitlesOfParts>
    <vt:vector size="93" baseType="lpstr">
      <vt:lpstr>Arial</vt:lpstr>
      <vt:lpstr>宋体</vt:lpstr>
      <vt:lpstr>Wingdings</vt:lpstr>
      <vt:lpstr>Arial</vt:lpstr>
      <vt:lpstr>Verdana Regular</vt:lpstr>
      <vt:lpstr>Verdana</vt:lpstr>
      <vt:lpstr>微软雅黑</vt:lpstr>
      <vt:lpstr>Times New Roman</vt:lpstr>
      <vt:lpstr>Calibri</vt:lpstr>
      <vt:lpstr>Calibri</vt:lpstr>
      <vt:lpstr>等线</vt:lpstr>
      <vt:lpstr>Consolas</vt:lpstr>
      <vt:lpstr>华文楷体</vt:lpstr>
      <vt:lpstr>Arial Unicode MS</vt:lpstr>
      <vt:lpstr>AZ General Master Slide Options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PowerPoint 演示文稿</vt:lpstr>
      <vt:lpstr>议程 </vt:lpstr>
      <vt:lpstr>PowerPoint 演示文稿</vt:lpstr>
      <vt:lpstr>PCCM规范化建设线上/线下认定形式与内容 </vt:lpstr>
      <vt:lpstr>PowerPoint 演示文稿</vt:lpstr>
      <vt:lpstr>PowerPoint 演示文稿</vt:lpstr>
      <vt:lpstr>PowerPoint 演示文稿</vt:lpstr>
      <vt:lpstr>PowerPoint 演示文稿</vt:lpstr>
      <vt:lpstr>独立建制 鼓励科室更名为“呼吸与危重症医学科”（二级示范必须改名） </vt:lpstr>
      <vt:lpstr>床位设置、门诊设置 </vt:lpstr>
      <vt:lpstr>  呼吸门诊综合诊疗室（必需含专职人员：专科护士） </vt:lpstr>
      <vt:lpstr>肺功能室</vt:lpstr>
      <vt:lpstr>呼吸内镜室</vt:lpstr>
      <vt:lpstr>呼吸睡眠监测室</vt:lpstr>
      <vt:lpstr>MICU/RICU</vt:lpstr>
      <vt:lpstr>PCCM专培、专修、单修（3年考核期） </vt:lpstr>
      <vt:lpstr>工作负荷</vt:lpstr>
      <vt:lpstr>PowerPoint 演示文稿</vt:lpstr>
      <vt:lpstr>医疗质控-肺功能</vt:lpstr>
      <vt:lpstr>医疗质控-呼吸内镜</vt:lpstr>
      <vt:lpstr>医疗质控-睡眠监测</vt:lpstr>
      <vt:lpstr>医疗质控-无创机械通气/高流量湿化氧疗 </vt:lpstr>
      <vt:lpstr>疾病质控-成人社区获得性肺炎</vt:lpstr>
      <vt:lpstr>疾病质控-慢阻肺急性加重期 </vt:lpstr>
      <vt:lpstr>疾病质控-支气管哮喘急性发作  </vt:lpstr>
      <vt:lpstr>疾病质控-静脉血栓栓塞症（VTE）  </vt:lpstr>
      <vt:lpstr>疾病质控-肺间质性疾病 </vt:lpstr>
      <vt:lpstr>疾病质控-结核病 </vt:lpstr>
      <vt:lpstr>疾病质控-肺癌 </vt:lpstr>
      <vt:lpstr>工作效率</vt:lpstr>
      <vt:lpstr>信息化质控</vt:lpstr>
      <vt:lpstr>辐射能力</vt:lpstr>
      <vt:lpstr>医疗质量</vt:lpstr>
      <vt:lpstr>教学和研究（一）</vt:lpstr>
      <vt:lpstr>教学与研究（二） </vt:lpstr>
      <vt:lpstr>人才培养和社会影响力</vt:lpstr>
      <vt:lpstr>PowerPoint 演示文稿</vt:lpstr>
      <vt:lpstr>PowerPoint 演示文稿</vt:lpstr>
      <vt:lpstr>线上/线下实地展示与互动顺序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Shao, Weihua</dc:creator>
  <cp:keywords>16:9</cp:keywords>
  <dc:description>v1.0</dc:description>
  <cp:category>Template</cp:category>
  <cp:lastModifiedBy>安透</cp:lastModifiedBy>
  <cp:revision>97</cp:revision>
  <cp:lastPrinted>2018-03-07T14:46:00Z</cp:lastPrinted>
  <dcterms:created xsi:type="dcterms:W3CDTF">2020-06-16T05:30:00Z</dcterms:created>
  <dcterms:modified xsi:type="dcterms:W3CDTF">2025-02-17T09:49:17Z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ient">
    <vt:lpwstr>AstraZeneca</vt:lpwstr>
  </property>
  <property fmtid="{D5CDD505-2E9C-101B-9397-08002B2CF9AE}" pid="3" name="Language">
    <vt:lpwstr>English (UK)</vt:lpwstr>
  </property>
  <property fmtid="{D5CDD505-2E9C-101B-9397-08002B2CF9AE}" pid="4" name="Owner">
    <vt:lpwstr>P L Kessler</vt:lpwstr>
  </property>
  <property fmtid="{D5CDD505-2E9C-101B-9397-08002B2CF9AE}" pid="5" name="Project">
    <vt:lpwstr>The Chase</vt:lpwstr>
  </property>
  <property fmtid="{D5CDD505-2E9C-101B-9397-08002B2CF9AE}" pid="6" name="Publisher">
    <vt:lpwstr>Kessler Associates</vt:lpwstr>
  </property>
  <property fmtid="{D5CDD505-2E9C-101B-9397-08002B2CF9AE}" pid="7" name="ICV">
    <vt:lpwstr>98EBC9BD16574A6B9E959FC9E1D61D16_13</vt:lpwstr>
  </property>
  <property fmtid="{D5CDD505-2E9C-101B-9397-08002B2CF9AE}" pid="8" name="KSOProductBuildVer">
    <vt:lpwstr>2052-12.1.0.19770</vt:lpwstr>
  </property>
</Properties>
</file>